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56"/>
  </p:notesMasterIdLst>
  <p:handoutMasterIdLst>
    <p:handoutMasterId r:id="rId57"/>
  </p:handoutMasterIdLst>
  <p:sldIdLst>
    <p:sldId id="293" r:id="rId2"/>
    <p:sldId id="290" r:id="rId3"/>
    <p:sldId id="289" r:id="rId4"/>
    <p:sldId id="294" r:id="rId5"/>
    <p:sldId id="295" r:id="rId6"/>
    <p:sldId id="296" r:id="rId7"/>
    <p:sldId id="297" r:id="rId8"/>
    <p:sldId id="298" r:id="rId9"/>
    <p:sldId id="299" r:id="rId10"/>
    <p:sldId id="291" r:id="rId11"/>
    <p:sldId id="300" r:id="rId12"/>
    <p:sldId id="301" r:id="rId13"/>
    <p:sldId id="302" r:id="rId14"/>
    <p:sldId id="303" r:id="rId15"/>
    <p:sldId id="304" r:id="rId16"/>
    <p:sldId id="305" r:id="rId17"/>
    <p:sldId id="306" r:id="rId18"/>
    <p:sldId id="318" r:id="rId19"/>
    <p:sldId id="342" r:id="rId20"/>
    <p:sldId id="319" r:id="rId21"/>
    <p:sldId id="308" r:id="rId22"/>
    <p:sldId id="307" r:id="rId23"/>
    <p:sldId id="309" r:id="rId24"/>
    <p:sldId id="310" r:id="rId25"/>
    <p:sldId id="311" r:id="rId26"/>
    <p:sldId id="312" r:id="rId27"/>
    <p:sldId id="313" r:id="rId28"/>
    <p:sldId id="314" r:id="rId29"/>
    <p:sldId id="315" r:id="rId30"/>
    <p:sldId id="316" r:id="rId31"/>
    <p:sldId id="317" r:id="rId32"/>
    <p:sldId id="320" r:id="rId33"/>
    <p:sldId id="321" r:id="rId34"/>
    <p:sldId id="322" r:id="rId35"/>
    <p:sldId id="323" r:id="rId36"/>
    <p:sldId id="324" r:id="rId37"/>
    <p:sldId id="325" r:id="rId38"/>
    <p:sldId id="326" r:id="rId39"/>
    <p:sldId id="327" r:id="rId40"/>
    <p:sldId id="328" r:id="rId41"/>
    <p:sldId id="329" r:id="rId42"/>
    <p:sldId id="330" r:id="rId43"/>
    <p:sldId id="331" r:id="rId44"/>
    <p:sldId id="332" r:id="rId45"/>
    <p:sldId id="333" r:id="rId46"/>
    <p:sldId id="334" r:id="rId47"/>
    <p:sldId id="335" r:id="rId48"/>
    <p:sldId id="336" r:id="rId49"/>
    <p:sldId id="337" r:id="rId50"/>
    <p:sldId id="338" r:id="rId51"/>
    <p:sldId id="339" r:id="rId52"/>
    <p:sldId id="340" r:id="rId53"/>
    <p:sldId id="341" r:id="rId54"/>
    <p:sldId id="292" r:id="rId5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5501" autoAdjust="0"/>
  </p:normalViewPr>
  <p:slideViewPr>
    <p:cSldViewPr>
      <p:cViewPr varScale="1">
        <p:scale>
          <a:sx n="72" d="100"/>
          <a:sy n="72" d="100"/>
        </p:scale>
        <p:origin x="180" y="63"/>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70" d="100"/>
          <a:sy n="70" d="100"/>
        </p:scale>
        <p:origin x="3240"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65"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in Szeliga" userId="3f172e06-be56-4b7f-82cb-d05e231cf159" providerId="ADAL" clId="{8557FC52-2400-471F-B7E1-A2C41C66FC8C}"/>
    <pc:docChg chg="custSel modSld">
      <pc:chgData name="Marcin Szeliga" userId="3f172e06-be56-4b7f-82cb-d05e231cf159" providerId="ADAL" clId="{8557FC52-2400-471F-B7E1-A2C41C66FC8C}" dt="2018-05-12T10:41:51.680" v="29" actId="1076"/>
      <pc:docMkLst>
        <pc:docMk/>
      </pc:docMkLst>
      <pc:sldChg chg="addSp delSp modSp">
        <pc:chgData name="Marcin Szeliga" userId="3f172e06-be56-4b7f-82cb-d05e231cf159" providerId="ADAL" clId="{8557FC52-2400-471F-B7E1-A2C41C66FC8C}" dt="2018-05-12T10:41:51.680" v="29" actId="1076"/>
        <pc:sldMkLst>
          <pc:docMk/>
          <pc:sldMk cId="1498293126" sldId="292"/>
        </pc:sldMkLst>
        <pc:spChg chg="add mod">
          <ac:chgData name="Marcin Szeliga" userId="3f172e06-be56-4b7f-82cb-d05e231cf159" providerId="ADAL" clId="{8557FC52-2400-471F-B7E1-A2C41C66FC8C}" dt="2018-05-12T10:40:46.144" v="13" actId="1076"/>
          <ac:spMkLst>
            <pc:docMk/>
            <pc:sldMk cId="1498293126" sldId="292"/>
            <ac:spMk id="3" creationId="{070FBED7-ECE8-4205-B789-486D2D3B4495}"/>
          </ac:spMkLst>
        </pc:spChg>
        <pc:spChg chg="add mod">
          <ac:chgData name="Marcin Szeliga" userId="3f172e06-be56-4b7f-82cb-d05e231cf159" providerId="ADAL" clId="{8557FC52-2400-471F-B7E1-A2C41C66FC8C}" dt="2018-05-12T10:41:51.680" v="29" actId="1076"/>
          <ac:spMkLst>
            <pc:docMk/>
            <pc:sldMk cId="1498293126" sldId="292"/>
            <ac:spMk id="6" creationId="{30CF9703-0D0F-4A80-AAA0-958798624D72}"/>
          </ac:spMkLst>
        </pc:spChg>
        <pc:picChg chg="add del mod">
          <ac:chgData name="Marcin Szeliga" userId="3f172e06-be56-4b7f-82cb-d05e231cf159" providerId="ADAL" clId="{8557FC52-2400-471F-B7E1-A2C41C66FC8C}" dt="2018-05-12T10:41:46.010" v="28" actId="478"/>
          <ac:picMkLst>
            <pc:docMk/>
            <pc:sldMk cId="1498293126" sldId="292"/>
            <ac:picMk id="4" creationId="{F7DC2ED6-E720-4894-B667-4C12E4CBEC5C}"/>
          </ac:picMkLst>
        </pc:picChg>
        <pc:picChg chg="add mod">
          <ac:chgData name="Marcin Szeliga" userId="3f172e06-be56-4b7f-82cb-d05e231cf159" providerId="ADAL" clId="{8557FC52-2400-471F-B7E1-A2C41C66FC8C}" dt="2018-05-12T10:41:51.680" v="29" actId="1076"/>
          <ac:picMkLst>
            <pc:docMk/>
            <pc:sldMk cId="1498293126" sldId="292"/>
            <ac:picMk id="5" creationId="{2E9E0472-85B1-432B-A603-3753829C655F}"/>
          </ac:picMkLst>
        </pc:picChg>
      </pc:sldChg>
      <pc:sldChg chg="modSp">
        <pc:chgData name="Marcin Szeliga" userId="3f172e06-be56-4b7f-82cb-d05e231cf159" providerId="ADAL" clId="{8557FC52-2400-471F-B7E1-A2C41C66FC8C}" dt="2018-05-12T10:36:34.144" v="0" actId="6549"/>
        <pc:sldMkLst>
          <pc:docMk/>
          <pc:sldMk cId="920245461" sldId="302"/>
        </pc:sldMkLst>
        <pc:spChg chg="mod">
          <ac:chgData name="Marcin Szeliga" userId="3f172e06-be56-4b7f-82cb-d05e231cf159" providerId="ADAL" clId="{8557FC52-2400-471F-B7E1-A2C41C66FC8C}" dt="2018-05-12T10:36:34.144" v="0" actId="6549"/>
          <ac:spMkLst>
            <pc:docMk/>
            <pc:sldMk cId="920245461" sldId="302"/>
            <ac:spMk id="7" creationId="{C37209F6-95E8-4996-872D-4AB9BF3612AD}"/>
          </ac:spMkLst>
        </pc:spChg>
      </pc:sldChg>
      <pc:sldChg chg="modSp">
        <pc:chgData name="Marcin Szeliga" userId="3f172e06-be56-4b7f-82cb-d05e231cf159" providerId="ADAL" clId="{8557FC52-2400-471F-B7E1-A2C41C66FC8C}" dt="2018-05-12T10:37:13.291" v="1" actId="14100"/>
        <pc:sldMkLst>
          <pc:docMk/>
          <pc:sldMk cId="1903800325" sldId="308"/>
        </pc:sldMkLst>
        <pc:spChg chg="mod">
          <ac:chgData name="Marcin Szeliga" userId="3f172e06-be56-4b7f-82cb-d05e231cf159" providerId="ADAL" clId="{8557FC52-2400-471F-B7E1-A2C41C66FC8C}" dt="2018-05-12T10:37:13.291" v="1" actId="14100"/>
          <ac:spMkLst>
            <pc:docMk/>
            <pc:sldMk cId="1903800325" sldId="308"/>
            <ac:spMk id="3" creationId="{B888428F-7FD4-437D-B37D-A657FAC772CA}"/>
          </ac:spMkLst>
        </pc:spChg>
      </pc:sldChg>
      <pc:sldChg chg="modSp">
        <pc:chgData name="Marcin Szeliga" userId="3f172e06-be56-4b7f-82cb-d05e231cf159" providerId="ADAL" clId="{8557FC52-2400-471F-B7E1-A2C41C66FC8C}" dt="2018-05-12T10:38:54.393" v="2" actId="6549"/>
        <pc:sldMkLst>
          <pc:docMk/>
          <pc:sldMk cId="4008986206" sldId="326"/>
        </pc:sldMkLst>
        <pc:spChg chg="mod">
          <ac:chgData name="Marcin Szeliga" userId="3f172e06-be56-4b7f-82cb-d05e231cf159" providerId="ADAL" clId="{8557FC52-2400-471F-B7E1-A2C41C66FC8C}" dt="2018-05-12T10:38:54.393" v="2" actId="6549"/>
          <ac:spMkLst>
            <pc:docMk/>
            <pc:sldMk cId="4008986206" sldId="326"/>
            <ac:spMk id="5" creationId="{30E54DBC-E9A5-4423-AE6A-4825355BEE4D}"/>
          </ac:spMkLst>
        </pc:spChg>
      </pc:sldChg>
    </pc:docChg>
  </pc:docChgLst>
  <pc:docChgLst>
    <pc:chgData name="Hubert Kobierzewski" userId="d72c89d3-c2f9-47dc-b1a5-33bf84a567c7" providerId="ADAL" clId="{B1DA1428-D493-40A1-9C4D-56C5A1B92503}"/>
    <pc:docChg chg="undo custSel addSld modSld">
      <pc:chgData name="Hubert Kobierzewski" userId="d72c89d3-c2f9-47dc-b1a5-33bf84a567c7" providerId="ADAL" clId="{B1DA1428-D493-40A1-9C4D-56C5A1B92503}" dt="2018-05-16T06:44:32.979" v="138" actId="20577"/>
      <pc:docMkLst>
        <pc:docMk/>
      </pc:docMkLst>
      <pc:sldChg chg="addSp modSp">
        <pc:chgData name="Hubert Kobierzewski" userId="d72c89d3-c2f9-47dc-b1a5-33bf84a567c7" providerId="ADAL" clId="{B1DA1428-D493-40A1-9C4D-56C5A1B92503}" dt="2018-05-16T06:44:32.979" v="138" actId="20577"/>
        <pc:sldMkLst>
          <pc:docMk/>
          <pc:sldMk cId="1498293126" sldId="292"/>
        </pc:sldMkLst>
        <pc:spChg chg="add mod">
          <ac:chgData name="Hubert Kobierzewski" userId="d72c89d3-c2f9-47dc-b1a5-33bf84a567c7" providerId="ADAL" clId="{B1DA1428-D493-40A1-9C4D-56C5A1B92503}" dt="2018-05-16T06:44:32.979" v="138" actId="20577"/>
          <ac:spMkLst>
            <pc:docMk/>
            <pc:sldMk cId="1498293126" sldId="292"/>
            <ac:spMk id="8" creationId="{4DA29C17-61CD-4AB7-8B26-00BFC4C58F73}"/>
          </ac:spMkLst>
        </pc:spChg>
        <pc:picChg chg="add mod">
          <ac:chgData name="Hubert Kobierzewski" userId="d72c89d3-c2f9-47dc-b1a5-33bf84a567c7" providerId="ADAL" clId="{B1DA1428-D493-40A1-9C4D-56C5A1B92503}" dt="2018-05-16T06:43:16.179" v="103" actId="1076"/>
          <ac:picMkLst>
            <pc:docMk/>
            <pc:sldMk cId="1498293126" sldId="292"/>
            <ac:picMk id="7" creationId="{BED56AC1-E860-48AB-8AA8-73A911DDDD2C}"/>
          </ac:picMkLst>
        </pc:picChg>
      </pc:sldChg>
      <pc:sldChg chg="addSp delSp modSp modAnim">
        <pc:chgData name="Hubert Kobierzewski" userId="d72c89d3-c2f9-47dc-b1a5-33bf84a567c7" providerId="ADAL" clId="{B1DA1428-D493-40A1-9C4D-56C5A1B92503}" dt="2018-05-12T18:05:49.202" v="75" actId="478"/>
        <pc:sldMkLst>
          <pc:docMk/>
          <pc:sldMk cId="430946437" sldId="318"/>
        </pc:sldMkLst>
        <pc:spChg chg="mod">
          <ac:chgData name="Hubert Kobierzewski" userId="d72c89d3-c2f9-47dc-b1a5-33bf84a567c7" providerId="ADAL" clId="{B1DA1428-D493-40A1-9C4D-56C5A1B92503}" dt="2018-05-12T18:05:22.403" v="71" actId="1076"/>
          <ac:spMkLst>
            <pc:docMk/>
            <pc:sldMk cId="430946437" sldId="318"/>
            <ac:spMk id="3" creationId="{7A53F8C2-E3A4-40AD-82D2-8953100E733C}"/>
          </ac:spMkLst>
        </pc:spChg>
        <pc:graphicFrameChg chg="add del">
          <ac:chgData name="Hubert Kobierzewski" userId="d72c89d3-c2f9-47dc-b1a5-33bf84a567c7" providerId="ADAL" clId="{B1DA1428-D493-40A1-9C4D-56C5A1B92503}" dt="2018-05-12T17:42:37.182" v="2" actId="478"/>
          <ac:graphicFrameMkLst>
            <pc:docMk/>
            <pc:sldMk cId="430946437" sldId="318"/>
            <ac:graphicFrameMk id="6" creationId="{F4B966C0-A42A-40F5-8E59-FCD72410B782}"/>
          </ac:graphicFrameMkLst>
        </pc:graphicFrameChg>
        <pc:graphicFrameChg chg="add del mod modGraphic">
          <ac:chgData name="Hubert Kobierzewski" userId="d72c89d3-c2f9-47dc-b1a5-33bf84a567c7" providerId="ADAL" clId="{B1DA1428-D493-40A1-9C4D-56C5A1B92503}" dt="2018-05-12T17:43:38.055" v="8" actId="478"/>
          <ac:graphicFrameMkLst>
            <pc:docMk/>
            <pc:sldMk cId="430946437" sldId="318"/>
            <ac:graphicFrameMk id="7" creationId="{A34B6574-3375-487F-B2DB-F383C39C126A}"/>
          </ac:graphicFrameMkLst>
        </pc:graphicFrameChg>
        <pc:graphicFrameChg chg="add del">
          <ac:chgData name="Hubert Kobierzewski" userId="d72c89d3-c2f9-47dc-b1a5-33bf84a567c7" providerId="ADAL" clId="{B1DA1428-D493-40A1-9C4D-56C5A1B92503}" dt="2018-05-12T17:45:30.274" v="10" actId="478"/>
          <ac:graphicFrameMkLst>
            <pc:docMk/>
            <pc:sldMk cId="430946437" sldId="318"/>
            <ac:graphicFrameMk id="8" creationId="{73811E89-0A19-4C23-8F8B-E346564E4959}"/>
          </ac:graphicFrameMkLst>
        </pc:graphicFrameChg>
        <pc:graphicFrameChg chg="add del mod modGraphic">
          <ac:chgData name="Hubert Kobierzewski" userId="d72c89d3-c2f9-47dc-b1a5-33bf84a567c7" providerId="ADAL" clId="{B1DA1428-D493-40A1-9C4D-56C5A1B92503}" dt="2018-05-12T17:51:59.448" v="23" actId="478"/>
          <ac:graphicFrameMkLst>
            <pc:docMk/>
            <pc:sldMk cId="430946437" sldId="318"/>
            <ac:graphicFrameMk id="9" creationId="{E27CC3B1-3C2C-41D6-A0E3-4EFAACD23C7B}"/>
          </ac:graphicFrameMkLst>
        </pc:graphicFrameChg>
        <pc:graphicFrameChg chg="add del mod">
          <ac:chgData name="Hubert Kobierzewski" userId="d72c89d3-c2f9-47dc-b1a5-33bf84a567c7" providerId="ADAL" clId="{B1DA1428-D493-40A1-9C4D-56C5A1B92503}" dt="2018-05-12T17:55:08.571" v="29" actId="478"/>
          <ac:graphicFrameMkLst>
            <pc:docMk/>
            <pc:sldMk cId="430946437" sldId="318"/>
            <ac:graphicFrameMk id="10" creationId="{27B170FC-BCB3-4081-9612-BA0C502C7C05}"/>
          </ac:graphicFrameMkLst>
        </pc:graphicFrameChg>
        <pc:graphicFrameChg chg="add del mod modGraphic">
          <ac:chgData name="Hubert Kobierzewski" userId="d72c89d3-c2f9-47dc-b1a5-33bf84a567c7" providerId="ADAL" clId="{B1DA1428-D493-40A1-9C4D-56C5A1B92503}" dt="2018-05-12T17:58:45.682" v="43" actId="478"/>
          <ac:graphicFrameMkLst>
            <pc:docMk/>
            <pc:sldMk cId="430946437" sldId="318"/>
            <ac:graphicFrameMk id="11" creationId="{E689FC47-C269-4F9E-904A-B374D18120A4}"/>
          </ac:graphicFrameMkLst>
        </pc:graphicFrameChg>
        <pc:graphicFrameChg chg="add mod modGraphic">
          <ac:chgData name="Hubert Kobierzewski" userId="d72c89d3-c2f9-47dc-b1a5-33bf84a567c7" providerId="ADAL" clId="{B1DA1428-D493-40A1-9C4D-56C5A1B92503}" dt="2018-05-12T17:59:01.839" v="46" actId="1076"/>
          <ac:graphicFrameMkLst>
            <pc:docMk/>
            <pc:sldMk cId="430946437" sldId="318"/>
            <ac:graphicFrameMk id="12" creationId="{08D8844D-F405-4019-9982-A946B683D1D9}"/>
          </ac:graphicFrameMkLst>
        </pc:graphicFrameChg>
        <pc:graphicFrameChg chg="add del">
          <ac:chgData name="Hubert Kobierzewski" userId="d72c89d3-c2f9-47dc-b1a5-33bf84a567c7" providerId="ADAL" clId="{B1DA1428-D493-40A1-9C4D-56C5A1B92503}" dt="2018-05-12T18:02:30.831" v="60" actId="478"/>
          <ac:graphicFrameMkLst>
            <pc:docMk/>
            <pc:sldMk cId="430946437" sldId="318"/>
            <ac:graphicFrameMk id="13" creationId="{98933D62-503D-42B2-A29B-899D7A301091}"/>
          </ac:graphicFrameMkLst>
        </pc:graphicFrameChg>
        <pc:graphicFrameChg chg="add mod modGraphic">
          <ac:chgData name="Hubert Kobierzewski" userId="d72c89d3-c2f9-47dc-b1a5-33bf84a567c7" providerId="ADAL" clId="{B1DA1428-D493-40A1-9C4D-56C5A1B92503}" dt="2018-05-12T18:03:26.661" v="64" actId="1076"/>
          <ac:graphicFrameMkLst>
            <pc:docMk/>
            <pc:sldMk cId="430946437" sldId="318"/>
            <ac:graphicFrameMk id="14" creationId="{0FB12610-F907-4056-9AD4-74E775392CC2}"/>
          </ac:graphicFrameMkLst>
        </pc:graphicFrameChg>
        <pc:picChg chg="del">
          <ac:chgData name="Hubert Kobierzewski" userId="d72c89d3-c2f9-47dc-b1a5-33bf84a567c7" providerId="ADAL" clId="{B1DA1428-D493-40A1-9C4D-56C5A1B92503}" dt="2018-05-12T17:42:26.743" v="0" actId="478"/>
          <ac:picMkLst>
            <pc:docMk/>
            <pc:sldMk cId="430946437" sldId="318"/>
            <ac:picMk id="4" creationId="{D57B17BB-0416-435B-B557-092058DA675C}"/>
          </ac:picMkLst>
        </pc:picChg>
      </pc:sldChg>
      <pc:sldChg chg="modSp">
        <pc:chgData name="Hubert Kobierzewski" userId="d72c89d3-c2f9-47dc-b1a5-33bf84a567c7" providerId="ADAL" clId="{B1DA1428-D493-40A1-9C4D-56C5A1B92503}" dt="2018-05-16T06:35:58.883" v="85" actId="20577"/>
        <pc:sldMkLst>
          <pc:docMk/>
          <pc:sldMk cId="3566592716" sldId="338"/>
        </pc:sldMkLst>
        <pc:spChg chg="mod">
          <ac:chgData name="Hubert Kobierzewski" userId="d72c89d3-c2f9-47dc-b1a5-33bf84a567c7" providerId="ADAL" clId="{B1DA1428-D493-40A1-9C4D-56C5A1B92503}" dt="2018-05-16T06:35:58.883" v="85" actId="20577"/>
          <ac:spMkLst>
            <pc:docMk/>
            <pc:sldMk cId="3566592716" sldId="338"/>
            <ac:spMk id="5" creationId="{30E54DBC-E9A5-4423-AE6A-4825355BEE4D}"/>
          </ac:spMkLst>
        </pc:spChg>
      </pc:sldChg>
      <pc:sldChg chg="addSp delSp modSp add delAnim modAnim">
        <pc:chgData name="Hubert Kobierzewski" userId="d72c89d3-c2f9-47dc-b1a5-33bf84a567c7" providerId="ADAL" clId="{B1DA1428-D493-40A1-9C4D-56C5A1B92503}" dt="2018-05-16T06:41:51.996" v="99"/>
        <pc:sldMkLst>
          <pc:docMk/>
          <pc:sldMk cId="1216092699" sldId="342"/>
        </pc:sldMkLst>
        <pc:spChg chg="del">
          <ac:chgData name="Hubert Kobierzewski" userId="d72c89d3-c2f9-47dc-b1a5-33bf84a567c7" providerId="ADAL" clId="{B1DA1428-D493-40A1-9C4D-56C5A1B92503}" dt="2018-05-12T18:06:48.644" v="77" actId="478"/>
          <ac:spMkLst>
            <pc:docMk/>
            <pc:sldMk cId="1216092699" sldId="342"/>
            <ac:spMk id="3" creationId="{7A53F8C2-E3A4-40AD-82D2-8953100E733C}"/>
          </ac:spMkLst>
        </pc:spChg>
        <pc:spChg chg="del">
          <ac:chgData name="Hubert Kobierzewski" userId="d72c89d3-c2f9-47dc-b1a5-33bf84a567c7" providerId="ADAL" clId="{B1DA1428-D493-40A1-9C4D-56C5A1B92503}" dt="2018-05-12T18:06:48.644" v="77" actId="478"/>
          <ac:spMkLst>
            <pc:docMk/>
            <pc:sldMk cId="1216092699" sldId="342"/>
            <ac:spMk id="5" creationId="{9CCE91FC-0F19-43E8-9BC3-FC9776461A6E}"/>
          </ac:spMkLst>
        </pc:spChg>
        <pc:graphicFrameChg chg="del">
          <ac:chgData name="Hubert Kobierzewski" userId="d72c89d3-c2f9-47dc-b1a5-33bf84a567c7" providerId="ADAL" clId="{B1DA1428-D493-40A1-9C4D-56C5A1B92503}" dt="2018-05-12T18:06:48.644" v="77" actId="478"/>
          <ac:graphicFrameMkLst>
            <pc:docMk/>
            <pc:sldMk cId="1216092699" sldId="342"/>
            <ac:graphicFrameMk id="12" creationId="{08D8844D-F405-4019-9982-A946B683D1D9}"/>
          </ac:graphicFrameMkLst>
        </pc:graphicFrameChg>
        <pc:graphicFrameChg chg="del">
          <ac:chgData name="Hubert Kobierzewski" userId="d72c89d3-c2f9-47dc-b1a5-33bf84a567c7" providerId="ADAL" clId="{B1DA1428-D493-40A1-9C4D-56C5A1B92503}" dt="2018-05-12T18:06:48.644" v="77" actId="478"/>
          <ac:graphicFrameMkLst>
            <pc:docMk/>
            <pc:sldMk cId="1216092699" sldId="342"/>
            <ac:graphicFrameMk id="14" creationId="{0FB12610-F907-4056-9AD4-74E775392CC2}"/>
          </ac:graphicFrameMkLst>
        </pc:graphicFrameChg>
        <pc:picChg chg="add mod">
          <ac:chgData name="Hubert Kobierzewski" userId="d72c89d3-c2f9-47dc-b1a5-33bf84a567c7" providerId="ADAL" clId="{B1DA1428-D493-40A1-9C4D-56C5A1B92503}" dt="2018-05-16T06:40:43.897" v="92" actId="1076"/>
          <ac:picMkLst>
            <pc:docMk/>
            <pc:sldMk cId="1216092699" sldId="342"/>
            <ac:picMk id="3" creationId="{35970556-EDAE-4E29-AA6C-4C7AA21E6B5D}"/>
          </ac:picMkLst>
        </pc:picChg>
        <pc:picChg chg="add del mod">
          <ac:chgData name="Hubert Kobierzewski" userId="d72c89d3-c2f9-47dc-b1a5-33bf84a567c7" providerId="ADAL" clId="{B1DA1428-D493-40A1-9C4D-56C5A1B92503}" dt="2018-05-16T06:41:41.348" v="95" actId="478"/>
          <ac:picMkLst>
            <pc:docMk/>
            <pc:sldMk cId="1216092699" sldId="342"/>
            <ac:picMk id="4" creationId="{91B880D9-96F4-41D1-9155-13C00792BFEE}"/>
          </ac:picMkLst>
        </pc:picChg>
        <pc:picChg chg="add mod">
          <ac:chgData name="Hubert Kobierzewski" userId="d72c89d3-c2f9-47dc-b1a5-33bf84a567c7" providerId="ADAL" clId="{B1DA1428-D493-40A1-9C4D-56C5A1B92503}" dt="2018-05-16T06:41:49.682" v="98" actId="1076"/>
          <ac:picMkLst>
            <pc:docMk/>
            <pc:sldMk cId="1216092699" sldId="342"/>
            <ac:picMk id="5" creationId="{056B3E05-1DE7-452F-904E-E6C6E14677F9}"/>
          </ac:picMkLst>
        </pc:picChg>
      </pc:sldChg>
    </pc:docChg>
  </pc:docChgLst>
  <pc:docChgLst>
    <pc:chgData name="Hubert Kobierzewski" userId="d72c89d3-c2f9-47dc-b1a5-33bf84a567c7" providerId="ADAL" clId="{E163B245-47E8-4C0D-AD35-5F7CD5788DF8}"/>
    <pc:docChg chg="undo custSel addSld delSld modSld sldOrd modMainMaster">
      <pc:chgData name="Hubert Kobierzewski" userId="d72c89d3-c2f9-47dc-b1a5-33bf84a567c7" providerId="ADAL" clId="{E163B245-47E8-4C0D-AD35-5F7CD5788DF8}" dt="2018-05-12T10:00:58.296" v="761" actId="20577"/>
      <pc:docMkLst>
        <pc:docMk/>
      </pc:docMkLst>
      <pc:sldChg chg="modTransition">
        <pc:chgData name="Hubert Kobierzewski" userId="d72c89d3-c2f9-47dc-b1a5-33bf84a567c7" providerId="ADAL" clId="{E163B245-47E8-4C0D-AD35-5F7CD5788DF8}" dt="2018-05-12T09:29:41.756" v="616" actId="20577"/>
        <pc:sldMkLst>
          <pc:docMk/>
          <pc:sldMk cId="2619000021" sldId="289"/>
        </pc:sldMkLst>
      </pc:sldChg>
      <pc:sldChg chg="modTransition">
        <pc:chgData name="Hubert Kobierzewski" userId="d72c89d3-c2f9-47dc-b1a5-33bf84a567c7" providerId="ADAL" clId="{E163B245-47E8-4C0D-AD35-5F7CD5788DF8}" dt="2018-05-12T09:29:41.756" v="616" actId="20577"/>
        <pc:sldMkLst>
          <pc:docMk/>
          <pc:sldMk cId="3007831600" sldId="290"/>
        </pc:sldMkLst>
      </pc:sldChg>
      <pc:sldChg chg="modSp ord modTransition">
        <pc:chgData name="Hubert Kobierzewski" userId="d72c89d3-c2f9-47dc-b1a5-33bf84a567c7" providerId="ADAL" clId="{E163B245-47E8-4C0D-AD35-5F7CD5788DF8}" dt="2018-05-12T09:29:41.756" v="616" actId="20577"/>
        <pc:sldMkLst>
          <pc:docMk/>
          <pc:sldMk cId="1040046409" sldId="291"/>
        </pc:sldMkLst>
        <pc:spChg chg="mod">
          <ac:chgData name="Hubert Kobierzewski" userId="d72c89d3-c2f9-47dc-b1a5-33bf84a567c7" providerId="ADAL" clId="{E163B245-47E8-4C0D-AD35-5F7CD5788DF8}" dt="2018-05-12T07:28:53.625" v="331" actId="20577"/>
          <ac:spMkLst>
            <pc:docMk/>
            <pc:sldMk cId="1040046409" sldId="291"/>
            <ac:spMk id="4" creationId="{5020CE63-0222-4679-A313-A6947B320D08}"/>
          </ac:spMkLst>
        </pc:spChg>
        <pc:spChg chg="mod">
          <ac:chgData name="Hubert Kobierzewski" userId="d72c89d3-c2f9-47dc-b1a5-33bf84a567c7" providerId="ADAL" clId="{E163B245-47E8-4C0D-AD35-5F7CD5788DF8}" dt="2018-05-12T07:28:50.125" v="327" actId="20577"/>
          <ac:spMkLst>
            <pc:docMk/>
            <pc:sldMk cId="1040046409" sldId="291"/>
            <ac:spMk id="5" creationId="{30E54DBC-E9A5-4423-AE6A-4825355BEE4D}"/>
          </ac:spMkLst>
        </pc:spChg>
      </pc:sldChg>
      <pc:sldChg chg="modTransition">
        <pc:chgData name="Hubert Kobierzewski" userId="d72c89d3-c2f9-47dc-b1a5-33bf84a567c7" providerId="ADAL" clId="{E163B245-47E8-4C0D-AD35-5F7CD5788DF8}" dt="2018-05-12T09:29:41.756" v="616" actId="20577"/>
        <pc:sldMkLst>
          <pc:docMk/>
          <pc:sldMk cId="1498293126" sldId="292"/>
        </pc:sldMkLst>
      </pc:sldChg>
      <pc:sldChg chg="modTransition">
        <pc:chgData name="Hubert Kobierzewski" userId="d72c89d3-c2f9-47dc-b1a5-33bf84a567c7" providerId="ADAL" clId="{E163B245-47E8-4C0D-AD35-5F7CD5788DF8}" dt="2018-05-12T09:29:41.756" v="616" actId="20577"/>
        <pc:sldMkLst>
          <pc:docMk/>
          <pc:sldMk cId="3016803449" sldId="293"/>
        </pc:sldMkLst>
      </pc:sldChg>
      <pc:sldChg chg="modTransition">
        <pc:chgData name="Hubert Kobierzewski" userId="d72c89d3-c2f9-47dc-b1a5-33bf84a567c7" providerId="ADAL" clId="{E163B245-47E8-4C0D-AD35-5F7CD5788DF8}" dt="2018-05-12T09:29:41.756" v="616" actId="20577"/>
        <pc:sldMkLst>
          <pc:docMk/>
          <pc:sldMk cId="3368602580" sldId="294"/>
        </pc:sldMkLst>
      </pc:sldChg>
      <pc:sldChg chg="modSp modTransition">
        <pc:chgData name="Hubert Kobierzewski" userId="d72c89d3-c2f9-47dc-b1a5-33bf84a567c7" providerId="ADAL" clId="{E163B245-47E8-4C0D-AD35-5F7CD5788DF8}" dt="2018-05-12T10:00:58.296" v="761" actId="20577"/>
        <pc:sldMkLst>
          <pc:docMk/>
          <pc:sldMk cId="1413979260" sldId="295"/>
        </pc:sldMkLst>
        <pc:spChg chg="mod">
          <ac:chgData name="Hubert Kobierzewski" userId="d72c89d3-c2f9-47dc-b1a5-33bf84a567c7" providerId="ADAL" clId="{E163B245-47E8-4C0D-AD35-5F7CD5788DF8}" dt="2018-05-12T10:00:58.296" v="761" actId="20577"/>
          <ac:spMkLst>
            <pc:docMk/>
            <pc:sldMk cId="1413979260" sldId="295"/>
            <ac:spMk id="3" creationId="{00000000-0000-0000-0000-000000000000}"/>
          </ac:spMkLst>
        </pc:spChg>
      </pc:sldChg>
      <pc:sldChg chg="modTransition">
        <pc:chgData name="Hubert Kobierzewski" userId="d72c89d3-c2f9-47dc-b1a5-33bf84a567c7" providerId="ADAL" clId="{E163B245-47E8-4C0D-AD35-5F7CD5788DF8}" dt="2018-05-12T09:29:41.756" v="616" actId="20577"/>
        <pc:sldMkLst>
          <pc:docMk/>
          <pc:sldMk cId="965739371" sldId="296"/>
        </pc:sldMkLst>
      </pc:sldChg>
      <pc:sldChg chg="addSp modSp add modTransition modAnim">
        <pc:chgData name="Hubert Kobierzewski" userId="d72c89d3-c2f9-47dc-b1a5-33bf84a567c7" providerId="ADAL" clId="{E163B245-47E8-4C0D-AD35-5F7CD5788DF8}" dt="2018-05-12T09:29:41.756" v="616" actId="20577"/>
        <pc:sldMkLst>
          <pc:docMk/>
          <pc:sldMk cId="1912648654" sldId="297"/>
        </pc:sldMkLst>
        <pc:spChg chg="mod">
          <ac:chgData name="Hubert Kobierzewski" userId="d72c89d3-c2f9-47dc-b1a5-33bf84a567c7" providerId="ADAL" clId="{E163B245-47E8-4C0D-AD35-5F7CD5788DF8}" dt="2018-05-12T06:29:24.684" v="5" actId="20577"/>
          <ac:spMkLst>
            <pc:docMk/>
            <pc:sldMk cId="1912648654" sldId="297"/>
            <ac:spMk id="2" creationId="{AD4633BB-F90C-48D9-AB95-608957A59C27}"/>
          </ac:spMkLst>
        </pc:spChg>
        <pc:spChg chg="add">
          <ac:chgData name="Hubert Kobierzewski" userId="d72c89d3-c2f9-47dc-b1a5-33bf84a567c7" providerId="ADAL" clId="{E163B245-47E8-4C0D-AD35-5F7CD5788DF8}" dt="2018-05-12T06:29:37.717" v="6" actId="20577"/>
          <ac:spMkLst>
            <pc:docMk/>
            <pc:sldMk cId="1912648654" sldId="297"/>
            <ac:spMk id="3" creationId="{7659956F-DEBD-4E6B-ADD6-58DCF67A5313}"/>
          </ac:spMkLst>
        </pc:spChg>
        <pc:spChg chg="add">
          <ac:chgData name="Hubert Kobierzewski" userId="d72c89d3-c2f9-47dc-b1a5-33bf84a567c7" providerId="ADAL" clId="{E163B245-47E8-4C0D-AD35-5F7CD5788DF8}" dt="2018-05-12T06:29:37.717" v="6" actId="20577"/>
          <ac:spMkLst>
            <pc:docMk/>
            <pc:sldMk cId="1912648654" sldId="297"/>
            <ac:spMk id="4" creationId="{6DEB21EC-F5A1-4838-8892-D3474C80DBCE}"/>
          </ac:spMkLst>
        </pc:spChg>
        <pc:spChg chg="add">
          <ac:chgData name="Hubert Kobierzewski" userId="d72c89d3-c2f9-47dc-b1a5-33bf84a567c7" providerId="ADAL" clId="{E163B245-47E8-4C0D-AD35-5F7CD5788DF8}" dt="2018-05-12T06:29:37.717" v="6" actId="20577"/>
          <ac:spMkLst>
            <pc:docMk/>
            <pc:sldMk cId="1912648654" sldId="297"/>
            <ac:spMk id="5" creationId="{3ACAE5E1-1AED-4221-B98B-F235E367A4F7}"/>
          </ac:spMkLst>
        </pc:spChg>
        <pc:grpChg chg="add">
          <ac:chgData name="Hubert Kobierzewski" userId="d72c89d3-c2f9-47dc-b1a5-33bf84a567c7" providerId="ADAL" clId="{E163B245-47E8-4C0D-AD35-5F7CD5788DF8}" dt="2018-05-12T06:29:37.717" v="6" actId="20577"/>
          <ac:grpSpMkLst>
            <pc:docMk/>
            <pc:sldMk cId="1912648654" sldId="297"/>
            <ac:grpSpMk id="6" creationId="{822BF99F-3082-42EE-A8D2-F42B701E48E8}"/>
          </ac:grpSpMkLst>
        </pc:grpChg>
        <pc:grpChg chg="add">
          <ac:chgData name="Hubert Kobierzewski" userId="d72c89d3-c2f9-47dc-b1a5-33bf84a567c7" providerId="ADAL" clId="{E163B245-47E8-4C0D-AD35-5F7CD5788DF8}" dt="2018-05-12T06:29:37.717" v="6" actId="20577"/>
          <ac:grpSpMkLst>
            <pc:docMk/>
            <pc:sldMk cId="1912648654" sldId="297"/>
            <ac:grpSpMk id="18" creationId="{692D29CC-12AB-40D3-BB16-B86157F3070F}"/>
          </ac:grpSpMkLst>
        </pc:grpChg>
        <pc:grpChg chg="add">
          <ac:chgData name="Hubert Kobierzewski" userId="d72c89d3-c2f9-47dc-b1a5-33bf84a567c7" providerId="ADAL" clId="{E163B245-47E8-4C0D-AD35-5F7CD5788DF8}" dt="2018-05-12T06:29:37.717" v="6" actId="20577"/>
          <ac:grpSpMkLst>
            <pc:docMk/>
            <pc:sldMk cId="1912648654" sldId="297"/>
            <ac:grpSpMk id="21" creationId="{998B1DB1-D5AE-478B-8E37-7A8DEB3AC09C}"/>
          </ac:grpSpMkLst>
        </pc:grpChg>
        <pc:grpChg chg="add">
          <ac:chgData name="Hubert Kobierzewski" userId="d72c89d3-c2f9-47dc-b1a5-33bf84a567c7" providerId="ADAL" clId="{E163B245-47E8-4C0D-AD35-5F7CD5788DF8}" dt="2018-05-12T06:29:37.717" v="6" actId="20577"/>
          <ac:grpSpMkLst>
            <pc:docMk/>
            <pc:sldMk cId="1912648654" sldId="297"/>
            <ac:grpSpMk id="33" creationId="{5C56650E-5FDA-4BEE-B997-CCEAA55A2694}"/>
          </ac:grpSpMkLst>
        </pc:grpChg>
      </pc:sldChg>
      <pc:sldChg chg="addSp modSp add modTransition">
        <pc:chgData name="Hubert Kobierzewski" userId="d72c89d3-c2f9-47dc-b1a5-33bf84a567c7" providerId="ADAL" clId="{E163B245-47E8-4C0D-AD35-5F7CD5788DF8}" dt="2018-05-12T09:29:41.756" v="616" actId="20577"/>
        <pc:sldMkLst>
          <pc:docMk/>
          <pc:sldMk cId="299217949" sldId="298"/>
        </pc:sldMkLst>
        <pc:spChg chg="mod">
          <ac:chgData name="Hubert Kobierzewski" userId="d72c89d3-c2f9-47dc-b1a5-33bf84a567c7" providerId="ADAL" clId="{E163B245-47E8-4C0D-AD35-5F7CD5788DF8}" dt="2018-05-12T06:30:38.450" v="32" actId="20577"/>
          <ac:spMkLst>
            <pc:docMk/>
            <pc:sldMk cId="299217949" sldId="298"/>
            <ac:spMk id="2" creationId="{683EF2C4-5415-4EF6-B549-1EA5B59D8EB2}"/>
          </ac:spMkLst>
        </pc:spChg>
        <pc:spChg chg="add">
          <ac:chgData name="Hubert Kobierzewski" userId="d72c89d3-c2f9-47dc-b1a5-33bf84a567c7" providerId="ADAL" clId="{E163B245-47E8-4C0D-AD35-5F7CD5788DF8}" dt="2018-05-12T06:30:55.295" v="33" actId="20577"/>
          <ac:spMkLst>
            <pc:docMk/>
            <pc:sldMk cId="299217949" sldId="298"/>
            <ac:spMk id="3" creationId="{9E0D5C04-DB10-4DBF-8D95-C25BFEAE7DFA}"/>
          </ac:spMkLst>
        </pc:spChg>
        <pc:spChg chg="add">
          <ac:chgData name="Hubert Kobierzewski" userId="d72c89d3-c2f9-47dc-b1a5-33bf84a567c7" providerId="ADAL" clId="{E163B245-47E8-4C0D-AD35-5F7CD5788DF8}" dt="2018-05-12T06:30:55.295" v="33" actId="20577"/>
          <ac:spMkLst>
            <pc:docMk/>
            <pc:sldMk cId="299217949" sldId="298"/>
            <ac:spMk id="49" creationId="{AC810E9D-BB08-4B05-AC15-85AC841EB104}"/>
          </ac:spMkLst>
        </pc:spChg>
        <pc:spChg chg="add">
          <ac:chgData name="Hubert Kobierzewski" userId="d72c89d3-c2f9-47dc-b1a5-33bf84a567c7" providerId="ADAL" clId="{E163B245-47E8-4C0D-AD35-5F7CD5788DF8}" dt="2018-05-12T06:30:55.295" v="33" actId="20577"/>
          <ac:spMkLst>
            <pc:docMk/>
            <pc:sldMk cId="299217949" sldId="298"/>
            <ac:spMk id="50" creationId="{60518014-3FF4-4AE5-BDDF-AFB2C2812C33}"/>
          </ac:spMkLst>
        </pc:spChg>
        <pc:spChg chg="add">
          <ac:chgData name="Hubert Kobierzewski" userId="d72c89d3-c2f9-47dc-b1a5-33bf84a567c7" providerId="ADAL" clId="{E163B245-47E8-4C0D-AD35-5F7CD5788DF8}" dt="2018-05-12T06:30:55.295" v="33" actId="20577"/>
          <ac:spMkLst>
            <pc:docMk/>
            <pc:sldMk cId="299217949" sldId="298"/>
            <ac:spMk id="51" creationId="{650CB4A4-EBD6-47F5-9341-5D2FE11A5DF4}"/>
          </ac:spMkLst>
        </pc:spChg>
        <pc:spChg chg="add">
          <ac:chgData name="Hubert Kobierzewski" userId="d72c89d3-c2f9-47dc-b1a5-33bf84a567c7" providerId="ADAL" clId="{E163B245-47E8-4C0D-AD35-5F7CD5788DF8}" dt="2018-05-12T06:30:55.295" v="33" actId="20577"/>
          <ac:spMkLst>
            <pc:docMk/>
            <pc:sldMk cId="299217949" sldId="298"/>
            <ac:spMk id="52" creationId="{7CE898F6-B2B1-4D1B-A09D-E2E013032EE5}"/>
          </ac:spMkLst>
        </pc:spChg>
        <pc:spChg chg="add">
          <ac:chgData name="Hubert Kobierzewski" userId="d72c89d3-c2f9-47dc-b1a5-33bf84a567c7" providerId="ADAL" clId="{E163B245-47E8-4C0D-AD35-5F7CD5788DF8}" dt="2018-05-12T06:30:55.295" v="33" actId="20577"/>
          <ac:spMkLst>
            <pc:docMk/>
            <pc:sldMk cId="299217949" sldId="298"/>
            <ac:spMk id="53" creationId="{E803FC32-7DF5-4F91-A564-D6DDFF0EA6E2}"/>
          </ac:spMkLst>
        </pc:spChg>
        <pc:spChg chg="add">
          <ac:chgData name="Hubert Kobierzewski" userId="d72c89d3-c2f9-47dc-b1a5-33bf84a567c7" providerId="ADAL" clId="{E163B245-47E8-4C0D-AD35-5F7CD5788DF8}" dt="2018-05-12T06:30:55.295" v="33" actId="20577"/>
          <ac:spMkLst>
            <pc:docMk/>
            <pc:sldMk cId="299217949" sldId="298"/>
            <ac:spMk id="54" creationId="{9516B6BF-6DF9-4610-8B57-916C98F6E0E0}"/>
          </ac:spMkLst>
        </pc:spChg>
        <pc:spChg chg="add">
          <ac:chgData name="Hubert Kobierzewski" userId="d72c89d3-c2f9-47dc-b1a5-33bf84a567c7" providerId="ADAL" clId="{E163B245-47E8-4C0D-AD35-5F7CD5788DF8}" dt="2018-05-12T06:30:55.295" v="33" actId="20577"/>
          <ac:spMkLst>
            <pc:docMk/>
            <pc:sldMk cId="299217949" sldId="298"/>
            <ac:spMk id="55" creationId="{F7C7BF86-4550-4D7E-A32F-93386154A60C}"/>
          </ac:spMkLst>
        </pc:spChg>
        <pc:spChg chg="add">
          <ac:chgData name="Hubert Kobierzewski" userId="d72c89d3-c2f9-47dc-b1a5-33bf84a567c7" providerId="ADAL" clId="{E163B245-47E8-4C0D-AD35-5F7CD5788DF8}" dt="2018-05-12T06:30:55.295" v="33" actId="20577"/>
          <ac:spMkLst>
            <pc:docMk/>
            <pc:sldMk cId="299217949" sldId="298"/>
            <ac:spMk id="56" creationId="{915866B5-991C-48BA-A5C6-E23AC965B4A6}"/>
          </ac:spMkLst>
        </pc:spChg>
        <pc:grpChg chg="add">
          <ac:chgData name="Hubert Kobierzewski" userId="d72c89d3-c2f9-47dc-b1a5-33bf84a567c7" providerId="ADAL" clId="{E163B245-47E8-4C0D-AD35-5F7CD5788DF8}" dt="2018-05-12T06:30:55.295" v="33" actId="20577"/>
          <ac:grpSpMkLst>
            <pc:docMk/>
            <pc:sldMk cId="299217949" sldId="298"/>
            <ac:grpSpMk id="4" creationId="{36613FE3-8C06-4E61-99A3-E5E43EA4764A}"/>
          </ac:grpSpMkLst>
        </pc:grpChg>
        <pc:grpChg chg="add">
          <ac:chgData name="Hubert Kobierzewski" userId="d72c89d3-c2f9-47dc-b1a5-33bf84a567c7" providerId="ADAL" clId="{E163B245-47E8-4C0D-AD35-5F7CD5788DF8}" dt="2018-05-12T06:30:55.295" v="33" actId="20577"/>
          <ac:grpSpMkLst>
            <pc:docMk/>
            <pc:sldMk cId="299217949" sldId="298"/>
            <ac:grpSpMk id="16" creationId="{B5B41483-C12B-43D0-A393-C320F8284845}"/>
          </ac:grpSpMkLst>
        </pc:grpChg>
        <pc:grpChg chg="add">
          <ac:chgData name="Hubert Kobierzewski" userId="d72c89d3-c2f9-47dc-b1a5-33bf84a567c7" providerId="ADAL" clId="{E163B245-47E8-4C0D-AD35-5F7CD5788DF8}" dt="2018-05-12T06:30:55.295" v="33" actId="20577"/>
          <ac:grpSpMkLst>
            <pc:docMk/>
            <pc:sldMk cId="299217949" sldId="298"/>
            <ac:grpSpMk id="30" creationId="{993B967C-381E-462D-B409-E054FA3C6E5E}"/>
          </ac:grpSpMkLst>
        </pc:grpChg>
        <pc:grpChg chg="add">
          <ac:chgData name="Hubert Kobierzewski" userId="d72c89d3-c2f9-47dc-b1a5-33bf84a567c7" providerId="ADAL" clId="{E163B245-47E8-4C0D-AD35-5F7CD5788DF8}" dt="2018-05-12T06:30:55.295" v="33" actId="20577"/>
          <ac:grpSpMkLst>
            <pc:docMk/>
            <pc:sldMk cId="299217949" sldId="298"/>
            <ac:grpSpMk id="35" creationId="{C52B2D88-F701-4579-A67C-18E7C47E51A1}"/>
          </ac:grpSpMkLst>
        </pc:grpChg>
        <pc:cxnChg chg="add">
          <ac:chgData name="Hubert Kobierzewski" userId="d72c89d3-c2f9-47dc-b1a5-33bf84a567c7" providerId="ADAL" clId="{E163B245-47E8-4C0D-AD35-5F7CD5788DF8}" dt="2018-05-12T06:30:55.295" v="33" actId="20577"/>
          <ac:cxnSpMkLst>
            <pc:docMk/>
            <pc:sldMk cId="299217949" sldId="298"/>
            <ac:cxnSpMk id="57" creationId="{1B49B251-D4F8-4A38-9BFF-0AE476DDD1B6}"/>
          </ac:cxnSpMkLst>
        </pc:cxnChg>
        <pc:cxnChg chg="add">
          <ac:chgData name="Hubert Kobierzewski" userId="d72c89d3-c2f9-47dc-b1a5-33bf84a567c7" providerId="ADAL" clId="{E163B245-47E8-4C0D-AD35-5F7CD5788DF8}" dt="2018-05-12T06:30:55.295" v="33" actId="20577"/>
          <ac:cxnSpMkLst>
            <pc:docMk/>
            <pc:sldMk cId="299217949" sldId="298"/>
            <ac:cxnSpMk id="58" creationId="{A5FB95CD-FA2F-494E-AA64-C3E1B737795A}"/>
          </ac:cxnSpMkLst>
        </pc:cxnChg>
      </pc:sldChg>
      <pc:sldChg chg="addSp modSp add modTransition modAnim">
        <pc:chgData name="Hubert Kobierzewski" userId="d72c89d3-c2f9-47dc-b1a5-33bf84a567c7" providerId="ADAL" clId="{E163B245-47E8-4C0D-AD35-5F7CD5788DF8}" dt="2018-05-12T09:29:41.756" v="616" actId="20577"/>
        <pc:sldMkLst>
          <pc:docMk/>
          <pc:sldMk cId="61554773" sldId="299"/>
        </pc:sldMkLst>
        <pc:spChg chg="mod">
          <ac:chgData name="Hubert Kobierzewski" userId="d72c89d3-c2f9-47dc-b1a5-33bf84a567c7" providerId="ADAL" clId="{E163B245-47E8-4C0D-AD35-5F7CD5788DF8}" dt="2018-05-12T06:32:57.715" v="52" actId="20577"/>
          <ac:spMkLst>
            <pc:docMk/>
            <pc:sldMk cId="61554773" sldId="299"/>
            <ac:spMk id="2" creationId="{444D20C7-14A8-4B93-9578-3B4FBEF4724E}"/>
          </ac:spMkLst>
        </pc:spChg>
        <pc:spChg chg="add">
          <ac:chgData name="Hubert Kobierzewski" userId="d72c89d3-c2f9-47dc-b1a5-33bf84a567c7" providerId="ADAL" clId="{E163B245-47E8-4C0D-AD35-5F7CD5788DF8}" dt="2018-05-12T06:33:07.075" v="53" actId="20577"/>
          <ac:spMkLst>
            <pc:docMk/>
            <pc:sldMk cId="61554773" sldId="299"/>
            <ac:spMk id="3" creationId="{F8FBEEB5-6088-444B-B851-F28690532461}"/>
          </ac:spMkLst>
        </pc:spChg>
        <pc:spChg chg="add">
          <ac:chgData name="Hubert Kobierzewski" userId="d72c89d3-c2f9-47dc-b1a5-33bf84a567c7" providerId="ADAL" clId="{E163B245-47E8-4C0D-AD35-5F7CD5788DF8}" dt="2018-05-12T06:33:07.075" v="53" actId="20577"/>
          <ac:spMkLst>
            <pc:docMk/>
            <pc:sldMk cId="61554773" sldId="299"/>
            <ac:spMk id="5" creationId="{35C6992F-0CD4-49C4-B856-B506C826D388}"/>
          </ac:spMkLst>
        </pc:spChg>
        <pc:spChg chg="add">
          <ac:chgData name="Hubert Kobierzewski" userId="d72c89d3-c2f9-47dc-b1a5-33bf84a567c7" providerId="ADAL" clId="{E163B245-47E8-4C0D-AD35-5F7CD5788DF8}" dt="2018-05-12T06:33:07.075" v="53" actId="20577"/>
          <ac:spMkLst>
            <pc:docMk/>
            <pc:sldMk cId="61554773" sldId="299"/>
            <ac:spMk id="6" creationId="{41948ED9-52FC-47E6-A24A-CA5FC3D25CB8}"/>
          </ac:spMkLst>
        </pc:spChg>
        <pc:spChg chg="add">
          <ac:chgData name="Hubert Kobierzewski" userId="d72c89d3-c2f9-47dc-b1a5-33bf84a567c7" providerId="ADAL" clId="{E163B245-47E8-4C0D-AD35-5F7CD5788DF8}" dt="2018-05-12T06:33:07.075" v="53" actId="20577"/>
          <ac:spMkLst>
            <pc:docMk/>
            <pc:sldMk cId="61554773" sldId="299"/>
            <ac:spMk id="7" creationId="{4CCC5EB4-0E4E-44F9-83CF-CBC3D54F6D12}"/>
          </ac:spMkLst>
        </pc:spChg>
        <pc:spChg chg="add">
          <ac:chgData name="Hubert Kobierzewski" userId="d72c89d3-c2f9-47dc-b1a5-33bf84a567c7" providerId="ADAL" clId="{E163B245-47E8-4C0D-AD35-5F7CD5788DF8}" dt="2018-05-12T06:33:07.075" v="53" actId="20577"/>
          <ac:spMkLst>
            <pc:docMk/>
            <pc:sldMk cId="61554773" sldId="299"/>
            <ac:spMk id="8" creationId="{05618D14-0EF9-4862-8568-87DD39BEA6BF}"/>
          </ac:spMkLst>
        </pc:spChg>
        <pc:grpChg chg="add">
          <ac:chgData name="Hubert Kobierzewski" userId="d72c89d3-c2f9-47dc-b1a5-33bf84a567c7" providerId="ADAL" clId="{E163B245-47E8-4C0D-AD35-5F7CD5788DF8}" dt="2018-05-12T06:33:07.075" v="53" actId="20577"/>
          <ac:grpSpMkLst>
            <pc:docMk/>
            <pc:sldMk cId="61554773" sldId="299"/>
            <ac:grpSpMk id="9" creationId="{D568A489-B32D-45C3-9A69-9A88B5DC0FB4}"/>
          </ac:grpSpMkLst>
        </pc:grpChg>
        <pc:grpChg chg="add">
          <ac:chgData name="Hubert Kobierzewski" userId="d72c89d3-c2f9-47dc-b1a5-33bf84a567c7" providerId="ADAL" clId="{E163B245-47E8-4C0D-AD35-5F7CD5788DF8}" dt="2018-05-12T06:33:07.075" v="53" actId="20577"/>
          <ac:grpSpMkLst>
            <pc:docMk/>
            <pc:sldMk cId="61554773" sldId="299"/>
            <ac:grpSpMk id="14" creationId="{0919644F-A689-4873-98E0-4A5838AC09BE}"/>
          </ac:grpSpMkLst>
        </pc:grpChg>
        <pc:grpChg chg="add">
          <ac:chgData name="Hubert Kobierzewski" userId="d72c89d3-c2f9-47dc-b1a5-33bf84a567c7" providerId="ADAL" clId="{E163B245-47E8-4C0D-AD35-5F7CD5788DF8}" dt="2018-05-12T06:33:07.075" v="53" actId="20577"/>
          <ac:grpSpMkLst>
            <pc:docMk/>
            <pc:sldMk cId="61554773" sldId="299"/>
            <ac:grpSpMk id="18" creationId="{9AB689FC-B5E7-4FED-A847-963B7B3EA7D7}"/>
          </ac:grpSpMkLst>
        </pc:grpChg>
        <pc:picChg chg="add">
          <ac:chgData name="Hubert Kobierzewski" userId="d72c89d3-c2f9-47dc-b1a5-33bf84a567c7" providerId="ADAL" clId="{E163B245-47E8-4C0D-AD35-5F7CD5788DF8}" dt="2018-05-12T06:33:07.075" v="53" actId="20577"/>
          <ac:picMkLst>
            <pc:docMk/>
            <pc:sldMk cId="61554773" sldId="299"/>
            <ac:picMk id="4" creationId="{1E7AFD36-2221-460F-9E38-6F978FF7B085}"/>
          </ac:picMkLst>
        </pc:picChg>
        <pc:picChg chg="add">
          <ac:chgData name="Hubert Kobierzewski" userId="d72c89d3-c2f9-47dc-b1a5-33bf84a567c7" providerId="ADAL" clId="{E163B245-47E8-4C0D-AD35-5F7CD5788DF8}" dt="2018-05-12T06:33:07.075" v="53" actId="20577"/>
          <ac:picMkLst>
            <pc:docMk/>
            <pc:sldMk cId="61554773" sldId="299"/>
            <ac:picMk id="13" creationId="{CC50BEFF-0F21-43A7-B2F6-965537CC444C}"/>
          </ac:picMkLst>
        </pc:picChg>
      </pc:sldChg>
      <pc:sldChg chg="addSp modSp add modTransition">
        <pc:chgData name="Hubert Kobierzewski" userId="d72c89d3-c2f9-47dc-b1a5-33bf84a567c7" providerId="ADAL" clId="{E163B245-47E8-4C0D-AD35-5F7CD5788DF8}" dt="2018-05-12T09:29:41.756" v="616" actId="20577"/>
        <pc:sldMkLst>
          <pc:docMk/>
          <pc:sldMk cId="3299157998" sldId="300"/>
        </pc:sldMkLst>
        <pc:spChg chg="mod">
          <ac:chgData name="Hubert Kobierzewski" userId="d72c89d3-c2f9-47dc-b1a5-33bf84a567c7" providerId="ADAL" clId="{E163B245-47E8-4C0D-AD35-5F7CD5788DF8}" dt="2018-05-12T06:34:55.283" v="78" actId="20577"/>
          <ac:spMkLst>
            <pc:docMk/>
            <pc:sldMk cId="3299157998" sldId="300"/>
            <ac:spMk id="2" creationId="{115F3D89-250F-437C-B997-FEE094210CDC}"/>
          </ac:spMkLst>
        </pc:spChg>
        <pc:spChg chg="add">
          <ac:chgData name="Hubert Kobierzewski" userId="d72c89d3-c2f9-47dc-b1a5-33bf84a567c7" providerId="ADAL" clId="{E163B245-47E8-4C0D-AD35-5F7CD5788DF8}" dt="2018-05-12T06:35:21.824" v="79" actId="20577"/>
          <ac:spMkLst>
            <pc:docMk/>
            <pc:sldMk cId="3299157998" sldId="300"/>
            <ac:spMk id="3" creationId="{7BD0D279-FDFD-4A14-982E-7094DCA611B7}"/>
          </ac:spMkLst>
        </pc:spChg>
        <pc:spChg chg="add">
          <ac:chgData name="Hubert Kobierzewski" userId="d72c89d3-c2f9-47dc-b1a5-33bf84a567c7" providerId="ADAL" clId="{E163B245-47E8-4C0D-AD35-5F7CD5788DF8}" dt="2018-05-12T06:35:21.824" v="79" actId="20577"/>
          <ac:spMkLst>
            <pc:docMk/>
            <pc:sldMk cId="3299157998" sldId="300"/>
            <ac:spMk id="4" creationId="{0BD0A83B-11A9-42C7-B85B-8F4294F8F7FF}"/>
          </ac:spMkLst>
        </pc:spChg>
        <pc:spChg chg="add">
          <ac:chgData name="Hubert Kobierzewski" userId="d72c89d3-c2f9-47dc-b1a5-33bf84a567c7" providerId="ADAL" clId="{E163B245-47E8-4C0D-AD35-5F7CD5788DF8}" dt="2018-05-12T06:35:21.824" v="79" actId="20577"/>
          <ac:spMkLst>
            <pc:docMk/>
            <pc:sldMk cId="3299157998" sldId="300"/>
            <ac:spMk id="5" creationId="{1EC4D6E7-469A-4C53-96E8-56574494CE0C}"/>
          </ac:spMkLst>
        </pc:spChg>
        <pc:spChg chg="add">
          <ac:chgData name="Hubert Kobierzewski" userId="d72c89d3-c2f9-47dc-b1a5-33bf84a567c7" providerId="ADAL" clId="{E163B245-47E8-4C0D-AD35-5F7CD5788DF8}" dt="2018-05-12T06:35:21.824" v="79" actId="20577"/>
          <ac:spMkLst>
            <pc:docMk/>
            <pc:sldMk cId="3299157998" sldId="300"/>
            <ac:spMk id="7" creationId="{8B512238-AF14-420E-A056-3683633EBF27}"/>
          </ac:spMkLst>
        </pc:spChg>
        <pc:spChg chg="add">
          <ac:chgData name="Hubert Kobierzewski" userId="d72c89d3-c2f9-47dc-b1a5-33bf84a567c7" providerId="ADAL" clId="{E163B245-47E8-4C0D-AD35-5F7CD5788DF8}" dt="2018-05-12T06:35:21.824" v="79" actId="20577"/>
          <ac:spMkLst>
            <pc:docMk/>
            <pc:sldMk cId="3299157998" sldId="300"/>
            <ac:spMk id="8" creationId="{7B842638-0EE7-4B93-9D5A-216723C98D03}"/>
          </ac:spMkLst>
        </pc:spChg>
        <pc:spChg chg="add">
          <ac:chgData name="Hubert Kobierzewski" userId="d72c89d3-c2f9-47dc-b1a5-33bf84a567c7" providerId="ADAL" clId="{E163B245-47E8-4C0D-AD35-5F7CD5788DF8}" dt="2018-05-12T06:35:21.824" v="79" actId="20577"/>
          <ac:spMkLst>
            <pc:docMk/>
            <pc:sldMk cId="3299157998" sldId="300"/>
            <ac:spMk id="9" creationId="{83F7A863-03AB-49D3-BA33-F6C0C0D31763}"/>
          </ac:spMkLst>
        </pc:spChg>
        <pc:spChg chg="add">
          <ac:chgData name="Hubert Kobierzewski" userId="d72c89d3-c2f9-47dc-b1a5-33bf84a567c7" providerId="ADAL" clId="{E163B245-47E8-4C0D-AD35-5F7CD5788DF8}" dt="2018-05-12T06:35:21.824" v="79" actId="20577"/>
          <ac:spMkLst>
            <pc:docMk/>
            <pc:sldMk cId="3299157998" sldId="300"/>
            <ac:spMk id="10" creationId="{E094B767-96BC-428C-939E-C765B84C011B}"/>
          </ac:spMkLst>
        </pc:spChg>
        <pc:spChg chg="add">
          <ac:chgData name="Hubert Kobierzewski" userId="d72c89d3-c2f9-47dc-b1a5-33bf84a567c7" providerId="ADAL" clId="{E163B245-47E8-4C0D-AD35-5F7CD5788DF8}" dt="2018-05-12T06:35:21.824" v="79" actId="20577"/>
          <ac:spMkLst>
            <pc:docMk/>
            <pc:sldMk cId="3299157998" sldId="300"/>
            <ac:spMk id="11" creationId="{99342139-E636-4509-A554-D43C9744D80B}"/>
          </ac:spMkLst>
        </pc:spChg>
        <pc:spChg chg="add">
          <ac:chgData name="Hubert Kobierzewski" userId="d72c89d3-c2f9-47dc-b1a5-33bf84a567c7" providerId="ADAL" clId="{E163B245-47E8-4C0D-AD35-5F7CD5788DF8}" dt="2018-05-12T06:35:21.824" v="79" actId="20577"/>
          <ac:spMkLst>
            <pc:docMk/>
            <pc:sldMk cId="3299157998" sldId="300"/>
            <ac:spMk id="12" creationId="{C4D56E2B-3512-4216-9059-B8B635B564DE}"/>
          </ac:spMkLst>
        </pc:spChg>
        <pc:spChg chg="add">
          <ac:chgData name="Hubert Kobierzewski" userId="d72c89d3-c2f9-47dc-b1a5-33bf84a567c7" providerId="ADAL" clId="{E163B245-47E8-4C0D-AD35-5F7CD5788DF8}" dt="2018-05-12T06:35:21.824" v="79" actId="20577"/>
          <ac:spMkLst>
            <pc:docMk/>
            <pc:sldMk cId="3299157998" sldId="300"/>
            <ac:spMk id="13" creationId="{FC7E33F1-C013-40BB-960F-957CAD1F83C4}"/>
          </ac:spMkLst>
        </pc:spChg>
        <pc:spChg chg="add">
          <ac:chgData name="Hubert Kobierzewski" userId="d72c89d3-c2f9-47dc-b1a5-33bf84a567c7" providerId="ADAL" clId="{E163B245-47E8-4C0D-AD35-5F7CD5788DF8}" dt="2018-05-12T06:35:21.824" v="79" actId="20577"/>
          <ac:spMkLst>
            <pc:docMk/>
            <pc:sldMk cId="3299157998" sldId="300"/>
            <ac:spMk id="14" creationId="{45A019DF-7FAA-4791-934A-5096342A32AA}"/>
          </ac:spMkLst>
        </pc:spChg>
        <pc:spChg chg="add">
          <ac:chgData name="Hubert Kobierzewski" userId="d72c89d3-c2f9-47dc-b1a5-33bf84a567c7" providerId="ADAL" clId="{E163B245-47E8-4C0D-AD35-5F7CD5788DF8}" dt="2018-05-12T06:35:21.824" v="79" actId="20577"/>
          <ac:spMkLst>
            <pc:docMk/>
            <pc:sldMk cId="3299157998" sldId="300"/>
            <ac:spMk id="15" creationId="{36831529-1F04-4F3D-8EBD-E3D33C451C4A}"/>
          </ac:spMkLst>
        </pc:spChg>
        <pc:spChg chg="add">
          <ac:chgData name="Hubert Kobierzewski" userId="d72c89d3-c2f9-47dc-b1a5-33bf84a567c7" providerId="ADAL" clId="{E163B245-47E8-4C0D-AD35-5F7CD5788DF8}" dt="2018-05-12T06:35:21.824" v="79" actId="20577"/>
          <ac:spMkLst>
            <pc:docMk/>
            <pc:sldMk cId="3299157998" sldId="300"/>
            <ac:spMk id="16" creationId="{6A4B6906-53DB-4336-B3EB-F7AD69EE52F1}"/>
          </ac:spMkLst>
        </pc:spChg>
        <pc:spChg chg="add">
          <ac:chgData name="Hubert Kobierzewski" userId="d72c89d3-c2f9-47dc-b1a5-33bf84a567c7" providerId="ADAL" clId="{E163B245-47E8-4C0D-AD35-5F7CD5788DF8}" dt="2018-05-12T06:35:21.824" v="79" actId="20577"/>
          <ac:spMkLst>
            <pc:docMk/>
            <pc:sldMk cId="3299157998" sldId="300"/>
            <ac:spMk id="17" creationId="{AB93AD43-776F-466A-9E4C-586EB7C185E6}"/>
          </ac:spMkLst>
        </pc:spChg>
        <pc:spChg chg="add">
          <ac:chgData name="Hubert Kobierzewski" userId="d72c89d3-c2f9-47dc-b1a5-33bf84a567c7" providerId="ADAL" clId="{E163B245-47E8-4C0D-AD35-5F7CD5788DF8}" dt="2018-05-12T06:35:21.824" v="79" actId="20577"/>
          <ac:spMkLst>
            <pc:docMk/>
            <pc:sldMk cId="3299157998" sldId="300"/>
            <ac:spMk id="18" creationId="{42381158-D440-40E2-86EB-6CD494B8D5AD}"/>
          </ac:spMkLst>
        </pc:spChg>
        <pc:spChg chg="add">
          <ac:chgData name="Hubert Kobierzewski" userId="d72c89d3-c2f9-47dc-b1a5-33bf84a567c7" providerId="ADAL" clId="{E163B245-47E8-4C0D-AD35-5F7CD5788DF8}" dt="2018-05-12T06:35:21.824" v="79" actId="20577"/>
          <ac:spMkLst>
            <pc:docMk/>
            <pc:sldMk cId="3299157998" sldId="300"/>
            <ac:spMk id="19" creationId="{D8ED29E7-58A6-415E-949D-943C1AB0CDBB}"/>
          </ac:spMkLst>
        </pc:spChg>
        <pc:spChg chg="add">
          <ac:chgData name="Hubert Kobierzewski" userId="d72c89d3-c2f9-47dc-b1a5-33bf84a567c7" providerId="ADAL" clId="{E163B245-47E8-4C0D-AD35-5F7CD5788DF8}" dt="2018-05-12T06:35:21.824" v="79" actId="20577"/>
          <ac:spMkLst>
            <pc:docMk/>
            <pc:sldMk cId="3299157998" sldId="300"/>
            <ac:spMk id="20" creationId="{74EC1302-06DD-4AF1-A624-1F178C6900F3}"/>
          </ac:spMkLst>
        </pc:spChg>
        <pc:spChg chg="add">
          <ac:chgData name="Hubert Kobierzewski" userId="d72c89d3-c2f9-47dc-b1a5-33bf84a567c7" providerId="ADAL" clId="{E163B245-47E8-4C0D-AD35-5F7CD5788DF8}" dt="2018-05-12T06:35:21.824" v="79" actId="20577"/>
          <ac:spMkLst>
            <pc:docMk/>
            <pc:sldMk cId="3299157998" sldId="300"/>
            <ac:spMk id="21" creationId="{17D382E7-1D06-497B-84ED-D2F5F3551F92}"/>
          </ac:spMkLst>
        </pc:spChg>
        <pc:spChg chg="add">
          <ac:chgData name="Hubert Kobierzewski" userId="d72c89d3-c2f9-47dc-b1a5-33bf84a567c7" providerId="ADAL" clId="{E163B245-47E8-4C0D-AD35-5F7CD5788DF8}" dt="2018-05-12T06:35:21.824" v="79" actId="20577"/>
          <ac:spMkLst>
            <pc:docMk/>
            <pc:sldMk cId="3299157998" sldId="300"/>
            <ac:spMk id="22" creationId="{7D37292D-9EE2-4823-86B3-AF24A5D4C80F}"/>
          </ac:spMkLst>
        </pc:spChg>
        <pc:spChg chg="add">
          <ac:chgData name="Hubert Kobierzewski" userId="d72c89d3-c2f9-47dc-b1a5-33bf84a567c7" providerId="ADAL" clId="{E163B245-47E8-4C0D-AD35-5F7CD5788DF8}" dt="2018-05-12T06:35:21.824" v="79" actId="20577"/>
          <ac:spMkLst>
            <pc:docMk/>
            <pc:sldMk cId="3299157998" sldId="300"/>
            <ac:spMk id="23" creationId="{FAEF4156-277B-44D5-8DF9-0E2A6C926A2E}"/>
          </ac:spMkLst>
        </pc:spChg>
        <pc:spChg chg="add">
          <ac:chgData name="Hubert Kobierzewski" userId="d72c89d3-c2f9-47dc-b1a5-33bf84a567c7" providerId="ADAL" clId="{E163B245-47E8-4C0D-AD35-5F7CD5788DF8}" dt="2018-05-12T06:35:21.824" v="79" actId="20577"/>
          <ac:spMkLst>
            <pc:docMk/>
            <pc:sldMk cId="3299157998" sldId="300"/>
            <ac:spMk id="24" creationId="{D1BD47A6-F614-4920-8010-CD22336BA9EF}"/>
          </ac:spMkLst>
        </pc:spChg>
        <pc:spChg chg="add">
          <ac:chgData name="Hubert Kobierzewski" userId="d72c89d3-c2f9-47dc-b1a5-33bf84a567c7" providerId="ADAL" clId="{E163B245-47E8-4C0D-AD35-5F7CD5788DF8}" dt="2018-05-12T06:35:21.824" v="79" actId="20577"/>
          <ac:spMkLst>
            <pc:docMk/>
            <pc:sldMk cId="3299157998" sldId="300"/>
            <ac:spMk id="25" creationId="{2164E6AA-55F5-4C5D-A4E2-2A3B9A3B5ADD}"/>
          </ac:spMkLst>
        </pc:spChg>
        <pc:picChg chg="add">
          <ac:chgData name="Hubert Kobierzewski" userId="d72c89d3-c2f9-47dc-b1a5-33bf84a567c7" providerId="ADAL" clId="{E163B245-47E8-4C0D-AD35-5F7CD5788DF8}" dt="2018-05-12T06:35:21.824" v="79" actId="20577"/>
          <ac:picMkLst>
            <pc:docMk/>
            <pc:sldMk cId="3299157998" sldId="300"/>
            <ac:picMk id="6" creationId="{304FCF72-60D3-452B-9B83-F743E2FE3CAB}"/>
          </ac:picMkLst>
        </pc:picChg>
      </pc:sldChg>
      <pc:sldChg chg="addSp modSp add modTransition">
        <pc:chgData name="Hubert Kobierzewski" userId="d72c89d3-c2f9-47dc-b1a5-33bf84a567c7" providerId="ADAL" clId="{E163B245-47E8-4C0D-AD35-5F7CD5788DF8}" dt="2018-05-12T09:29:41.756" v="616" actId="20577"/>
        <pc:sldMkLst>
          <pc:docMk/>
          <pc:sldMk cId="122946745" sldId="301"/>
        </pc:sldMkLst>
        <pc:spChg chg="mod">
          <ac:chgData name="Hubert Kobierzewski" userId="d72c89d3-c2f9-47dc-b1a5-33bf84a567c7" providerId="ADAL" clId="{E163B245-47E8-4C0D-AD35-5F7CD5788DF8}" dt="2018-05-12T06:36:45.740" v="107" actId="20577"/>
          <ac:spMkLst>
            <pc:docMk/>
            <pc:sldMk cId="122946745" sldId="301"/>
            <ac:spMk id="2" creationId="{D745FAEB-15B0-4AAD-A8C6-C952EB9D39B3}"/>
          </ac:spMkLst>
        </pc:spChg>
        <pc:spChg chg="add">
          <ac:chgData name="Hubert Kobierzewski" userId="d72c89d3-c2f9-47dc-b1a5-33bf84a567c7" providerId="ADAL" clId="{E163B245-47E8-4C0D-AD35-5F7CD5788DF8}" dt="2018-05-12T06:37:02.585" v="108" actId="20577"/>
          <ac:spMkLst>
            <pc:docMk/>
            <pc:sldMk cId="122946745" sldId="301"/>
            <ac:spMk id="4" creationId="{BE6A8E62-1321-4938-B13D-009D828B2314}"/>
          </ac:spMkLst>
        </pc:spChg>
        <pc:spChg chg="add">
          <ac:chgData name="Hubert Kobierzewski" userId="d72c89d3-c2f9-47dc-b1a5-33bf84a567c7" providerId="ADAL" clId="{E163B245-47E8-4C0D-AD35-5F7CD5788DF8}" dt="2018-05-12T06:37:02.585" v="108" actId="20577"/>
          <ac:spMkLst>
            <pc:docMk/>
            <pc:sldMk cId="122946745" sldId="301"/>
            <ac:spMk id="5" creationId="{ED5729CB-1D07-4764-A429-4A0037B2C8A3}"/>
          </ac:spMkLst>
        </pc:spChg>
        <pc:picChg chg="add">
          <ac:chgData name="Hubert Kobierzewski" userId="d72c89d3-c2f9-47dc-b1a5-33bf84a567c7" providerId="ADAL" clId="{E163B245-47E8-4C0D-AD35-5F7CD5788DF8}" dt="2018-05-12T06:37:02.585" v="108" actId="20577"/>
          <ac:picMkLst>
            <pc:docMk/>
            <pc:sldMk cId="122946745" sldId="301"/>
            <ac:picMk id="3" creationId="{BEA6F6FD-7876-4B7A-BAAB-BF499E4EC165}"/>
          </ac:picMkLst>
        </pc:picChg>
      </pc:sldChg>
      <pc:sldChg chg="addSp modSp add modTransition">
        <pc:chgData name="Hubert Kobierzewski" userId="d72c89d3-c2f9-47dc-b1a5-33bf84a567c7" providerId="ADAL" clId="{E163B245-47E8-4C0D-AD35-5F7CD5788DF8}" dt="2018-05-12T09:29:41.756" v="616" actId="20577"/>
        <pc:sldMkLst>
          <pc:docMk/>
          <pc:sldMk cId="920245461" sldId="302"/>
        </pc:sldMkLst>
        <pc:spChg chg="mod">
          <ac:chgData name="Hubert Kobierzewski" userId="d72c89d3-c2f9-47dc-b1a5-33bf84a567c7" providerId="ADAL" clId="{E163B245-47E8-4C0D-AD35-5F7CD5788DF8}" dt="2018-05-12T06:38:17.294" v="134" actId="20577"/>
          <ac:spMkLst>
            <pc:docMk/>
            <pc:sldMk cId="920245461" sldId="302"/>
            <ac:spMk id="2" creationId="{AE3DC5A2-93CF-4F81-8783-A9E041C4FD74}"/>
          </ac:spMkLst>
        </pc:spChg>
        <pc:spChg chg="add">
          <ac:chgData name="Hubert Kobierzewski" userId="d72c89d3-c2f9-47dc-b1a5-33bf84a567c7" providerId="ADAL" clId="{E163B245-47E8-4C0D-AD35-5F7CD5788DF8}" dt="2018-05-12T06:38:34.796" v="135" actId="20577"/>
          <ac:spMkLst>
            <pc:docMk/>
            <pc:sldMk cId="920245461" sldId="302"/>
            <ac:spMk id="3" creationId="{CF9F8B7A-E24D-433D-B739-A2EF47374C51}"/>
          </ac:spMkLst>
        </pc:spChg>
        <pc:spChg chg="add">
          <ac:chgData name="Hubert Kobierzewski" userId="d72c89d3-c2f9-47dc-b1a5-33bf84a567c7" providerId="ADAL" clId="{E163B245-47E8-4C0D-AD35-5F7CD5788DF8}" dt="2018-05-12T06:38:34.796" v="135" actId="20577"/>
          <ac:spMkLst>
            <pc:docMk/>
            <pc:sldMk cId="920245461" sldId="302"/>
            <ac:spMk id="5" creationId="{DEE06536-28E6-4ABC-BAED-FC3BB31D0583}"/>
          </ac:spMkLst>
        </pc:spChg>
        <pc:spChg chg="add">
          <ac:chgData name="Hubert Kobierzewski" userId="d72c89d3-c2f9-47dc-b1a5-33bf84a567c7" providerId="ADAL" clId="{E163B245-47E8-4C0D-AD35-5F7CD5788DF8}" dt="2018-05-12T06:38:34.796" v="135" actId="20577"/>
          <ac:spMkLst>
            <pc:docMk/>
            <pc:sldMk cId="920245461" sldId="302"/>
            <ac:spMk id="6" creationId="{8E4F4511-59B0-4941-848C-4AAD56F6B7DD}"/>
          </ac:spMkLst>
        </pc:spChg>
        <pc:spChg chg="add">
          <ac:chgData name="Hubert Kobierzewski" userId="d72c89d3-c2f9-47dc-b1a5-33bf84a567c7" providerId="ADAL" clId="{E163B245-47E8-4C0D-AD35-5F7CD5788DF8}" dt="2018-05-12T06:38:34.796" v="135" actId="20577"/>
          <ac:spMkLst>
            <pc:docMk/>
            <pc:sldMk cId="920245461" sldId="302"/>
            <ac:spMk id="7" creationId="{C37209F6-95E8-4996-872D-4AB9BF3612AD}"/>
          </ac:spMkLst>
        </pc:spChg>
        <pc:spChg chg="add mod">
          <ac:chgData name="Hubert Kobierzewski" userId="d72c89d3-c2f9-47dc-b1a5-33bf84a567c7" providerId="ADAL" clId="{E163B245-47E8-4C0D-AD35-5F7CD5788DF8}" dt="2018-05-12T06:38:46.313" v="136" actId="207"/>
          <ac:spMkLst>
            <pc:docMk/>
            <pc:sldMk cId="920245461" sldId="302"/>
            <ac:spMk id="8" creationId="{6B7D03FF-889E-41FA-B348-53939E6E99FC}"/>
          </ac:spMkLst>
        </pc:spChg>
        <pc:spChg chg="add">
          <ac:chgData name="Hubert Kobierzewski" userId="d72c89d3-c2f9-47dc-b1a5-33bf84a567c7" providerId="ADAL" clId="{E163B245-47E8-4C0D-AD35-5F7CD5788DF8}" dt="2018-05-12T06:38:34.796" v="135" actId="20577"/>
          <ac:spMkLst>
            <pc:docMk/>
            <pc:sldMk cId="920245461" sldId="302"/>
            <ac:spMk id="9" creationId="{ED1A37E9-8E48-4AE7-B948-EF6FC0B64D13}"/>
          </ac:spMkLst>
        </pc:spChg>
        <pc:spChg chg="add">
          <ac:chgData name="Hubert Kobierzewski" userId="d72c89d3-c2f9-47dc-b1a5-33bf84a567c7" providerId="ADAL" clId="{E163B245-47E8-4C0D-AD35-5F7CD5788DF8}" dt="2018-05-12T06:38:34.796" v="135" actId="20577"/>
          <ac:spMkLst>
            <pc:docMk/>
            <pc:sldMk cId="920245461" sldId="302"/>
            <ac:spMk id="10" creationId="{1B0E5761-90B1-4275-941E-F13D2DD8FF0C}"/>
          </ac:spMkLst>
        </pc:spChg>
        <pc:spChg chg="add">
          <ac:chgData name="Hubert Kobierzewski" userId="d72c89d3-c2f9-47dc-b1a5-33bf84a567c7" providerId="ADAL" clId="{E163B245-47E8-4C0D-AD35-5F7CD5788DF8}" dt="2018-05-12T06:38:34.796" v="135" actId="20577"/>
          <ac:spMkLst>
            <pc:docMk/>
            <pc:sldMk cId="920245461" sldId="302"/>
            <ac:spMk id="11" creationId="{03EF4E56-7E23-4165-88D3-65D85D63F8A2}"/>
          </ac:spMkLst>
        </pc:spChg>
        <pc:cxnChg chg="add">
          <ac:chgData name="Hubert Kobierzewski" userId="d72c89d3-c2f9-47dc-b1a5-33bf84a567c7" providerId="ADAL" clId="{E163B245-47E8-4C0D-AD35-5F7CD5788DF8}" dt="2018-05-12T06:38:34.796" v="135" actId="20577"/>
          <ac:cxnSpMkLst>
            <pc:docMk/>
            <pc:sldMk cId="920245461" sldId="302"/>
            <ac:cxnSpMk id="4" creationId="{82A405D1-ADC4-4DE9-9F29-F9263E3A9493}"/>
          </ac:cxnSpMkLst>
        </pc:cxnChg>
      </pc:sldChg>
      <pc:sldChg chg="addSp modSp add modTransition">
        <pc:chgData name="Hubert Kobierzewski" userId="d72c89d3-c2f9-47dc-b1a5-33bf84a567c7" providerId="ADAL" clId="{E163B245-47E8-4C0D-AD35-5F7CD5788DF8}" dt="2018-05-12T09:29:41.756" v="616" actId="20577"/>
        <pc:sldMkLst>
          <pc:docMk/>
          <pc:sldMk cId="3756792336" sldId="303"/>
        </pc:sldMkLst>
        <pc:spChg chg="mod">
          <ac:chgData name="Hubert Kobierzewski" userId="d72c89d3-c2f9-47dc-b1a5-33bf84a567c7" providerId="ADAL" clId="{E163B245-47E8-4C0D-AD35-5F7CD5788DF8}" dt="2018-05-12T06:39:59.196" v="157" actId="20577"/>
          <ac:spMkLst>
            <pc:docMk/>
            <pc:sldMk cId="3756792336" sldId="303"/>
            <ac:spMk id="2" creationId="{CEB3FD7F-38BF-4AAD-9464-69AC3B1C71E0}"/>
          </ac:spMkLst>
        </pc:spChg>
        <pc:spChg chg="add mod">
          <ac:chgData name="Hubert Kobierzewski" userId="d72c89d3-c2f9-47dc-b1a5-33bf84a567c7" providerId="ADAL" clId="{E163B245-47E8-4C0D-AD35-5F7CD5788DF8}" dt="2018-05-12T06:40:21.854" v="159" actId="1076"/>
          <ac:spMkLst>
            <pc:docMk/>
            <pc:sldMk cId="3756792336" sldId="303"/>
            <ac:spMk id="3" creationId="{5CA8F4C4-DA34-468D-8DE8-13BBAA3FA883}"/>
          </ac:spMkLst>
        </pc:spChg>
        <pc:spChg chg="add mod">
          <ac:chgData name="Hubert Kobierzewski" userId="d72c89d3-c2f9-47dc-b1a5-33bf84a567c7" providerId="ADAL" clId="{E163B245-47E8-4C0D-AD35-5F7CD5788DF8}" dt="2018-05-12T06:40:21.854" v="159" actId="1076"/>
          <ac:spMkLst>
            <pc:docMk/>
            <pc:sldMk cId="3756792336" sldId="303"/>
            <ac:spMk id="4" creationId="{99F616CD-FB57-4BB9-9A50-6630E36401EA}"/>
          </ac:spMkLst>
        </pc:spChg>
        <pc:spChg chg="add mod">
          <ac:chgData name="Hubert Kobierzewski" userId="d72c89d3-c2f9-47dc-b1a5-33bf84a567c7" providerId="ADAL" clId="{E163B245-47E8-4C0D-AD35-5F7CD5788DF8}" dt="2018-05-12T06:40:21.854" v="159" actId="1076"/>
          <ac:spMkLst>
            <pc:docMk/>
            <pc:sldMk cId="3756792336" sldId="303"/>
            <ac:spMk id="5" creationId="{FB1DD4B7-A7AD-44E1-9E1F-140472F973ED}"/>
          </ac:spMkLst>
        </pc:spChg>
        <pc:spChg chg="add mod">
          <ac:chgData name="Hubert Kobierzewski" userId="d72c89d3-c2f9-47dc-b1a5-33bf84a567c7" providerId="ADAL" clId="{E163B245-47E8-4C0D-AD35-5F7CD5788DF8}" dt="2018-05-12T06:40:21.854" v="159" actId="1076"/>
          <ac:spMkLst>
            <pc:docMk/>
            <pc:sldMk cId="3756792336" sldId="303"/>
            <ac:spMk id="6" creationId="{DCD226C5-179D-4954-9BA7-CA28B2694313}"/>
          </ac:spMkLst>
        </pc:spChg>
        <pc:spChg chg="add mod">
          <ac:chgData name="Hubert Kobierzewski" userId="d72c89d3-c2f9-47dc-b1a5-33bf84a567c7" providerId="ADAL" clId="{E163B245-47E8-4C0D-AD35-5F7CD5788DF8}" dt="2018-05-12T06:40:21.854" v="159" actId="1076"/>
          <ac:spMkLst>
            <pc:docMk/>
            <pc:sldMk cId="3756792336" sldId="303"/>
            <ac:spMk id="7" creationId="{3C531F4F-71FB-4BBB-A8A6-D001F11339F2}"/>
          </ac:spMkLst>
        </pc:spChg>
        <pc:spChg chg="add mod">
          <ac:chgData name="Hubert Kobierzewski" userId="d72c89d3-c2f9-47dc-b1a5-33bf84a567c7" providerId="ADAL" clId="{E163B245-47E8-4C0D-AD35-5F7CD5788DF8}" dt="2018-05-12T06:40:21.854" v="159" actId="1076"/>
          <ac:spMkLst>
            <pc:docMk/>
            <pc:sldMk cId="3756792336" sldId="303"/>
            <ac:spMk id="8" creationId="{A6710FF1-C6B3-4D50-89F0-229D71C6A7A6}"/>
          </ac:spMkLst>
        </pc:spChg>
        <pc:spChg chg="add mod">
          <ac:chgData name="Hubert Kobierzewski" userId="d72c89d3-c2f9-47dc-b1a5-33bf84a567c7" providerId="ADAL" clId="{E163B245-47E8-4C0D-AD35-5F7CD5788DF8}" dt="2018-05-12T06:40:21.854" v="159" actId="1076"/>
          <ac:spMkLst>
            <pc:docMk/>
            <pc:sldMk cId="3756792336" sldId="303"/>
            <ac:spMk id="9" creationId="{929AE9DD-7A8E-472D-8577-B57E75E4EC5D}"/>
          </ac:spMkLst>
        </pc:spChg>
        <pc:spChg chg="add mod">
          <ac:chgData name="Hubert Kobierzewski" userId="d72c89d3-c2f9-47dc-b1a5-33bf84a567c7" providerId="ADAL" clId="{E163B245-47E8-4C0D-AD35-5F7CD5788DF8}" dt="2018-05-12T06:40:21.854" v="159" actId="1076"/>
          <ac:spMkLst>
            <pc:docMk/>
            <pc:sldMk cId="3756792336" sldId="303"/>
            <ac:spMk id="55" creationId="{4F95302F-1861-477C-859A-085A7DE8DC9A}"/>
          </ac:spMkLst>
        </pc:spChg>
        <pc:spChg chg="add mod">
          <ac:chgData name="Hubert Kobierzewski" userId="d72c89d3-c2f9-47dc-b1a5-33bf84a567c7" providerId="ADAL" clId="{E163B245-47E8-4C0D-AD35-5F7CD5788DF8}" dt="2018-05-12T06:40:21.854" v="159" actId="1076"/>
          <ac:spMkLst>
            <pc:docMk/>
            <pc:sldMk cId="3756792336" sldId="303"/>
            <ac:spMk id="56" creationId="{9924CDF9-6187-42C5-A7D0-39EE7D558190}"/>
          </ac:spMkLst>
        </pc:spChg>
        <pc:spChg chg="add mod">
          <ac:chgData name="Hubert Kobierzewski" userId="d72c89d3-c2f9-47dc-b1a5-33bf84a567c7" providerId="ADAL" clId="{E163B245-47E8-4C0D-AD35-5F7CD5788DF8}" dt="2018-05-12T06:40:21.854" v="159" actId="1076"/>
          <ac:spMkLst>
            <pc:docMk/>
            <pc:sldMk cId="3756792336" sldId="303"/>
            <ac:spMk id="58" creationId="{BB9EF649-6CF0-4687-96AC-877F852F627D}"/>
          </ac:spMkLst>
        </pc:spChg>
        <pc:spChg chg="add mod">
          <ac:chgData name="Hubert Kobierzewski" userId="d72c89d3-c2f9-47dc-b1a5-33bf84a567c7" providerId="ADAL" clId="{E163B245-47E8-4C0D-AD35-5F7CD5788DF8}" dt="2018-05-12T06:40:21.854" v="159" actId="1076"/>
          <ac:spMkLst>
            <pc:docMk/>
            <pc:sldMk cId="3756792336" sldId="303"/>
            <ac:spMk id="59" creationId="{E44754AE-10F3-440B-BB23-5E2F23893C9B}"/>
          </ac:spMkLst>
        </pc:spChg>
        <pc:spChg chg="add mod">
          <ac:chgData name="Hubert Kobierzewski" userId="d72c89d3-c2f9-47dc-b1a5-33bf84a567c7" providerId="ADAL" clId="{E163B245-47E8-4C0D-AD35-5F7CD5788DF8}" dt="2018-05-12T06:40:21.854" v="159" actId="1076"/>
          <ac:spMkLst>
            <pc:docMk/>
            <pc:sldMk cId="3756792336" sldId="303"/>
            <ac:spMk id="61" creationId="{12188965-06DB-4181-ADB7-0BD11708B253}"/>
          </ac:spMkLst>
        </pc:spChg>
        <pc:spChg chg="add mod">
          <ac:chgData name="Hubert Kobierzewski" userId="d72c89d3-c2f9-47dc-b1a5-33bf84a567c7" providerId="ADAL" clId="{E163B245-47E8-4C0D-AD35-5F7CD5788DF8}" dt="2018-05-12T06:40:21.854" v="159" actId="1076"/>
          <ac:spMkLst>
            <pc:docMk/>
            <pc:sldMk cId="3756792336" sldId="303"/>
            <ac:spMk id="62" creationId="{A38114CB-D92F-4125-AF27-B65B184C3099}"/>
          </ac:spMkLst>
        </pc:spChg>
        <pc:spChg chg="add mod">
          <ac:chgData name="Hubert Kobierzewski" userId="d72c89d3-c2f9-47dc-b1a5-33bf84a567c7" providerId="ADAL" clId="{E163B245-47E8-4C0D-AD35-5F7CD5788DF8}" dt="2018-05-12T06:40:21.854" v="159" actId="1076"/>
          <ac:spMkLst>
            <pc:docMk/>
            <pc:sldMk cId="3756792336" sldId="303"/>
            <ac:spMk id="63" creationId="{EEE71D19-542F-49F7-8370-931C34B4223C}"/>
          </ac:spMkLst>
        </pc:spChg>
        <pc:spChg chg="add mod">
          <ac:chgData name="Hubert Kobierzewski" userId="d72c89d3-c2f9-47dc-b1a5-33bf84a567c7" providerId="ADAL" clId="{E163B245-47E8-4C0D-AD35-5F7CD5788DF8}" dt="2018-05-12T06:40:21.854" v="159" actId="1076"/>
          <ac:spMkLst>
            <pc:docMk/>
            <pc:sldMk cId="3756792336" sldId="303"/>
            <ac:spMk id="64" creationId="{131DEA9B-00AB-41B6-A9B1-DB61503E87A6}"/>
          </ac:spMkLst>
        </pc:spChg>
        <pc:grpChg chg="add mod">
          <ac:chgData name="Hubert Kobierzewski" userId="d72c89d3-c2f9-47dc-b1a5-33bf84a567c7" providerId="ADAL" clId="{E163B245-47E8-4C0D-AD35-5F7CD5788DF8}" dt="2018-05-12T06:40:21.854" v="159" actId="1076"/>
          <ac:grpSpMkLst>
            <pc:docMk/>
            <pc:sldMk cId="3756792336" sldId="303"/>
            <ac:grpSpMk id="10" creationId="{77C5D8CC-D433-4B45-9179-F0C205F7B19C}"/>
          </ac:grpSpMkLst>
        </pc:grpChg>
        <pc:grpChg chg="add mod">
          <ac:chgData name="Hubert Kobierzewski" userId="d72c89d3-c2f9-47dc-b1a5-33bf84a567c7" providerId="ADAL" clId="{E163B245-47E8-4C0D-AD35-5F7CD5788DF8}" dt="2018-05-12T06:40:21.854" v="159" actId="1076"/>
          <ac:grpSpMkLst>
            <pc:docMk/>
            <pc:sldMk cId="3756792336" sldId="303"/>
            <ac:grpSpMk id="14" creationId="{64A4A2B7-DAED-4C01-9F49-F9F5325F3C57}"/>
          </ac:grpSpMkLst>
        </pc:grpChg>
        <pc:grpChg chg="add mod">
          <ac:chgData name="Hubert Kobierzewski" userId="d72c89d3-c2f9-47dc-b1a5-33bf84a567c7" providerId="ADAL" clId="{E163B245-47E8-4C0D-AD35-5F7CD5788DF8}" dt="2018-05-12T06:40:21.854" v="159" actId="1076"/>
          <ac:grpSpMkLst>
            <pc:docMk/>
            <pc:sldMk cId="3756792336" sldId="303"/>
            <ac:grpSpMk id="18" creationId="{77E84683-CD64-44AC-89F7-90801E317314}"/>
          </ac:grpSpMkLst>
        </pc:grpChg>
        <pc:grpChg chg="add mod">
          <ac:chgData name="Hubert Kobierzewski" userId="d72c89d3-c2f9-47dc-b1a5-33bf84a567c7" providerId="ADAL" clId="{E163B245-47E8-4C0D-AD35-5F7CD5788DF8}" dt="2018-05-12T06:40:21.854" v="159" actId="1076"/>
          <ac:grpSpMkLst>
            <pc:docMk/>
            <pc:sldMk cId="3756792336" sldId="303"/>
            <ac:grpSpMk id="22" creationId="{80AFAAEA-977C-4840-991A-795F10DF394B}"/>
          </ac:grpSpMkLst>
        </pc:grpChg>
        <pc:picChg chg="add mod">
          <ac:chgData name="Hubert Kobierzewski" userId="d72c89d3-c2f9-47dc-b1a5-33bf84a567c7" providerId="ADAL" clId="{E163B245-47E8-4C0D-AD35-5F7CD5788DF8}" dt="2018-05-12T06:40:21.854" v="159" actId="1076"/>
          <ac:picMkLst>
            <pc:docMk/>
            <pc:sldMk cId="3756792336" sldId="303"/>
            <ac:picMk id="60" creationId="{96519A2D-AE26-449A-974C-65CB845D2DDF}"/>
          </ac:picMkLst>
        </pc:picChg>
        <pc:cxnChg chg="add mod">
          <ac:chgData name="Hubert Kobierzewski" userId="d72c89d3-c2f9-47dc-b1a5-33bf84a567c7" providerId="ADAL" clId="{E163B245-47E8-4C0D-AD35-5F7CD5788DF8}" dt="2018-05-12T06:40:21.854" v="159" actId="1076"/>
          <ac:cxnSpMkLst>
            <pc:docMk/>
            <pc:sldMk cId="3756792336" sldId="303"/>
            <ac:cxnSpMk id="57" creationId="{57D361E9-F089-41E2-8DC0-FB78362BD1A2}"/>
          </ac:cxnSpMkLst>
        </pc:cxnChg>
      </pc:sldChg>
      <pc:sldChg chg="addSp modSp add modTransition modAnim">
        <pc:chgData name="Hubert Kobierzewski" userId="d72c89d3-c2f9-47dc-b1a5-33bf84a567c7" providerId="ADAL" clId="{E163B245-47E8-4C0D-AD35-5F7CD5788DF8}" dt="2018-05-12T09:29:41.756" v="616" actId="20577"/>
        <pc:sldMkLst>
          <pc:docMk/>
          <pc:sldMk cId="1682709645" sldId="304"/>
        </pc:sldMkLst>
        <pc:spChg chg="mod">
          <ac:chgData name="Hubert Kobierzewski" userId="d72c89d3-c2f9-47dc-b1a5-33bf84a567c7" providerId="ADAL" clId="{E163B245-47E8-4C0D-AD35-5F7CD5788DF8}" dt="2018-05-12T06:42:02.072" v="161" actId="20577"/>
          <ac:spMkLst>
            <pc:docMk/>
            <pc:sldMk cId="1682709645" sldId="304"/>
            <ac:spMk id="2" creationId="{D3ADE5EE-E5EC-447A-87CF-14C8138850D1}"/>
          </ac:spMkLst>
        </pc:spChg>
        <pc:spChg chg="add">
          <ac:chgData name="Hubert Kobierzewski" userId="d72c89d3-c2f9-47dc-b1a5-33bf84a567c7" providerId="ADAL" clId="{E163B245-47E8-4C0D-AD35-5F7CD5788DF8}" dt="2018-05-12T06:42:12.331" v="162" actId="20577"/>
          <ac:spMkLst>
            <pc:docMk/>
            <pc:sldMk cId="1682709645" sldId="304"/>
            <ac:spMk id="4" creationId="{65C1A40D-9ADF-46E5-8004-4C4F35B79DE2}"/>
          </ac:spMkLst>
        </pc:spChg>
        <pc:spChg chg="add">
          <ac:chgData name="Hubert Kobierzewski" userId="d72c89d3-c2f9-47dc-b1a5-33bf84a567c7" providerId="ADAL" clId="{E163B245-47E8-4C0D-AD35-5F7CD5788DF8}" dt="2018-05-12T06:42:12.331" v="162" actId="20577"/>
          <ac:spMkLst>
            <pc:docMk/>
            <pc:sldMk cId="1682709645" sldId="304"/>
            <ac:spMk id="5" creationId="{0F8F1AFA-BBDF-4ED8-A0C7-7E8839CCE54A}"/>
          </ac:spMkLst>
        </pc:spChg>
        <pc:spChg chg="add">
          <ac:chgData name="Hubert Kobierzewski" userId="d72c89d3-c2f9-47dc-b1a5-33bf84a567c7" providerId="ADAL" clId="{E163B245-47E8-4C0D-AD35-5F7CD5788DF8}" dt="2018-05-12T06:42:12.331" v="162" actId="20577"/>
          <ac:spMkLst>
            <pc:docMk/>
            <pc:sldMk cId="1682709645" sldId="304"/>
            <ac:spMk id="6" creationId="{6700EFAE-DC18-447E-9A87-F4F6164B3C30}"/>
          </ac:spMkLst>
        </pc:spChg>
        <pc:spChg chg="add">
          <ac:chgData name="Hubert Kobierzewski" userId="d72c89d3-c2f9-47dc-b1a5-33bf84a567c7" providerId="ADAL" clId="{E163B245-47E8-4C0D-AD35-5F7CD5788DF8}" dt="2018-05-12T06:42:12.331" v="162" actId="20577"/>
          <ac:spMkLst>
            <pc:docMk/>
            <pc:sldMk cId="1682709645" sldId="304"/>
            <ac:spMk id="8" creationId="{5DC9DE6A-B331-4A9D-8009-C628F4C9284B}"/>
          </ac:spMkLst>
        </pc:spChg>
        <pc:spChg chg="add">
          <ac:chgData name="Hubert Kobierzewski" userId="d72c89d3-c2f9-47dc-b1a5-33bf84a567c7" providerId="ADAL" clId="{E163B245-47E8-4C0D-AD35-5F7CD5788DF8}" dt="2018-05-12T06:42:12.331" v="162" actId="20577"/>
          <ac:spMkLst>
            <pc:docMk/>
            <pc:sldMk cId="1682709645" sldId="304"/>
            <ac:spMk id="10" creationId="{0C00F2E6-49E7-442E-9FE5-B17D37B7663D}"/>
          </ac:spMkLst>
        </pc:spChg>
        <pc:picChg chg="add">
          <ac:chgData name="Hubert Kobierzewski" userId="d72c89d3-c2f9-47dc-b1a5-33bf84a567c7" providerId="ADAL" clId="{E163B245-47E8-4C0D-AD35-5F7CD5788DF8}" dt="2018-05-12T06:42:12.331" v="162" actId="20577"/>
          <ac:picMkLst>
            <pc:docMk/>
            <pc:sldMk cId="1682709645" sldId="304"/>
            <ac:picMk id="3" creationId="{94B41DBA-2789-4AF3-A42C-8051624BA3B2}"/>
          </ac:picMkLst>
        </pc:picChg>
        <pc:picChg chg="add">
          <ac:chgData name="Hubert Kobierzewski" userId="d72c89d3-c2f9-47dc-b1a5-33bf84a567c7" providerId="ADAL" clId="{E163B245-47E8-4C0D-AD35-5F7CD5788DF8}" dt="2018-05-12T06:42:12.331" v="162" actId="20577"/>
          <ac:picMkLst>
            <pc:docMk/>
            <pc:sldMk cId="1682709645" sldId="304"/>
            <ac:picMk id="7" creationId="{6FE2A510-B779-420B-A5F2-0EAB3C1F1023}"/>
          </ac:picMkLst>
        </pc:picChg>
        <pc:picChg chg="add">
          <ac:chgData name="Hubert Kobierzewski" userId="d72c89d3-c2f9-47dc-b1a5-33bf84a567c7" providerId="ADAL" clId="{E163B245-47E8-4C0D-AD35-5F7CD5788DF8}" dt="2018-05-12T06:42:12.331" v="162" actId="20577"/>
          <ac:picMkLst>
            <pc:docMk/>
            <pc:sldMk cId="1682709645" sldId="304"/>
            <ac:picMk id="9" creationId="{DFDFDD13-2DF8-47A7-A370-5284F3825D3F}"/>
          </ac:picMkLst>
        </pc:picChg>
      </pc:sldChg>
      <pc:sldChg chg="addSp modSp add modTransition modAnim">
        <pc:chgData name="Hubert Kobierzewski" userId="d72c89d3-c2f9-47dc-b1a5-33bf84a567c7" providerId="ADAL" clId="{E163B245-47E8-4C0D-AD35-5F7CD5788DF8}" dt="2018-05-12T09:29:41.756" v="616" actId="20577"/>
        <pc:sldMkLst>
          <pc:docMk/>
          <pc:sldMk cId="3289326963" sldId="305"/>
        </pc:sldMkLst>
        <pc:spChg chg="mod">
          <ac:chgData name="Hubert Kobierzewski" userId="d72c89d3-c2f9-47dc-b1a5-33bf84a567c7" providerId="ADAL" clId="{E163B245-47E8-4C0D-AD35-5F7CD5788DF8}" dt="2018-05-12T07:13:23.335" v="203" actId="5793"/>
          <ac:spMkLst>
            <pc:docMk/>
            <pc:sldMk cId="3289326963" sldId="305"/>
            <ac:spMk id="2" creationId="{A0AFF003-D218-496A-82C0-8FDF46715A30}"/>
          </ac:spMkLst>
        </pc:spChg>
        <pc:graphicFrameChg chg="add">
          <ac:chgData name="Hubert Kobierzewski" userId="d72c89d3-c2f9-47dc-b1a5-33bf84a567c7" providerId="ADAL" clId="{E163B245-47E8-4C0D-AD35-5F7CD5788DF8}" dt="2018-05-12T07:13:14.096" v="189" actId="20577"/>
          <ac:graphicFrameMkLst>
            <pc:docMk/>
            <pc:sldMk cId="3289326963" sldId="305"/>
            <ac:graphicFrameMk id="3" creationId="{FC20071B-4B52-442A-BD43-A90FF068040D}"/>
          </ac:graphicFrameMkLst>
        </pc:graphicFrameChg>
      </pc:sldChg>
      <pc:sldChg chg="addSp modSp add modTransition modAnim">
        <pc:chgData name="Hubert Kobierzewski" userId="d72c89d3-c2f9-47dc-b1a5-33bf84a567c7" providerId="ADAL" clId="{E163B245-47E8-4C0D-AD35-5F7CD5788DF8}" dt="2018-05-12T09:29:41.756" v="616" actId="20577"/>
        <pc:sldMkLst>
          <pc:docMk/>
          <pc:sldMk cId="1846735528" sldId="306"/>
        </pc:sldMkLst>
        <pc:spChg chg="mod">
          <ac:chgData name="Hubert Kobierzewski" userId="d72c89d3-c2f9-47dc-b1a5-33bf84a567c7" providerId="ADAL" clId="{E163B245-47E8-4C0D-AD35-5F7CD5788DF8}" dt="2018-05-12T07:25:13.554" v="209" actId="20577"/>
          <ac:spMkLst>
            <pc:docMk/>
            <pc:sldMk cId="1846735528" sldId="306"/>
            <ac:spMk id="2" creationId="{5C78A78E-D0E8-48EA-8078-C7F8871FC573}"/>
          </ac:spMkLst>
        </pc:spChg>
        <pc:spChg chg="add">
          <ac:chgData name="Hubert Kobierzewski" userId="d72c89d3-c2f9-47dc-b1a5-33bf84a567c7" providerId="ADAL" clId="{E163B245-47E8-4C0D-AD35-5F7CD5788DF8}" dt="2018-05-12T07:25:14.991" v="210" actId="20577"/>
          <ac:spMkLst>
            <pc:docMk/>
            <pc:sldMk cId="1846735528" sldId="306"/>
            <ac:spMk id="4" creationId="{4A3C0529-5826-46DB-81B5-CC33B453CE55}"/>
          </ac:spMkLst>
        </pc:spChg>
        <pc:spChg chg="add">
          <ac:chgData name="Hubert Kobierzewski" userId="d72c89d3-c2f9-47dc-b1a5-33bf84a567c7" providerId="ADAL" clId="{E163B245-47E8-4C0D-AD35-5F7CD5788DF8}" dt="2018-05-12T07:25:14.991" v="210" actId="20577"/>
          <ac:spMkLst>
            <pc:docMk/>
            <pc:sldMk cId="1846735528" sldId="306"/>
            <ac:spMk id="5" creationId="{5F46A0D2-881D-48CF-ABC0-6CF732153AAD}"/>
          </ac:spMkLst>
        </pc:spChg>
        <pc:grpChg chg="add mod">
          <ac:chgData name="Hubert Kobierzewski" userId="d72c89d3-c2f9-47dc-b1a5-33bf84a567c7" providerId="ADAL" clId="{E163B245-47E8-4C0D-AD35-5F7CD5788DF8}" dt="2018-05-12T07:25:18.086" v="211" actId="20577"/>
          <ac:grpSpMkLst>
            <pc:docMk/>
            <pc:sldMk cId="1846735528" sldId="306"/>
            <ac:grpSpMk id="3" creationId="{97C59E89-5039-4375-855A-FBDC5601B71B}"/>
          </ac:grpSpMkLst>
        </pc:grpChg>
        <pc:graphicFrameChg chg="add">
          <ac:chgData name="Hubert Kobierzewski" userId="d72c89d3-c2f9-47dc-b1a5-33bf84a567c7" providerId="ADAL" clId="{E163B245-47E8-4C0D-AD35-5F7CD5788DF8}" dt="2018-05-12T07:25:30.099" v="212" actId="20577"/>
          <ac:graphicFrameMkLst>
            <pc:docMk/>
            <pc:sldMk cId="1846735528" sldId="306"/>
            <ac:graphicFrameMk id="6" creationId="{59A46D92-D38A-4506-B414-A603E776D969}"/>
          </ac:graphicFrameMkLst>
        </pc:graphicFrameChg>
      </pc:sldChg>
      <pc:sldChg chg="modSp add ord modTransition">
        <pc:chgData name="Hubert Kobierzewski" userId="d72c89d3-c2f9-47dc-b1a5-33bf84a567c7" providerId="ADAL" clId="{E163B245-47E8-4C0D-AD35-5F7CD5788DF8}" dt="2018-05-12T09:29:41.756" v="616" actId="20577"/>
        <pc:sldMkLst>
          <pc:docMk/>
          <pc:sldMk cId="305520282" sldId="307"/>
        </pc:sldMkLst>
        <pc:spChg chg="mod">
          <ac:chgData name="Hubert Kobierzewski" userId="d72c89d3-c2f9-47dc-b1a5-33bf84a567c7" providerId="ADAL" clId="{E163B245-47E8-4C0D-AD35-5F7CD5788DF8}" dt="2018-05-12T07:28:25.654" v="272" actId="20577"/>
          <ac:spMkLst>
            <pc:docMk/>
            <pc:sldMk cId="305520282" sldId="307"/>
            <ac:spMk id="4" creationId="{5020CE63-0222-4679-A313-A6947B320D08}"/>
          </ac:spMkLst>
        </pc:spChg>
        <pc:spChg chg="mod">
          <ac:chgData name="Hubert Kobierzewski" userId="d72c89d3-c2f9-47dc-b1a5-33bf84a567c7" providerId="ADAL" clId="{E163B245-47E8-4C0D-AD35-5F7CD5788DF8}" dt="2018-05-12T07:28:37.545" v="308" actId="20577"/>
          <ac:spMkLst>
            <pc:docMk/>
            <pc:sldMk cId="305520282" sldId="307"/>
            <ac:spMk id="5" creationId="{30E54DBC-E9A5-4423-AE6A-4825355BEE4D}"/>
          </ac:spMkLst>
        </pc:spChg>
      </pc:sldChg>
      <pc:sldChg chg="addSp delSp modSp add modTransition">
        <pc:chgData name="Hubert Kobierzewski" userId="d72c89d3-c2f9-47dc-b1a5-33bf84a567c7" providerId="ADAL" clId="{E163B245-47E8-4C0D-AD35-5F7CD5788DF8}" dt="2018-05-12T09:29:41.756" v="616" actId="20577"/>
        <pc:sldMkLst>
          <pc:docMk/>
          <pc:sldMk cId="1903800325" sldId="308"/>
        </pc:sldMkLst>
        <pc:spChg chg="mod">
          <ac:chgData name="Hubert Kobierzewski" userId="d72c89d3-c2f9-47dc-b1a5-33bf84a567c7" providerId="ADAL" clId="{E163B245-47E8-4C0D-AD35-5F7CD5788DF8}" dt="2018-05-12T07:31:35.231" v="333" actId="20577"/>
          <ac:spMkLst>
            <pc:docMk/>
            <pc:sldMk cId="1903800325" sldId="308"/>
            <ac:spMk id="2" creationId="{5381009E-A65C-41FA-92D6-3A1160735187}"/>
          </ac:spMkLst>
        </pc:spChg>
        <pc:spChg chg="add">
          <ac:chgData name="Hubert Kobierzewski" userId="d72c89d3-c2f9-47dc-b1a5-33bf84a567c7" providerId="ADAL" clId="{E163B245-47E8-4C0D-AD35-5F7CD5788DF8}" dt="2018-05-12T07:31:50.866" v="334" actId="20577"/>
          <ac:spMkLst>
            <pc:docMk/>
            <pc:sldMk cId="1903800325" sldId="308"/>
            <ac:spMk id="3" creationId="{B888428F-7FD4-437D-B37D-A657FAC772CA}"/>
          </ac:spMkLst>
        </pc:spChg>
        <pc:spChg chg="add del mod">
          <ac:chgData name="Hubert Kobierzewski" userId="d72c89d3-c2f9-47dc-b1a5-33bf84a567c7" providerId="ADAL" clId="{E163B245-47E8-4C0D-AD35-5F7CD5788DF8}" dt="2018-05-12T07:33:29.492" v="360" actId="478"/>
          <ac:spMkLst>
            <pc:docMk/>
            <pc:sldMk cId="1903800325" sldId="308"/>
            <ac:spMk id="5" creationId="{F9BEA237-46BA-4A03-8856-4F8B763D0237}"/>
          </ac:spMkLst>
        </pc:spChg>
        <pc:graphicFrameChg chg="add">
          <ac:chgData name="Hubert Kobierzewski" userId="d72c89d3-c2f9-47dc-b1a5-33bf84a567c7" providerId="ADAL" clId="{E163B245-47E8-4C0D-AD35-5F7CD5788DF8}" dt="2018-05-12T07:31:50.866" v="334" actId="20577"/>
          <ac:graphicFrameMkLst>
            <pc:docMk/>
            <pc:sldMk cId="1903800325" sldId="308"/>
            <ac:graphicFrameMk id="4" creationId="{E9F313BA-683D-454C-B2D3-12C0964631AB}"/>
          </ac:graphicFrameMkLst>
        </pc:graphicFrameChg>
      </pc:sldChg>
      <pc:sldChg chg="addSp delSp modSp add modTransition">
        <pc:chgData name="Hubert Kobierzewski" userId="d72c89d3-c2f9-47dc-b1a5-33bf84a567c7" providerId="ADAL" clId="{E163B245-47E8-4C0D-AD35-5F7CD5788DF8}" dt="2018-05-12T09:29:41.756" v="616" actId="20577"/>
        <pc:sldMkLst>
          <pc:docMk/>
          <pc:sldMk cId="1984258831" sldId="309"/>
        </pc:sldMkLst>
        <pc:spChg chg="mod">
          <ac:chgData name="Hubert Kobierzewski" userId="d72c89d3-c2f9-47dc-b1a5-33bf84a567c7" providerId="ADAL" clId="{E163B245-47E8-4C0D-AD35-5F7CD5788DF8}" dt="2018-05-12T07:32:34.883" v="354" actId="20577"/>
          <ac:spMkLst>
            <pc:docMk/>
            <pc:sldMk cId="1984258831" sldId="309"/>
            <ac:spMk id="2" creationId="{B79B0BCF-E546-4BAB-99C2-EA5816212D3C}"/>
          </ac:spMkLst>
        </pc:spChg>
        <pc:spChg chg="add mod">
          <ac:chgData name="Hubert Kobierzewski" userId="d72c89d3-c2f9-47dc-b1a5-33bf84a567c7" providerId="ADAL" clId="{E163B245-47E8-4C0D-AD35-5F7CD5788DF8}" dt="2018-05-12T07:32:45.893" v="356" actId="27636"/>
          <ac:spMkLst>
            <pc:docMk/>
            <pc:sldMk cId="1984258831" sldId="309"/>
            <ac:spMk id="3" creationId="{ABA36A3E-90F0-4C94-8D3F-21B4628BCBF3}"/>
          </ac:spMkLst>
        </pc:spChg>
        <pc:spChg chg="add del mod">
          <ac:chgData name="Hubert Kobierzewski" userId="d72c89d3-c2f9-47dc-b1a5-33bf84a567c7" providerId="ADAL" clId="{E163B245-47E8-4C0D-AD35-5F7CD5788DF8}" dt="2018-05-12T07:33:14.928" v="358" actId="478"/>
          <ac:spMkLst>
            <pc:docMk/>
            <pc:sldMk cId="1984258831" sldId="309"/>
            <ac:spMk id="5" creationId="{243D8CDA-783D-42D1-AB38-4566AE35385D}"/>
          </ac:spMkLst>
        </pc:spChg>
        <pc:picChg chg="add">
          <ac:chgData name="Hubert Kobierzewski" userId="d72c89d3-c2f9-47dc-b1a5-33bf84a567c7" providerId="ADAL" clId="{E163B245-47E8-4C0D-AD35-5F7CD5788DF8}" dt="2018-05-12T07:32:45.753" v="355" actId="20577"/>
          <ac:picMkLst>
            <pc:docMk/>
            <pc:sldMk cId="1984258831" sldId="309"/>
            <ac:picMk id="4" creationId="{47FFBF6B-6DE4-4F7B-8A78-66F3FCD47F26}"/>
          </ac:picMkLst>
        </pc:picChg>
      </pc:sldChg>
      <pc:sldChg chg="addSp modSp add modTransition">
        <pc:chgData name="Hubert Kobierzewski" userId="d72c89d3-c2f9-47dc-b1a5-33bf84a567c7" providerId="ADAL" clId="{E163B245-47E8-4C0D-AD35-5F7CD5788DF8}" dt="2018-05-12T09:29:41.756" v="616" actId="20577"/>
        <pc:sldMkLst>
          <pc:docMk/>
          <pc:sldMk cId="3409528845" sldId="310"/>
        </pc:sldMkLst>
        <pc:spChg chg="mod">
          <ac:chgData name="Hubert Kobierzewski" userId="d72c89d3-c2f9-47dc-b1a5-33bf84a567c7" providerId="ADAL" clId="{E163B245-47E8-4C0D-AD35-5F7CD5788DF8}" dt="2018-05-12T07:34:36.179" v="364" actId="20577"/>
          <ac:spMkLst>
            <pc:docMk/>
            <pc:sldMk cId="3409528845" sldId="310"/>
            <ac:spMk id="2" creationId="{5B9B520C-8123-406D-A21E-9F02840B1899}"/>
          </ac:spMkLst>
        </pc:spChg>
        <pc:spChg chg="add">
          <ac:chgData name="Hubert Kobierzewski" userId="d72c89d3-c2f9-47dc-b1a5-33bf84a567c7" providerId="ADAL" clId="{E163B245-47E8-4C0D-AD35-5F7CD5788DF8}" dt="2018-05-12T07:34:44.665" v="365" actId="20577"/>
          <ac:spMkLst>
            <pc:docMk/>
            <pc:sldMk cId="3409528845" sldId="310"/>
            <ac:spMk id="3" creationId="{E171C5F2-9A22-442D-88C2-289045DEB9A4}"/>
          </ac:spMkLst>
        </pc:spChg>
        <pc:spChg chg="add">
          <ac:chgData name="Hubert Kobierzewski" userId="d72c89d3-c2f9-47dc-b1a5-33bf84a567c7" providerId="ADAL" clId="{E163B245-47E8-4C0D-AD35-5F7CD5788DF8}" dt="2018-05-12T07:34:44.665" v="365" actId="20577"/>
          <ac:spMkLst>
            <pc:docMk/>
            <pc:sldMk cId="3409528845" sldId="310"/>
            <ac:spMk id="4" creationId="{5685F0AD-CE2D-4209-9C07-A8B0643A9536}"/>
          </ac:spMkLst>
        </pc:spChg>
        <pc:grpChg chg="add">
          <ac:chgData name="Hubert Kobierzewski" userId="d72c89d3-c2f9-47dc-b1a5-33bf84a567c7" providerId="ADAL" clId="{E163B245-47E8-4C0D-AD35-5F7CD5788DF8}" dt="2018-05-12T07:34:44.665" v="365" actId="20577"/>
          <ac:grpSpMkLst>
            <pc:docMk/>
            <pc:sldMk cId="3409528845" sldId="310"/>
            <ac:grpSpMk id="5" creationId="{3C7E818B-D1E1-4F19-8829-80DAE583BA86}"/>
          </ac:grpSpMkLst>
        </pc:grpChg>
      </pc:sldChg>
      <pc:sldChg chg="addSp modSp add modTransition modAnim">
        <pc:chgData name="Hubert Kobierzewski" userId="d72c89d3-c2f9-47dc-b1a5-33bf84a567c7" providerId="ADAL" clId="{E163B245-47E8-4C0D-AD35-5F7CD5788DF8}" dt="2018-05-12T09:29:41.756" v="616" actId="20577"/>
        <pc:sldMkLst>
          <pc:docMk/>
          <pc:sldMk cId="1418673720" sldId="311"/>
        </pc:sldMkLst>
        <pc:spChg chg="mod">
          <ac:chgData name="Hubert Kobierzewski" userId="d72c89d3-c2f9-47dc-b1a5-33bf84a567c7" providerId="ADAL" clId="{E163B245-47E8-4C0D-AD35-5F7CD5788DF8}" dt="2018-05-12T07:35:36.723" v="367" actId="20577"/>
          <ac:spMkLst>
            <pc:docMk/>
            <pc:sldMk cId="1418673720" sldId="311"/>
            <ac:spMk id="2" creationId="{58B06237-3361-4503-951B-18ABC9F80CDD}"/>
          </ac:spMkLst>
        </pc:spChg>
        <pc:spChg chg="add">
          <ac:chgData name="Hubert Kobierzewski" userId="d72c89d3-c2f9-47dc-b1a5-33bf84a567c7" providerId="ADAL" clId="{E163B245-47E8-4C0D-AD35-5F7CD5788DF8}" dt="2018-05-12T07:35:51.146" v="368" actId="20577"/>
          <ac:spMkLst>
            <pc:docMk/>
            <pc:sldMk cId="1418673720" sldId="311"/>
            <ac:spMk id="3" creationId="{3F6E4AED-89EA-4651-AAF2-DF4AC3A145FE}"/>
          </ac:spMkLst>
        </pc:spChg>
        <pc:spChg chg="add">
          <ac:chgData name="Hubert Kobierzewski" userId="d72c89d3-c2f9-47dc-b1a5-33bf84a567c7" providerId="ADAL" clId="{E163B245-47E8-4C0D-AD35-5F7CD5788DF8}" dt="2018-05-12T07:35:51.146" v="368" actId="20577"/>
          <ac:spMkLst>
            <pc:docMk/>
            <pc:sldMk cId="1418673720" sldId="311"/>
            <ac:spMk id="4" creationId="{C340BB23-2AD4-4E62-AF03-A7E0B5A58910}"/>
          </ac:spMkLst>
        </pc:spChg>
        <pc:spChg chg="add">
          <ac:chgData name="Hubert Kobierzewski" userId="d72c89d3-c2f9-47dc-b1a5-33bf84a567c7" providerId="ADAL" clId="{E163B245-47E8-4C0D-AD35-5F7CD5788DF8}" dt="2018-05-12T07:35:51.146" v="368" actId="20577"/>
          <ac:spMkLst>
            <pc:docMk/>
            <pc:sldMk cId="1418673720" sldId="311"/>
            <ac:spMk id="6" creationId="{69835283-2004-4BA0-A0C2-67963C312C03}"/>
          </ac:spMkLst>
        </pc:spChg>
        <pc:spChg chg="add">
          <ac:chgData name="Hubert Kobierzewski" userId="d72c89d3-c2f9-47dc-b1a5-33bf84a567c7" providerId="ADAL" clId="{E163B245-47E8-4C0D-AD35-5F7CD5788DF8}" dt="2018-05-12T07:35:51.146" v="368" actId="20577"/>
          <ac:spMkLst>
            <pc:docMk/>
            <pc:sldMk cId="1418673720" sldId="311"/>
            <ac:spMk id="8" creationId="{610DF136-A811-4060-8782-0D44214DD778}"/>
          </ac:spMkLst>
        </pc:spChg>
        <pc:spChg chg="add">
          <ac:chgData name="Hubert Kobierzewski" userId="d72c89d3-c2f9-47dc-b1a5-33bf84a567c7" providerId="ADAL" clId="{E163B245-47E8-4C0D-AD35-5F7CD5788DF8}" dt="2018-05-12T07:35:51.146" v="368" actId="20577"/>
          <ac:spMkLst>
            <pc:docMk/>
            <pc:sldMk cId="1418673720" sldId="311"/>
            <ac:spMk id="9" creationId="{B49A9A11-8B9A-4EAC-810A-0845CDCDEB98}"/>
          </ac:spMkLst>
        </pc:spChg>
        <pc:spChg chg="add">
          <ac:chgData name="Hubert Kobierzewski" userId="d72c89d3-c2f9-47dc-b1a5-33bf84a567c7" providerId="ADAL" clId="{E163B245-47E8-4C0D-AD35-5F7CD5788DF8}" dt="2018-05-12T07:35:51.146" v="368" actId="20577"/>
          <ac:spMkLst>
            <pc:docMk/>
            <pc:sldMk cId="1418673720" sldId="311"/>
            <ac:spMk id="12" creationId="{ADEA572E-A82F-45C6-9941-F19DDC5F6054}"/>
          </ac:spMkLst>
        </pc:spChg>
        <pc:spChg chg="add">
          <ac:chgData name="Hubert Kobierzewski" userId="d72c89d3-c2f9-47dc-b1a5-33bf84a567c7" providerId="ADAL" clId="{E163B245-47E8-4C0D-AD35-5F7CD5788DF8}" dt="2018-05-12T07:35:51.146" v="368" actId="20577"/>
          <ac:spMkLst>
            <pc:docMk/>
            <pc:sldMk cId="1418673720" sldId="311"/>
            <ac:spMk id="13" creationId="{200050CA-CFE2-4EB3-9593-DBFE6BE74E23}"/>
          </ac:spMkLst>
        </pc:spChg>
        <pc:spChg chg="add">
          <ac:chgData name="Hubert Kobierzewski" userId="d72c89d3-c2f9-47dc-b1a5-33bf84a567c7" providerId="ADAL" clId="{E163B245-47E8-4C0D-AD35-5F7CD5788DF8}" dt="2018-05-12T07:35:51.146" v="368" actId="20577"/>
          <ac:spMkLst>
            <pc:docMk/>
            <pc:sldMk cId="1418673720" sldId="311"/>
            <ac:spMk id="17" creationId="{B275F2F9-E1B0-48F0-8F17-01B2B94041AB}"/>
          </ac:spMkLst>
        </pc:spChg>
        <pc:spChg chg="add">
          <ac:chgData name="Hubert Kobierzewski" userId="d72c89d3-c2f9-47dc-b1a5-33bf84a567c7" providerId="ADAL" clId="{E163B245-47E8-4C0D-AD35-5F7CD5788DF8}" dt="2018-05-12T07:35:51.146" v="368" actId="20577"/>
          <ac:spMkLst>
            <pc:docMk/>
            <pc:sldMk cId="1418673720" sldId="311"/>
            <ac:spMk id="18" creationId="{FB553F9A-9A8C-4EB5-9A22-5C3597AC002C}"/>
          </ac:spMkLst>
        </pc:spChg>
        <pc:picChg chg="add">
          <ac:chgData name="Hubert Kobierzewski" userId="d72c89d3-c2f9-47dc-b1a5-33bf84a567c7" providerId="ADAL" clId="{E163B245-47E8-4C0D-AD35-5F7CD5788DF8}" dt="2018-05-12T07:35:51.146" v="368" actId="20577"/>
          <ac:picMkLst>
            <pc:docMk/>
            <pc:sldMk cId="1418673720" sldId="311"/>
            <ac:picMk id="5" creationId="{AB74C921-686B-46B1-B6E6-A5247427675A}"/>
          </ac:picMkLst>
        </pc:picChg>
        <pc:cxnChg chg="add">
          <ac:chgData name="Hubert Kobierzewski" userId="d72c89d3-c2f9-47dc-b1a5-33bf84a567c7" providerId="ADAL" clId="{E163B245-47E8-4C0D-AD35-5F7CD5788DF8}" dt="2018-05-12T07:35:51.146" v="368" actId="20577"/>
          <ac:cxnSpMkLst>
            <pc:docMk/>
            <pc:sldMk cId="1418673720" sldId="311"/>
            <ac:cxnSpMk id="7" creationId="{7ED36FE8-2316-4F90-BEA7-8C7B7CEFB4DD}"/>
          </ac:cxnSpMkLst>
        </pc:cxnChg>
        <pc:cxnChg chg="add">
          <ac:chgData name="Hubert Kobierzewski" userId="d72c89d3-c2f9-47dc-b1a5-33bf84a567c7" providerId="ADAL" clId="{E163B245-47E8-4C0D-AD35-5F7CD5788DF8}" dt="2018-05-12T07:35:51.146" v="368" actId="20577"/>
          <ac:cxnSpMkLst>
            <pc:docMk/>
            <pc:sldMk cId="1418673720" sldId="311"/>
            <ac:cxnSpMk id="10" creationId="{787DF3B6-7A94-41A2-9AC4-073B5CBDF32C}"/>
          </ac:cxnSpMkLst>
        </pc:cxnChg>
        <pc:cxnChg chg="add">
          <ac:chgData name="Hubert Kobierzewski" userId="d72c89d3-c2f9-47dc-b1a5-33bf84a567c7" providerId="ADAL" clId="{E163B245-47E8-4C0D-AD35-5F7CD5788DF8}" dt="2018-05-12T07:35:51.146" v="368" actId="20577"/>
          <ac:cxnSpMkLst>
            <pc:docMk/>
            <pc:sldMk cId="1418673720" sldId="311"/>
            <ac:cxnSpMk id="11" creationId="{234FC1A1-CD91-4458-9A02-C913EBE2CBC5}"/>
          </ac:cxnSpMkLst>
        </pc:cxnChg>
        <pc:cxnChg chg="add">
          <ac:chgData name="Hubert Kobierzewski" userId="d72c89d3-c2f9-47dc-b1a5-33bf84a567c7" providerId="ADAL" clId="{E163B245-47E8-4C0D-AD35-5F7CD5788DF8}" dt="2018-05-12T07:35:51.146" v="368" actId="20577"/>
          <ac:cxnSpMkLst>
            <pc:docMk/>
            <pc:sldMk cId="1418673720" sldId="311"/>
            <ac:cxnSpMk id="14" creationId="{C8D240D3-5909-41FA-A6B2-F64DEB288154}"/>
          </ac:cxnSpMkLst>
        </pc:cxnChg>
        <pc:cxnChg chg="add">
          <ac:chgData name="Hubert Kobierzewski" userId="d72c89d3-c2f9-47dc-b1a5-33bf84a567c7" providerId="ADAL" clId="{E163B245-47E8-4C0D-AD35-5F7CD5788DF8}" dt="2018-05-12T07:35:51.146" v="368" actId="20577"/>
          <ac:cxnSpMkLst>
            <pc:docMk/>
            <pc:sldMk cId="1418673720" sldId="311"/>
            <ac:cxnSpMk id="15" creationId="{AFDCFA54-8A4C-480A-BE2D-013EBF6F88A4}"/>
          </ac:cxnSpMkLst>
        </pc:cxnChg>
        <pc:cxnChg chg="add">
          <ac:chgData name="Hubert Kobierzewski" userId="d72c89d3-c2f9-47dc-b1a5-33bf84a567c7" providerId="ADAL" clId="{E163B245-47E8-4C0D-AD35-5F7CD5788DF8}" dt="2018-05-12T07:35:51.146" v="368" actId="20577"/>
          <ac:cxnSpMkLst>
            <pc:docMk/>
            <pc:sldMk cId="1418673720" sldId="311"/>
            <ac:cxnSpMk id="16" creationId="{C67E7E97-64B2-4437-A82A-1155396EE6EA}"/>
          </ac:cxnSpMkLst>
        </pc:cxnChg>
        <pc:cxnChg chg="add">
          <ac:chgData name="Hubert Kobierzewski" userId="d72c89d3-c2f9-47dc-b1a5-33bf84a567c7" providerId="ADAL" clId="{E163B245-47E8-4C0D-AD35-5F7CD5788DF8}" dt="2018-05-12T07:35:51.146" v="368" actId="20577"/>
          <ac:cxnSpMkLst>
            <pc:docMk/>
            <pc:sldMk cId="1418673720" sldId="311"/>
            <ac:cxnSpMk id="19" creationId="{50A891C1-9EA4-424D-8C77-A680A4417B88}"/>
          </ac:cxnSpMkLst>
        </pc:cxnChg>
      </pc:sldChg>
      <pc:sldChg chg="addSp modSp add modTransition modAnim">
        <pc:chgData name="Hubert Kobierzewski" userId="d72c89d3-c2f9-47dc-b1a5-33bf84a567c7" providerId="ADAL" clId="{E163B245-47E8-4C0D-AD35-5F7CD5788DF8}" dt="2018-05-12T09:29:41.756" v="616" actId="20577"/>
        <pc:sldMkLst>
          <pc:docMk/>
          <pc:sldMk cId="2403463202" sldId="312"/>
        </pc:sldMkLst>
        <pc:spChg chg="mod">
          <ac:chgData name="Hubert Kobierzewski" userId="d72c89d3-c2f9-47dc-b1a5-33bf84a567c7" providerId="ADAL" clId="{E163B245-47E8-4C0D-AD35-5F7CD5788DF8}" dt="2018-05-12T07:36:29.207" v="370" actId="20577"/>
          <ac:spMkLst>
            <pc:docMk/>
            <pc:sldMk cId="2403463202" sldId="312"/>
            <ac:spMk id="2" creationId="{CD6B5168-AB37-4F58-BAD1-A347234F7473}"/>
          </ac:spMkLst>
        </pc:spChg>
        <pc:spChg chg="add">
          <ac:chgData name="Hubert Kobierzewski" userId="d72c89d3-c2f9-47dc-b1a5-33bf84a567c7" providerId="ADAL" clId="{E163B245-47E8-4C0D-AD35-5F7CD5788DF8}" dt="2018-05-12T07:58:13.920" v="371" actId="20577"/>
          <ac:spMkLst>
            <pc:docMk/>
            <pc:sldMk cId="2403463202" sldId="312"/>
            <ac:spMk id="3" creationId="{58493D86-E201-424E-AD85-68C0A51FBADF}"/>
          </ac:spMkLst>
        </pc:spChg>
        <pc:spChg chg="add">
          <ac:chgData name="Hubert Kobierzewski" userId="d72c89d3-c2f9-47dc-b1a5-33bf84a567c7" providerId="ADAL" clId="{E163B245-47E8-4C0D-AD35-5F7CD5788DF8}" dt="2018-05-12T07:58:13.920" v="371" actId="20577"/>
          <ac:spMkLst>
            <pc:docMk/>
            <pc:sldMk cId="2403463202" sldId="312"/>
            <ac:spMk id="4" creationId="{E5C24360-B32D-47AC-BE6F-41FEEA27950D}"/>
          </ac:spMkLst>
        </pc:spChg>
        <pc:spChg chg="add">
          <ac:chgData name="Hubert Kobierzewski" userId="d72c89d3-c2f9-47dc-b1a5-33bf84a567c7" providerId="ADAL" clId="{E163B245-47E8-4C0D-AD35-5F7CD5788DF8}" dt="2018-05-12T07:58:13.920" v="371" actId="20577"/>
          <ac:spMkLst>
            <pc:docMk/>
            <pc:sldMk cId="2403463202" sldId="312"/>
            <ac:spMk id="35" creationId="{F5EFB29E-5546-45D3-B0EC-C78F8CF054ED}"/>
          </ac:spMkLst>
        </pc:spChg>
        <pc:spChg chg="add">
          <ac:chgData name="Hubert Kobierzewski" userId="d72c89d3-c2f9-47dc-b1a5-33bf84a567c7" providerId="ADAL" clId="{E163B245-47E8-4C0D-AD35-5F7CD5788DF8}" dt="2018-05-12T07:58:13.920" v="371" actId="20577"/>
          <ac:spMkLst>
            <pc:docMk/>
            <pc:sldMk cId="2403463202" sldId="312"/>
            <ac:spMk id="36" creationId="{AC340FBE-E561-4689-A46C-E296B1C78CA4}"/>
          </ac:spMkLst>
        </pc:spChg>
        <pc:spChg chg="add">
          <ac:chgData name="Hubert Kobierzewski" userId="d72c89d3-c2f9-47dc-b1a5-33bf84a567c7" providerId="ADAL" clId="{E163B245-47E8-4C0D-AD35-5F7CD5788DF8}" dt="2018-05-12T07:58:13.920" v="371" actId="20577"/>
          <ac:spMkLst>
            <pc:docMk/>
            <pc:sldMk cId="2403463202" sldId="312"/>
            <ac:spMk id="37" creationId="{40C03A15-6427-4B7C-A703-BE1900740820}"/>
          </ac:spMkLst>
        </pc:spChg>
        <pc:spChg chg="add">
          <ac:chgData name="Hubert Kobierzewski" userId="d72c89d3-c2f9-47dc-b1a5-33bf84a567c7" providerId="ADAL" clId="{E163B245-47E8-4C0D-AD35-5F7CD5788DF8}" dt="2018-05-12T07:58:13.920" v="371" actId="20577"/>
          <ac:spMkLst>
            <pc:docMk/>
            <pc:sldMk cId="2403463202" sldId="312"/>
            <ac:spMk id="38" creationId="{D71B74B6-338A-4F8C-AC30-C1169494C749}"/>
          </ac:spMkLst>
        </pc:spChg>
        <pc:spChg chg="add">
          <ac:chgData name="Hubert Kobierzewski" userId="d72c89d3-c2f9-47dc-b1a5-33bf84a567c7" providerId="ADAL" clId="{E163B245-47E8-4C0D-AD35-5F7CD5788DF8}" dt="2018-05-12T07:58:13.920" v="371" actId="20577"/>
          <ac:spMkLst>
            <pc:docMk/>
            <pc:sldMk cId="2403463202" sldId="312"/>
            <ac:spMk id="39" creationId="{7DEA6823-AD4A-4A9D-9DE6-B0D77D98BE6D}"/>
          </ac:spMkLst>
        </pc:spChg>
        <pc:spChg chg="add">
          <ac:chgData name="Hubert Kobierzewski" userId="d72c89d3-c2f9-47dc-b1a5-33bf84a567c7" providerId="ADAL" clId="{E163B245-47E8-4C0D-AD35-5F7CD5788DF8}" dt="2018-05-12T07:58:13.920" v="371" actId="20577"/>
          <ac:spMkLst>
            <pc:docMk/>
            <pc:sldMk cId="2403463202" sldId="312"/>
            <ac:spMk id="40" creationId="{B3431EA0-1DD2-4E56-99C1-01D4E418F973}"/>
          </ac:spMkLst>
        </pc:spChg>
        <pc:spChg chg="add">
          <ac:chgData name="Hubert Kobierzewski" userId="d72c89d3-c2f9-47dc-b1a5-33bf84a567c7" providerId="ADAL" clId="{E163B245-47E8-4C0D-AD35-5F7CD5788DF8}" dt="2018-05-12T07:58:13.920" v="371" actId="20577"/>
          <ac:spMkLst>
            <pc:docMk/>
            <pc:sldMk cId="2403463202" sldId="312"/>
            <ac:spMk id="41" creationId="{3C53C146-332D-4147-949F-28895CF7441E}"/>
          </ac:spMkLst>
        </pc:spChg>
        <pc:spChg chg="add">
          <ac:chgData name="Hubert Kobierzewski" userId="d72c89d3-c2f9-47dc-b1a5-33bf84a567c7" providerId="ADAL" clId="{E163B245-47E8-4C0D-AD35-5F7CD5788DF8}" dt="2018-05-12T07:58:13.920" v="371" actId="20577"/>
          <ac:spMkLst>
            <pc:docMk/>
            <pc:sldMk cId="2403463202" sldId="312"/>
            <ac:spMk id="42" creationId="{52ACA73D-570E-432A-8570-193E9BA78536}"/>
          </ac:spMkLst>
        </pc:spChg>
        <pc:spChg chg="add">
          <ac:chgData name="Hubert Kobierzewski" userId="d72c89d3-c2f9-47dc-b1a5-33bf84a567c7" providerId="ADAL" clId="{E163B245-47E8-4C0D-AD35-5F7CD5788DF8}" dt="2018-05-12T07:58:13.920" v="371" actId="20577"/>
          <ac:spMkLst>
            <pc:docMk/>
            <pc:sldMk cId="2403463202" sldId="312"/>
            <ac:spMk id="43" creationId="{D8DDE961-1AEB-4731-B296-6D4007FAFAC8}"/>
          </ac:spMkLst>
        </pc:spChg>
        <pc:spChg chg="add">
          <ac:chgData name="Hubert Kobierzewski" userId="d72c89d3-c2f9-47dc-b1a5-33bf84a567c7" providerId="ADAL" clId="{E163B245-47E8-4C0D-AD35-5F7CD5788DF8}" dt="2018-05-12T07:58:13.920" v="371" actId="20577"/>
          <ac:spMkLst>
            <pc:docMk/>
            <pc:sldMk cId="2403463202" sldId="312"/>
            <ac:spMk id="44" creationId="{4072C842-15FC-4740-831C-F250EFE92C2E}"/>
          </ac:spMkLst>
        </pc:spChg>
        <pc:spChg chg="add">
          <ac:chgData name="Hubert Kobierzewski" userId="d72c89d3-c2f9-47dc-b1a5-33bf84a567c7" providerId="ADAL" clId="{E163B245-47E8-4C0D-AD35-5F7CD5788DF8}" dt="2018-05-12T07:58:13.920" v="371" actId="20577"/>
          <ac:spMkLst>
            <pc:docMk/>
            <pc:sldMk cId="2403463202" sldId="312"/>
            <ac:spMk id="45" creationId="{D7B2B552-919A-4104-8233-435B4F8563AB}"/>
          </ac:spMkLst>
        </pc:spChg>
        <pc:spChg chg="add">
          <ac:chgData name="Hubert Kobierzewski" userId="d72c89d3-c2f9-47dc-b1a5-33bf84a567c7" providerId="ADAL" clId="{E163B245-47E8-4C0D-AD35-5F7CD5788DF8}" dt="2018-05-12T07:58:13.920" v="371" actId="20577"/>
          <ac:spMkLst>
            <pc:docMk/>
            <pc:sldMk cId="2403463202" sldId="312"/>
            <ac:spMk id="46" creationId="{CD06D961-704C-4B4C-AF57-FE5592A6739A}"/>
          </ac:spMkLst>
        </pc:spChg>
        <pc:spChg chg="add">
          <ac:chgData name="Hubert Kobierzewski" userId="d72c89d3-c2f9-47dc-b1a5-33bf84a567c7" providerId="ADAL" clId="{E163B245-47E8-4C0D-AD35-5F7CD5788DF8}" dt="2018-05-12T07:58:13.920" v="371" actId="20577"/>
          <ac:spMkLst>
            <pc:docMk/>
            <pc:sldMk cId="2403463202" sldId="312"/>
            <ac:spMk id="47" creationId="{6728F94E-B8E0-4376-AB9D-F208C62BFD1D}"/>
          </ac:spMkLst>
        </pc:spChg>
        <pc:spChg chg="add">
          <ac:chgData name="Hubert Kobierzewski" userId="d72c89d3-c2f9-47dc-b1a5-33bf84a567c7" providerId="ADAL" clId="{E163B245-47E8-4C0D-AD35-5F7CD5788DF8}" dt="2018-05-12T07:58:13.920" v="371" actId="20577"/>
          <ac:spMkLst>
            <pc:docMk/>
            <pc:sldMk cId="2403463202" sldId="312"/>
            <ac:spMk id="48" creationId="{58D7587A-2191-49C8-B2F2-03DCB707AA1A}"/>
          </ac:spMkLst>
        </pc:spChg>
        <pc:spChg chg="add">
          <ac:chgData name="Hubert Kobierzewski" userId="d72c89d3-c2f9-47dc-b1a5-33bf84a567c7" providerId="ADAL" clId="{E163B245-47E8-4C0D-AD35-5F7CD5788DF8}" dt="2018-05-12T07:58:13.920" v="371" actId="20577"/>
          <ac:spMkLst>
            <pc:docMk/>
            <pc:sldMk cId="2403463202" sldId="312"/>
            <ac:spMk id="49" creationId="{1F205D13-B494-4A0B-A198-EFCC1A539826}"/>
          </ac:spMkLst>
        </pc:spChg>
        <pc:spChg chg="add">
          <ac:chgData name="Hubert Kobierzewski" userId="d72c89d3-c2f9-47dc-b1a5-33bf84a567c7" providerId="ADAL" clId="{E163B245-47E8-4C0D-AD35-5F7CD5788DF8}" dt="2018-05-12T07:58:13.920" v="371" actId="20577"/>
          <ac:spMkLst>
            <pc:docMk/>
            <pc:sldMk cId="2403463202" sldId="312"/>
            <ac:spMk id="50" creationId="{3AC18076-68C9-4801-88D3-6099572E7DC2}"/>
          </ac:spMkLst>
        </pc:spChg>
        <pc:spChg chg="add">
          <ac:chgData name="Hubert Kobierzewski" userId="d72c89d3-c2f9-47dc-b1a5-33bf84a567c7" providerId="ADAL" clId="{E163B245-47E8-4C0D-AD35-5F7CD5788DF8}" dt="2018-05-12T07:58:13.920" v="371" actId="20577"/>
          <ac:spMkLst>
            <pc:docMk/>
            <pc:sldMk cId="2403463202" sldId="312"/>
            <ac:spMk id="51" creationId="{DDCBDA1A-4BEA-46FD-AEA4-B1D4A974F087}"/>
          </ac:spMkLst>
        </pc:spChg>
        <pc:spChg chg="add">
          <ac:chgData name="Hubert Kobierzewski" userId="d72c89d3-c2f9-47dc-b1a5-33bf84a567c7" providerId="ADAL" clId="{E163B245-47E8-4C0D-AD35-5F7CD5788DF8}" dt="2018-05-12T07:58:13.920" v="371" actId="20577"/>
          <ac:spMkLst>
            <pc:docMk/>
            <pc:sldMk cId="2403463202" sldId="312"/>
            <ac:spMk id="52" creationId="{AEDDB126-FFD7-4018-A738-FDDF85AAB60C}"/>
          </ac:spMkLst>
        </pc:spChg>
        <pc:spChg chg="add">
          <ac:chgData name="Hubert Kobierzewski" userId="d72c89d3-c2f9-47dc-b1a5-33bf84a567c7" providerId="ADAL" clId="{E163B245-47E8-4C0D-AD35-5F7CD5788DF8}" dt="2018-05-12T07:58:13.920" v="371" actId="20577"/>
          <ac:spMkLst>
            <pc:docMk/>
            <pc:sldMk cId="2403463202" sldId="312"/>
            <ac:spMk id="53" creationId="{7613C9EA-5287-4078-84C3-43B4B3730EFE}"/>
          </ac:spMkLst>
        </pc:spChg>
        <pc:spChg chg="add">
          <ac:chgData name="Hubert Kobierzewski" userId="d72c89d3-c2f9-47dc-b1a5-33bf84a567c7" providerId="ADAL" clId="{E163B245-47E8-4C0D-AD35-5F7CD5788DF8}" dt="2018-05-12T07:58:13.920" v="371" actId="20577"/>
          <ac:spMkLst>
            <pc:docMk/>
            <pc:sldMk cId="2403463202" sldId="312"/>
            <ac:spMk id="54" creationId="{8E66FBD3-D22B-4B74-A3B4-C20AF6200111}"/>
          </ac:spMkLst>
        </pc:spChg>
        <pc:spChg chg="add">
          <ac:chgData name="Hubert Kobierzewski" userId="d72c89d3-c2f9-47dc-b1a5-33bf84a567c7" providerId="ADAL" clId="{E163B245-47E8-4C0D-AD35-5F7CD5788DF8}" dt="2018-05-12T07:58:13.920" v="371" actId="20577"/>
          <ac:spMkLst>
            <pc:docMk/>
            <pc:sldMk cId="2403463202" sldId="312"/>
            <ac:spMk id="55" creationId="{FDA28009-801D-4BA0-91B5-47FEC67AF9A8}"/>
          </ac:spMkLst>
        </pc:spChg>
        <pc:grpChg chg="add">
          <ac:chgData name="Hubert Kobierzewski" userId="d72c89d3-c2f9-47dc-b1a5-33bf84a567c7" providerId="ADAL" clId="{E163B245-47E8-4C0D-AD35-5F7CD5788DF8}" dt="2018-05-12T07:58:13.920" v="371" actId="20577"/>
          <ac:grpSpMkLst>
            <pc:docMk/>
            <pc:sldMk cId="2403463202" sldId="312"/>
            <ac:grpSpMk id="5" creationId="{AF473435-B848-4E06-B095-42EDEF55C1DB}"/>
          </ac:grpSpMkLst>
        </pc:grpChg>
        <pc:grpChg chg="add">
          <ac:chgData name="Hubert Kobierzewski" userId="d72c89d3-c2f9-47dc-b1a5-33bf84a567c7" providerId="ADAL" clId="{E163B245-47E8-4C0D-AD35-5F7CD5788DF8}" dt="2018-05-12T07:58:13.920" v="371" actId="20577"/>
          <ac:grpSpMkLst>
            <pc:docMk/>
            <pc:sldMk cId="2403463202" sldId="312"/>
            <ac:grpSpMk id="19" creationId="{9603DE0B-447F-4DBF-9526-456E18043276}"/>
          </ac:grpSpMkLst>
        </pc:grpChg>
        <pc:grpChg chg="add">
          <ac:chgData name="Hubert Kobierzewski" userId="d72c89d3-c2f9-47dc-b1a5-33bf84a567c7" providerId="ADAL" clId="{E163B245-47E8-4C0D-AD35-5F7CD5788DF8}" dt="2018-05-12T07:58:13.920" v="371" actId="20577"/>
          <ac:grpSpMkLst>
            <pc:docMk/>
            <pc:sldMk cId="2403463202" sldId="312"/>
            <ac:grpSpMk id="25" creationId="{7F144B15-E625-453B-8CA2-4CA1F1C98029}"/>
          </ac:grpSpMkLst>
        </pc:grpChg>
      </pc:sldChg>
      <pc:sldChg chg="addSp modSp add modTransition modAnim">
        <pc:chgData name="Hubert Kobierzewski" userId="d72c89d3-c2f9-47dc-b1a5-33bf84a567c7" providerId="ADAL" clId="{E163B245-47E8-4C0D-AD35-5F7CD5788DF8}" dt="2018-05-12T09:29:41.756" v="616" actId="20577"/>
        <pc:sldMkLst>
          <pc:docMk/>
          <pc:sldMk cId="4165702144" sldId="313"/>
        </pc:sldMkLst>
        <pc:spChg chg="mod">
          <ac:chgData name="Hubert Kobierzewski" userId="d72c89d3-c2f9-47dc-b1a5-33bf84a567c7" providerId="ADAL" clId="{E163B245-47E8-4C0D-AD35-5F7CD5788DF8}" dt="2018-05-12T07:59:30.571" v="373" actId="20577"/>
          <ac:spMkLst>
            <pc:docMk/>
            <pc:sldMk cId="4165702144" sldId="313"/>
            <ac:spMk id="2" creationId="{FC609317-1FEA-4147-9E72-CB7C5AE10989}"/>
          </ac:spMkLst>
        </pc:spChg>
        <pc:spChg chg="add">
          <ac:chgData name="Hubert Kobierzewski" userId="d72c89d3-c2f9-47dc-b1a5-33bf84a567c7" providerId="ADAL" clId="{E163B245-47E8-4C0D-AD35-5F7CD5788DF8}" dt="2018-05-12T07:59:43.861" v="374" actId="20577"/>
          <ac:spMkLst>
            <pc:docMk/>
            <pc:sldMk cId="4165702144" sldId="313"/>
            <ac:spMk id="12" creationId="{7C479ABD-9353-4B7A-8147-EFBD3D7704AC}"/>
          </ac:spMkLst>
        </pc:spChg>
        <pc:spChg chg="add">
          <ac:chgData name="Hubert Kobierzewski" userId="d72c89d3-c2f9-47dc-b1a5-33bf84a567c7" providerId="ADAL" clId="{E163B245-47E8-4C0D-AD35-5F7CD5788DF8}" dt="2018-05-12T07:59:43.861" v="374" actId="20577"/>
          <ac:spMkLst>
            <pc:docMk/>
            <pc:sldMk cId="4165702144" sldId="313"/>
            <ac:spMk id="13" creationId="{1B5FF4A6-91FF-42CA-A38B-4182B5087830}"/>
          </ac:spMkLst>
        </pc:spChg>
        <pc:spChg chg="add">
          <ac:chgData name="Hubert Kobierzewski" userId="d72c89d3-c2f9-47dc-b1a5-33bf84a567c7" providerId="ADAL" clId="{E163B245-47E8-4C0D-AD35-5F7CD5788DF8}" dt="2018-05-12T07:59:43.861" v="374" actId="20577"/>
          <ac:spMkLst>
            <pc:docMk/>
            <pc:sldMk cId="4165702144" sldId="313"/>
            <ac:spMk id="44" creationId="{A6B82E71-5DCA-4103-8542-3A1C1D96A104}"/>
          </ac:spMkLst>
        </pc:spChg>
        <pc:spChg chg="add">
          <ac:chgData name="Hubert Kobierzewski" userId="d72c89d3-c2f9-47dc-b1a5-33bf84a567c7" providerId="ADAL" clId="{E163B245-47E8-4C0D-AD35-5F7CD5788DF8}" dt="2018-05-12T07:59:43.861" v="374" actId="20577"/>
          <ac:spMkLst>
            <pc:docMk/>
            <pc:sldMk cId="4165702144" sldId="313"/>
            <ac:spMk id="45" creationId="{6D69CB96-ACAE-495F-9689-6DD97C8769C4}"/>
          </ac:spMkLst>
        </pc:spChg>
        <pc:spChg chg="add">
          <ac:chgData name="Hubert Kobierzewski" userId="d72c89d3-c2f9-47dc-b1a5-33bf84a567c7" providerId="ADAL" clId="{E163B245-47E8-4C0D-AD35-5F7CD5788DF8}" dt="2018-05-12T07:59:43.861" v="374" actId="20577"/>
          <ac:spMkLst>
            <pc:docMk/>
            <pc:sldMk cId="4165702144" sldId="313"/>
            <ac:spMk id="46" creationId="{28936A79-462B-4BD5-B83F-FA0CAEB20F04}"/>
          </ac:spMkLst>
        </pc:spChg>
        <pc:spChg chg="add">
          <ac:chgData name="Hubert Kobierzewski" userId="d72c89d3-c2f9-47dc-b1a5-33bf84a567c7" providerId="ADAL" clId="{E163B245-47E8-4C0D-AD35-5F7CD5788DF8}" dt="2018-05-12T07:59:43.861" v="374" actId="20577"/>
          <ac:spMkLst>
            <pc:docMk/>
            <pc:sldMk cId="4165702144" sldId="313"/>
            <ac:spMk id="65" creationId="{02BA0D2B-8356-4D0F-BD3F-9E6E29E8D6F6}"/>
          </ac:spMkLst>
        </pc:spChg>
        <pc:spChg chg="add">
          <ac:chgData name="Hubert Kobierzewski" userId="d72c89d3-c2f9-47dc-b1a5-33bf84a567c7" providerId="ADAL" clId="{E163B245-47E8-4C0D-AD35-5F7CD5788DF8}" dt="2018-05-12T07:59:43.861" v="374" actId="20577"/>
          <ac:spMkLst>
            <pc:docMk/>
            <pc:sldMk cId="4165702144" sldId="313"/>
            <ac:spMk id="66" creationId="{0C35F9BE-9009-438A-9D2E-1296448C89F8}"/>
          </ac:spMkLst>
        </pc:spChg>
        <pc:spChg chg="add">
          <ac:chgData name="Hubert Kobierzewski" userId="d72c89d3-c2f9-47dc-b1a5-33bf84a567c7" providerId="ADAL" clId="{E163B245-47E8-4C0D-AD35-5F7CD5788DF8}" dt="2018-05-12T07:59:43.861" v="374" actId="20577"/>
          <ac:spMkLst>
            <pc:docMk/>
            <pc:sldMk cId="4165702144" sldId="313"/>
            <ac:spMk id="67" creationId="{1042ADA5-2715-4647-9F7D-A0A5D19829DD}"/>
          </ac:spMkLst>
        </pc:spChg>
        <pc:spChg chg="add">
          <ac:chgData name="Hubert Kobierzewski" userId="d72c89d3-c2f9-47dc-b1a5-33bf84a567c7" providerId="ADAL" clId="{E163B245-47E8-4C0D-AD35-5F7CD5788DF8}" dt="2018-05-12T07:59:43.861" v="374" actId="20577"/>
          <ac:spMkLst>
            <pc:docMk/>
            <pc:sldMk cId="4165702144" sldId="313"/>
            <ac:spMk id="68" creationId="{6DCE3E65-EFD8-4269-A159-6FDE9142E4F8}"/>
          </ac:spMkLst>
        </pc:spChg>
        <pc:spChg chg="add">
          <ac:chgData name="Hubert Kobierzewski" userId="d72c89d3-c2f9-47dc-b1a5-33bf84a567c7" providerId="ADAL" clId="{E163B245-47E8-4C0D-AD35-5F7CD5788DF8}" dt="2018-05-12T07:59:43.861" v="374" actId="20577"/>
          <ac:spMkLst>
            <pc:docMk/>
            <pc:sldMk cId="4165702144" sldId="313"/>
            <ac:spMk id="69" creationId="{659488F5-D636-4569-999D-C3F3B9E27866}"/>
          </ac:spMkLst>
        </pc:spChg>
        <pc:spChg chg="add">
          <ac:chgData name="Hubert Kobierzewski" userId="d72c89d3-c2f9-47dc-b1a5-33bf84a567c7" providerId="ADAL" clId="{E163B245-47E8-4C0D-AD35-5F7CD5788DF8}" dt="2018-05-12T07:59:43.861" v="374" actId="20577"/>
          <ac:spMkLst>
            <pc:docMk/>
            <pc:sldMk cId="4165702144" sldId="313"/>
            <ac:spMk id="70" creationId="{33C40090-6AE6-450A-97A6-C99886443C41}"/>
          </ac:spMkLst>
        </pc:spChg>
        <pc:spChg chg="add">
          <ac:chgData name="Hubert Kobierzewski" userId="d72c89d3-c2f9-47dc-b1a5-33bf84a567c7" providerId="ADAL" clId="{E163B245-47E8-4C0D-AD35-5F7CD5788DF8}" dt="2018-05-12T07:59:43.861" v="374" actId="20577"/>
          <ac:spMkLst>
            <pc:docMk/>
            <pc:sldMk cId="4165702144" sldId="313"/>
            <ac:spMk id="79" creationId="{684557F0-7C96-48F6-8C79-46F3F8B483A9}"/>
          </ac:spMkLst>
        </pc:spChg>
        <pc:grpChg chg="add">
          <ac:chgData name="Hubert Kobierzewski" userId="d72c89d3-c2f9-47dc-b1a5-33bf84a567c7" providerId="ADAL" clId="{E163B245-47E8-4C0D-AD35-5F7CD5788DF8}" dt="2018-05-12T07:59:43.861" v="374" actId="20577"/>
          <ac:grpSpMkLst>
            <pc:docMk/>
            <pc:sldMk cId="4165702144" sldId="313"/>
            <ac:grpSpMk id="3" creationId="{52FFA7EC-8BBF-4E13-9347-8E4B0EF5A851}"/>
          </ac:grpSpMkLst>
        </pc:grpChg>
        <pc:grpChg chg="add">
          <ac:chgData name="Hubert Kobierzewski" userId="d72c89d3-c2f9-47dc-b1a5-33bf84a567c7" providerId="ADAL" clId="{E163B245-47E8-4C0D-AD35-5F7CD5788DF8}" dt="2018-05-12T07:59:43.861" v="374" actId="20577"/>
          <ac:grpSpMkLst>
            <pc:docMk/>
            <pc:sldMk cId="4165702144" sldId="313"/>
            <ac:grpSpMk id="14" creationId="{E5F63B56-81EF-4CD8-BCD6-2A8FA98FF616}"/>
          </ac:grpSpMkLst>
        </pc:grpChg>
        <pc:grpChg chg="add">
          <ac:chgData name="Hubert Kobierzewski" userId="d72c89d3-c2f9-47dc-b1a5-33bf84a567c7" providerId="ADAL" clId="{E163B245-47E8-4C0D-AD35-5F7CD5788DF8}" dt="2018-05-12T07:59:43.861" v="374" actId="20577"/>
          <ac:grpSpMkLst>
            <pc:docMk/>
            <pc:sldMk cId="4165702144" sldId="313"/>
            <ac:grpSpMk id="17" creationId="{6A611C3A-831B-4787-A47E-500992854D35}"/>
          </ac:grpSpMkLst>
        </pc:grpChg>
        <pc:grpChg chg="add">
          <ac:chgData name="Hubert Kobierzewski" userId="d72c89d3-c2f9-47dc-b1a5-33bf84a567c7" providerId="ADAL" clId="{E163B245-47E8-4C0D-AD35-5F7CD5788DF8}" dt="2018-05-12T07:59:43.861" v="374" actId="20577"/>
          <ac:grpSpMkLst>
            <pc:docMk/>
            <pc:sldMk cId="4165702144" sldId="313"/>
            <ac:grpSpMk id="20" creationId="{1A99208C-031F-425B-B535-7A38697F26B6}"/>
          </ac:grpSpMkLst>
        </pc:grpChg>
        <pc:grpChg chg="add">
          <ac:chgData name="Hubert Kobierzewski" userId="d72c89d3-c2f9-47dc-b1a5-33bf84a567c7" providerId="ADAL" clId="{E163B245-47E8-4C0D-AD35-5F7CD5788DF8}" dt="2018-05-12T07:59:43.861" v="374" actId="20577"/>
          <ac:grpSpMkLst>
            <pc:docMk/>
            <pc:sldMk cId="4165702144" sldId="313"/>
            <ac:grpSpMk id="25" creationId="{3AD5C901-5C57-45C6-BEDA-85DCFFDC259F}"/>
          </ac:grpSpMkLst>
        </pc:grpChg>
        <pc:grpChg chg="add">
          <ac:chgData name="Hubert Kobierzewski" userId="d72c89d3-c2f9-47dc-b1a5-33bf84a567c7" providerId="ADAL" clId="{E163B245-47E8-4C0D-AD35-5F7CD5788DF8}" dt="2018-05-12T07:59:43.861" v="374" actId="20577"/>
          <ac:grpSpMkLst>
            <pc:docMk/>
            <pc:sldMk cId="4165702144" sldId="313"/>
            <ac:grpSpMk id="29" creationId="{CF6E8676-0E77-48A1-927E-8074737903A0}"/>
          </ac:grpSpMkLst>
        </pc:grpChg>
        <pc:grpChg chg="add">
          <ac:chgData name="Hubert Kobierzewski" userId="d72c89d3-c2f9-47dc-b1a5-33bf84a567c7" providerId="ADAL" clId="{E163B245-47E8-4C0D-AD35-5F7CD5788DF8}" dt="2018-05-12T07:59:43.861" v="374" actId="20577"/>
          <ac:grpSpMkLst>
            <pc:docMk/>
            <pc:sldMk cId="4165702144" sldId="313"/>
            <ac:grpSpMk id="32" creationId="{F4533901-F794-40D9-8ED3-DD27FBCF2BE1}"/>
          </ac:grpSpMkLst>
        </pc:grpChg>
        <pc:grpChg chg="add">
          <ac:chgData name="Hubert Kobierzewski" userId="d72c89d3-c2f9-47dc-b1a5-33bf84a567c7" providerId="ADAL" clId="{E163B245-47E8-4C0D-AD35-5F7CD5788DF8}" dt="2018-05-12T07:59:43.861" v="374" actId="20577"/>
          <ac:grpSpMkLst>
            <pc:docMk/>
            <pc:sldMk cId="4165702144" sldId="313"/>
            <ac:grpSpMk id="35" creationId="{4C98F43C-AE45-4234-9C6D-E6725258AC72}"/>
          </ac:grpSpMkLst>
        </pc:grpChg>
        <pc:grpChg chg="add">
          <ac:chgData name="Hubert Kobierzewski" userId="d72c89d3-c2f9-47dc-b1a5-33bf84a567c7" providerId="ADAL" clId="{E163B245-47E8-4C0D-AD35-5F7CD5788DF8}" dt="2018-05-12T07:59:43.861" v="374" actId="20577"/>
          <ac:grpSpMkLst>
            <pc:docMk/>
            <pc:sldMk cId="4165702144" sldId="313"/>
            <ac:grpSpMk id="40" creationId="{3EBD1BC6-78C1-4AC5-B419-1FF844F165F2}"/>
          </ac:grpSpMkLst>
        </pc:grpChg>
        <pc:grpChg chg="add">
          <ac:chgData name="Hubert Kobierzewski" userId="d72c89d3-c2f9-47dc-b1a5-33bf84a567c7" providerId="ADAL" clId="{E163B245-47E8-4C0D-AD35-5F7CD5788DF8}" dt="2018-05-12T07:59:43.861" v="374" actId="20577"/>
          <ac:grpSpMkLst>
            <pc:docMk/>
            <pc:sldMk cId="4165702144" sldId="313"/>
            <ac:grpSpMk id="47" creationId="{979BE9CE-BA3B-45B3-874C-971E4AD75266}"/>
          </ac:grpSpMkLst>
        </pc:grpChg>
        <pc:grpChg chg="add">
          <ac:chgData name="Hubert Kobierzewski" userId="d72c89d3-c2f9-47dc-b1a5-33bf84a567c7" providerId="ADAL" clId="{E163B245-47E8-4C0D-AD35-5F7CD5788DF8}" dt="2018-05-12T07:59:43.861" v="374" actId="20577"/>
          <ac:grpSpMkLst>
            <pc:docMk/>
            <pc:sldMk cId="4165702144" sldId="313"/>
            <ac:grpSpMk id="58" creationId="{4B8E04B6-38F5-450A-BAD9-C68BB36CAC03}"/>
          </ac:grpSpMkLst>
        </pc:grpChg>
        <pc:grpChg chg="add">
          <ac:chgData name="Hubert Kobierzewski" userId="d72c89d3-c2f9-47dc-b1a5-33bf84a567c7" providerId="ADAL" clId="{E163B245-47E8-4C0D-AD35-5F7CD5788DF8}" dt="2018-05-12T07:59:43.861" v="374" actId="20577"/>
          <ac:grpSpMkLst>
            <pc:docMk/>
            <pc:sldMk cId="4165702144" sldId="313"/>
            <ac:grpSpMk id="71" creationId="{D53B93D4-7FD0-4459-BB7A-247553B3A9A9}"/>
          </ac:grpSpMkLst>
        </pc:grpChg>
        <pc:grpChg chg="add">
          <ac:chgData name="Hubert Kobierzewski" userId="d72c89d3-c2f9-47dc-b1a5-33bf84a567c7" providerId="ADAL" clId="{E163B245-47E8-4C0D-AD35-5F7CD5788DF8}" dt="2018-05-12T07:59:43.861" v="374" actId="20577"/>
          <ac:grpSpMkLst>
            <pc:docMk/>
            <pc:sldMk cId="4165702144" sldId="313"/>
            <ac:grpSpMk id="80" creationId="{03F5B2C6-4EC8-4B5A-BDC3-84AFF49C1A3E}"/>
          </ac:grpSpMkLst>
        </pc:grpChg>
      </pc:sldChg>
      <pc:sldChg chg="addSp modSp add modTransition modAnim">
        <pc:chgData name="Hubert Kobierzewski" userId="d72c89d3-c2f9-47dc-b1a5-33bf84a567c7" providerId="ADAL" clId="{E163B245-47E8-4C0D-AD35-5F7CD5788DF8}" dt="2018-05-12T09:29:41.756" v="616" actId="20577"/>
        <pc:sldMkLst>
          <pc:docMk/>
          <pc:sldMk cId="3726126144" sldId="314"/>
        </pc:sldMkLst>
        <pc:spChg chg="mod">
          <ac:chgData name="Hubert Kobierzewski" userId="d72c89d3-c2f9-47dc-b1a5-33bf84a567c7" providerId="ADAL" clId="{E163B245-47E8-4C0D-AD35-5F7CD5788DF8}" dt="2018-05-12T08:00:50.227" v="376" actId="20577"/>
          <ac:spMkLst>
            <pc:docMk/>
            <pc:sldMk cId="3726126144" sldId="314"/>
            <ac:spMk id="2" creationId="{D251B254-F986-4E5A-ABA7-5248FCF0C117}"/>
          </ac:spMkLst>
        </pc:spChg>
        <pc:spChg chg="add">
          <ac:chgData name="Hubert Kobierzewski" userId="d72c89d3-c2f9-47dc-b1a5-33bf84a567c7" providerId="ADAL" clId="{E163B245-47E8-4C0D-AD35-5F7CD5788DF8}" dt="2018-05-12T08:00:58.997" v="377" actId="20577"/>
          <ac:spMkLst>
            <pc:docMk/>
            <pc:sldMk cId="3726126144" sldId="314"/>
            <ac:spMk id="8" creationId="{C2523BE6-9BBE-46BD-B565-5001F5FFA1FF}"/>
          </ac:spMkLst>
        </pc:spChg>
        <pc:spChg chg="add">
          <ac:chgData name="Hubert Kobierzewski" userId="d72c89d3-c2f9-47dc-b1a5-33bf84a567c7" providerId="ADAL" clId="{E163B245-47E8-4C0D-AD35-5F7CD5788DF8}" dt="2018-05-12T08:00:58.997" v="377" actId="20577"/>
          <ac:spMkLst>
            <pc:docMk/>
            <pc:sldMk cId="3726126144" sldId="314"/>
            <ac:spMk id="9" creationId="{A4249C8B-2F5E-4A27-B5FC-E4EBE603BC64}"/>
          </ac:spMkLst>
        </pc:spChg>
        <pc:spChg chg="add">
          <ac:chgData name="Hubert Kobierzewski" userId="d72c89d3-c2f9-47dc-b1a5-33bf84a567c7" providerId="ADAL" clId="{E163B245-47E8-4C0D-AD35-5F7CD5788DF8}" dt="2018-05-12T08:00:58.997" v="377" actId="20577"/>
          <ac:spMkLst>
            <pc:docMk/>
            <pc:sldMk cId="3726126144" sldId="314"/>
            <ac:spMk id="10" creationId="{F71E2DDC-4721-4D7D-B418-B1F67E18E0E5}"/>
          </ac:spMkLst>
        </pc:spChg>
        <pc:spChg chg="add">
          <ac:chgData name="Hubert Kobierzewski" userId="d72c89d3-c2f9-47dc-b1a5-33bf84a567c7" providerId="ADAL" clId="{E163B245-47E8-4C0D-AD35-5F7CD5788DF8}" dt="2018-05-12T08:00:58.997" v="377" actId="20577"/>
          <ac:spMkLst>
            <pc:docMk/>
            <pc:sldMk cId="3726126144" sldId="314"/>
            <ac:spMk id="11" creationId="{8AD5205A-ADF0-4717-A422-41A794863B33}"/>
          </ac:spMkLst>
        </pc:spChg>
        <pc:spChg chg="add">
          <ac:chgData name="Hubert Kobierzewski" userId="d72c89d3-c2f9-47dc-b1a5-33bf84a567c7" providerId="ADAL" clId="{E163B245-47E8-4C0D-AD35-5F7CD5788DF8}" dt="2018-05-12T08:00:58.997" v="377" actId="20577"/>
          <ac:spMkLst>
            <pc:docMk/>
            <pc:sldMk cId="3726126144" sldId="314"/>
            <ac:spMk id="12" creationId="{6D59D22E-23EA-4E40-84E6-1AC5558913B1}"/>
          </ac:spMkLst>
        </pc:spChg>
        <pc:spChg chg="add">
          <ac:chgData name="Hubert Kobierzewski" userId="d72c89d3-c2f9-47dc-b1a5-33bf84a567c7" providerId="ADAL" clId="{E163B245-47E8-4C0D-AD35-5F7CD5788DF8}" dt="2018-05-12T08:00:58.997" v="377" actId="20577"/>
          <ac:spMkLst>
            <pc:docMk/>
            <pc:sldMk cId="3726126144" sldId="314"/>
            <ac:spMk id="13" creationId="{50FCE5C1-BF73-4BA3-9F68-339CF8ECE74E}"/>
          </ac:spMkLst>
        </pc:spChg>
        <pc:spChg chg="add">
          <ac:chgData name="Hubert Kobierzewski" userId="d72c89d3-c2f9-47dc-b1a5-33bf84a567c7" providerId="ADAL" clId="{E163B245-47E8-4C0D-AD35-5F7CD5788DF8}" dt="2018-05-12T08:00:58.997" v="377" actId="20577"/>
          <ac:spMkLst>
            <pc:docMk/>
            <pc:sldMk cId="3726126144" sldId="314"/>
            <ac:spMk id="14" creationId="{C59B559B-6EF8-47B4-B558-90F5E38A652B}"/>
          </ac:spMkLst>
        </pc:spChg>
        <pc:spChg chg="add">
          <ac:chgData name="Hubert Kobierzewski" userId="d72c89d3-c2f9-47dc-b1a5-33bf84a567c7" providerId="ADAL" clId="{E163B245-47E8-4C0D-AD35-5F7CD5788DF8}" dt="2018-05-12T08:00:58.997" v="377" actId="20577"/>
          <ac:spMkLst>
            <pc:docMk/>
            <pc:sldMk cId="3726126144" sldId="314"/>
            <ac:spMk id="15" creationId="{8A28955F-DE71-4FF5-AD6F-8DFBC78CC350}"/>
          </ac:spMkLst>
        </pc:spChg>
        <pc:spChg chg="add">
          <ac:chgData name="Hubert Kobierzewski" userId="d72c89d3-c2f9-47dc-b1a5-33bf84a567c7" providerId="ADAL" clId="{E163B245-47E8-4C0D-AD35-5F7CD5788DF8}" dt="2018-05-12T08:00:58.997" v="377" actId="20577"/>
          <ac:spMkLst>
            <pc:docMk/>
            <pc:sldMk cId="3726126144" sldId="314"/>
            <ac:spMk id="16" creationId="{409A8A0C-B1DC-4CDA-9361-DFB29249F33A}"/>
          </ac:spMkLst>
        </pc:spChg>
        <pc:spChg chg="add">
          <ac:chgData name="Hubert Kobierzewski" userId="d72c89d3-c2f9-47dc-b1a5-33bf84a567c7" providerId="ADAL" clId="{E163B245-47E8-4C0D-AD35-5F7CD5788DF8}" dt="2018-05-12T08:00:58.997" v="377" actId="20577"/>
          <ac:spMkLst>
            <pc:docMk/>
            <pc:sldMk cId="3726126144" sldId="314"/>
            <ac:spMk id="17" creationId="{D55E8202-875F-4952-ABCE-CE9EFA0FCC63}"/>
          </ac:spMkLst>
        </pc:spChg>
        <pc:spChg chg="add">
          <ac:chgData name="Hubert Kobierzewski" userId="d72c89d3-c2f9-47dc-b1a5-33bf84a567c7" providerId="ADAL" clId="{E163B245-47E8-4C0D-AD35-5F7CD5788DF8}" dt="2018-05-12T08:00:58.997" v="377" actId="20577"/>
          <ac:spMkLst>
            <pc:docMk/>
            <pc:sldMk cId="3726126144" sldId="314"/>
            <ac:spMk id="18" creationId="{CA29BD23-477B-48F5-A056-C9C092BA9592}"/>
          </ac:spMkLst>
        </pc:spChg>
        <pc:spChg chg="add">
          <ac:chgData name="Hubert Kobierzewski" userId="d72c89d3-c2f9-47dc-b1a5-33bf84a567c7" providerId="ADAL" clId="{E163B245-47E8-4C0D-AD35-5F7CD5788DF8}" dt="2018-05-12T08:00:58.997" v="377" actId="20577"/>
          <ac:spMkLst>
            <pc:docMk/>
            <pc:sldMk cId="3726126144" sldId="314"/>
            <ac:spMk id="669" creationId="{FD2695E2-5C5D-45A3-8F97-111ABF7B81A1}"/>
          </ac:spMkLst>
        </pc:spChg>
        <pc:grpChg chg="add">
          <ac:chgData name="Hubert Kobierzewski" userId="d72c89d3-c2f9-47dc-b1a5-33bf84a567c7" providerId="ADAL" clId="{E163B245-47E8-4C0D-AD35-5F7CD5788DF8}" dt="2018-05-12T08:00:58.997" v="377" actId="20577"/>
          <ac:grpSpMkLst>
            <pc:docMk/>
            <pc:sldMk cId="3726126144" sldId="314"/>
            <ac:grpSpMk id="3" creationId="{A1FAEDB4-9080-4A77-95D8-D42A3B73A717}"/>
          </ac:grpSpMkLst>
        </pc:grpChg>
        <pc:grpChg chg="add">
          <ac:chgData name="Hubert Kobierzewski" userId="d72c89d3-c2f9-47dc-b1a5-33bf84a567c7" providerId="ADAL" clId="{E163B245-47E8-4C0D-AD35-5F7CD5788DF8}" dt="2018-05-12T08:00:58.997" v="377" actId="20577"/>
          <ac:grpSpMkLst>
            <pc:docMk/>
            <pc:sldMk cId="3726126144" sldId="314"/>
            <ac:grpSpMk id="19" creationId="{5EC6D448-4D0D-498D-A438-DEB936AB9886}"/>
          </ac:grpSpMkLst>
        </pc:grpChg>
        <pc:grpChg chg="add">
          <ac:chgData name="Hubert Kobierzewski" userId="d72c89d3-c2f9-47dc-b1a5-33bf84a567c7" providerId="ADAL" clId="{E163B245-47E8-4C0D-AD35-5F7CD5788DF8}" dt="2018-05-12T08:00:58.997" v="377" actId="20577"/>
          <ac:grpSpMkLst>
            <pc:docMk/>
            <pc:sldMk cId="3726126144" sldId="314"/>
            <ac:grpSpMk id="44" creationId="{0F41B905-6F15-40AD-86C5-B08E72DB578E}"/>
          </ac:grpSpMkLst>
        </pc:grpChg>
        <pc:grpChg chg="add">
          <ac:chgData name="Hubert Kobierzewski" userId="d72c89d3-c2f9-47dc-b1a5-33bf84a567c7" providerId="ADAL" clId="{E163B245-47E8-4C0D-AD35-5F7CD5788DF8}" dt="2018-05-12T08:00:58.997" v="377" actId="20577"/>
          <ac:grpSpMkLst>
            <pc:docMk/>
            <pc:sldMk cId="3726126144" sldId="314"/>
            <ac:grpSpMk id="69" creationId="{D2F6C8F7-3394-47F7-8A2C-F664A2F41B53}"/>
          </ac:grpSpMkLst>
        </pc:grpChg>
        <pc:grpChg chg="add">
          <ac:chgData name="Hubert Kobierzewski" userId="d72c89d3-c2f9-47dc-b1a5-33bf84a567c7" providerId="ADAL" clId="{E163B245-47E8-4C0D-AD35-5F7CD5788DF8}" dt="2018-05-12T08:00:58.997" v="377" actId="20577"/>
          <ac:grpSpMkLst>
            <pc:docMk/>
            <pc:sldMk cId="3726126144" sldId="314"/>
            <ac:grpSpMk id="94" creationId="{F6B44F21-1DA9-4E4B-A9B9-D4D165DE75F5}"/>
          </ac:grpSpMkLst>
        </pc:grpChg>
        <pc:grpChg chg="add">
          <ac:chgData name="Hubert Kobierzewski" userId="d72c89d3-c2f9-47dc-b1a5-33bf84a567c7" providerId="ADAL" clId="{E163B245-47E8-4C0D-AD35-5F7CD5788DF8}" dt="2018-05-12T08:00:58.997" v="377" actId="20577"/>
          <ac:grpSpMkLst>
            <pc:docMk/>
            <pc:sldMk cId="3726126144" sldId="314"/>
            <ac:grpSpMk id="119" creationId="{A0707DE0-29D6-4858-BE32-E4808753207A}"/>
          </ac:grpSpMkLst>
        </pc:grpChg>
        <pc:grpChg chg="add">
          <ac:chgData name="Hubert Kobierzewski" userId="d72c89d3-c2f9-47dc-b1a5-33bf84a567c7" providerId="ADAL" clId="{E163B245-47E8-4C0D-AD35-5F7CD5788DF8}" dt="2018-05-12T08:00:58.997" v="377" actId="20577"/>
          <ac:grpSpMkLst>
            <pc:docMk/>
            <pc:sldMk cId="3726126144" sldId="314"/>
            <ac:grpSpMk id="144" creationId="{5491A269-D12A-4A2E-B089-13324B4A3EDB}"/>
          </ac:grpSpMkLst>
        </pc:grpChg>
        <pc:grpChg chg="add">
          <ac:chgData name="Hubert Kobierzewski" userId="d72c89d3-c2f9-47dc-b1a5-33bf84a567c7" providerId="ADAL" clId="{E163B245-47E8-4C0D-AD35-5F7CD5788DF8}" dt="2018-05-12T08:00:58.997" v="377" actId="20577"/>
          <ac:grpSpMkLst>
            <pc:docMk/>
            <pc:sldMk cId="3726126144" sldId="314"/>
            <ac:grpSpMk id="169" creationId="{64579DF2-0F76-4FFF-8C8D-C9AFC4407504}"/>
          </ac:grpSpMkLst>
        </pc:grpChg>
        <pc:grpChg chg="add">
          <ac:chgData name="Hubert Kobierzewski" userId="d72c89d3-c2f9-47dc-b1a5-33bf84a567c7" providerId="ADAL" clId="{E163B245-47E8-4C0D-AD35-5F7CD5788DF8}" dt="2018-05-12T08:00:58.997" v="377" actId="20577"/>
          <ac:grpSpMkLst>
            <pc:docMk/>
            <pc:sldMk cId="3726126144" sldId="314"/>
            <ac:grpSpMk id="194" creationId="{264C7F7B-C6AC-4E31-861F-59A34E911A4B}"/>
          </ac:grpSpMkLst>
        </pc:grpChg>
        <pc:grpChg chg="add">
          <ac:chgData name="Hubert Kobierzewski" userId="d72c89d3-c2f9-47dc-b1a5-33bf84a567c7" providerId="ADAL" clId="{E163B245-47E8-4C0D-AD35-5F7CD5788DF8}" dt="2018-05-12T08:00:58.997" v="377" actId="20577"/>
          <ac:grpSpMkLst>
            <pc:docMk/>
            <pc:sldMk cId="3726126144" sldId="314"/>
            <ac:grpSpMk id="219" creationId="{8E8C0B26-12CF-4B9D-8051-A22497026290}"/>
          </ac:grpSpMkLst>
        </pc:grpChg>
        <pc:grpChg chg="add">
          <ac:chgData name="Hubert Kobierzewski" userId="d72c89d3-c2f9-47dc-b1a5-33bf84a567c7" providerId="ADAL" clId="{E163B245-47E8-4C0D-AD35-5F7CD5788DF8}" dt="2018-05-12T08:00:58.997" v="377" actId="20577"/>
          <ac:grpSpMkLst>
            <pc:docMk/>
            <pc:sldMk cId="3726126144" sldId="314"/>
            <ac:grpSpMk id="244" creationId="{1E94DC18-8D04-40B6-A6A8-A3C469FE1E48}"/>
          </ac:grpSpMkLst>
        </pc:grpChg>
        <pc:grpChg chg="add">
          <ac:chgData name="Hubert Kobierzewski" userId="d72c89d3-c2f9-47dc-b1a5-33bf84a567c7" providerId="ADAL" clId="{E163B245-47E8-4C0D-AD35-5F7CD5788DF8}" dt="2018-05-12T08:00:58.997" v="377" actId="20577"/>
          <ac:grpSpMkLst>
            <pc:docMk/>
            <pc:sldMk cId="3726126144" sldId="314"/>
            <ac:grpSpMk id="269" creationId="{68552C54-E3CC-4F18-AEB3-48E028F0E6A7}"/>
          </ac:grpSpMkLst>
        </pc:grpChg>
        <pc:grpChg chg="add">
          <ac:chgData name="Hubert Kobierzewski" userId="d72c89d3-c2f9-47dc-b1a5-33bf84a567c7" providerId="ADAL" clId="{E163B245-47E8-4C0D-AD35-5F7CD5788DF8}" dt="2018-05-12T08:00:58.997" v="377" actId="20577"/>
          <ac:grpSpMkLst>
            <pc:docMk/>
            <pc:sldMk cId="3726126144" sldId="314"/>
            <ac:grpSpMk id="294" creationId="{26B71DF4-EF8D-4F93-83E4-B400BB7CC67B}"/>
          </ac:grpSpMkLst>
        </pc:grpChg>
        <pc:grpChg chg="add">
          <ac:chgData name="Hubert Kobierzewski" userId="d72c89d3-c2f9-47dc-b1a5-33bf84a567c7" providerId="ADAL" clId="{E163B245-47E8-4C0D-AD35-5F7CD5788DF8}" dt="2018-05-12T08:00:58.997" v="377" actId="20577"/>
          <ac:grpSpMkLst>
            <pc:docMk/>
            <pc:sldMk cId="3726126144" sldId="314"/>
            <ac:grpSpMk id="319" creationId="{49B54C99-462F-446F-9BC7-A4F6132AFE56}"/>
          </ac:grpSpMkLst>
        </pc:grpChg>
        <pc:grpChg chg="add">
          <ac:chgData name="Hubert Kobierzewski" userId="d72c89d3-c2f9-47dc-b1a5-33bf84a567c7" providerId="ADAL" clId="{E163B245-47E8-4C0D-AD35-5F7CD5788DF8}" dt="2018-05-12T08:00:58.997" v="377" actId="20577"/>
          <ac:grpSpMkLst>
            <pc:docMk/>
            <pc:sldMk cId="3726126144" sldId="314"/>
            <ac:grpSpMk id="344" creationId="{066B2FE8-C593-4B82-AE8F-E955523B3800}"/>
          </ac:grpSpMkLst>
        </pc:grpChg>
        <pc:grpChg chg="add">
          <ac:chgData name="Hubert Kobierzewski" userId="d72c89d3-c2f9-47dc-b1a5-33bf84a567c7" providerId="ADAL" clId="{E163B245-47E8-4C0D-AD35-5F7CD5788DF8}" dt="2018-05-12T08:00:58.997" v="377" actId="20577"/>
          <ac:grpSpMkLst>
            <pc:docMk/>
            <pc:sldMk cId="3726126144" sldId="314"/>
            <ac:grpSpMk id="369" creationId="{E6DAD3B4-1279-4849-BC88-71B21CAD56BD}"/>
          </ac:grpSpMkLst>
        </pc:grpChg>
        <pc:grpChg chg="add">
          <ac:chgData name="Hubert Kobierzewski" userId="d72c89d3-c2f9-47dc-b1a5-33bf84a567c7" providerId="ADAL" clId="{E163B245-47E8-4C0D-AD35-5F7CD5788DF8}" dt="2018-05-12T08:00:58.997" v="377" actId="20577"/>
          <ac:grpSpMkLst>
            <pc:docMk/>
            <pc:sldMk cId="3726126144" sldId="314"/>
            <ac:grpSpMk id="394" creationId="{D80F48E8-AA6F-4543-97FE-560A425FF518}"/>
          </ac:grpSpMkLst>
        </pc:grpChg>
        <pc:grpChg chg="add">
          <ac:chgData name="Hubert Kobierzewski" userId="d72c89d3-c2f9-47dc-b1a5-33bf84a567c7" providerId="ADAL" clId="{E163B245-47E8-4C0D-AD35-5F7CD5788DF8}" dt="2018-05-12T08:00:58.997" v="377" actId="20577"/>
          <ac:grpSpMkLst>
            <pc:docMk/>
            <pc:sldMk cId="3726126144" sldId="314"/>
            <ac:grpSpMk id="419" creationId="{5BAB379D-D1A7-4039-9DE8-C367D661E12A}"/>
          </ac:grpSpMkLst>
        </pc:grpChg>
        <pc:grpChg chg="add">
          <ac:chgData name="Hubert Kobierzewski" userId="d72c89d3-c2f9-47dc-b1a5-33bf84a567c7" providerId="ADAL" clId="{E163B245-47E8-4C0D-AD35-5F7CD5788DF8}" dt="2018-05-12T08:00:58.997" v="377" actId="20577"/>
          <ac:grpSpMkLst>
            <pc:docMk/>
            <pc:sldMk cId="3726126144" sldId="314"/>
            <ac:grpSpMk id="444" creationId="{53BB506C-6A57-4195-B49B-AAA9465FB37C}"/>
          </ac:grpSpMkLst>
        </pc:grpChg>
        <pc:grpChg chg="add">
          <ac:chgData name="Hubert Kobierzewski" userId="d72c89d3-c2f9-47dc-b1a5-33bf84a567c7" providerId="ADAL" clId="{E163B245-47E8-4C0D-AD35-5F7CD5788DF8}" dt="2018-05-12T08:00:58.997" v="377" actId="20577"/>
          <ac:grpSpMkLst>
            <pc:docMk/>
            <pc:sldMk cId="3726126144" sldId="314"/>
            <ac:grpSpMk id="469" creationId="{C98F26B4-8ABE-484F-BD02-3CA47FD83C0D}"/>
          </ac:grpSpMkLst>
        </pc:grpChg>
        <pc:grpChg chg="add">
          <ac:chgData name="Hubert Kobierzewski" userId="d72c89d3-c2f9-47dc-b1a5-33bf84a567c7" providerId="ADAL" clId="{E163B245-47E8-4C0D-AD35-5F7CD5788DF8}" dt="2018-05-12T08:00:58.997" v="377" actId="20577"/>
          <ac:grpSpMkLst>
            <pc:docMk/>
            <pc:sldMk cId="3726126144" sldId="314"/>
            <ac:grpSpMk id="494" creationId="{C234FA79-34EA-4DD6-BA24-F594125AD7E9}"/>
          </ac:grpSpMkLst>
        </pc:grpChg>
        <pc:grpChg chg="add">
          <ac:chgData name="Hubert Kobierzewski" userId="d72c89d3-c2f9-47dc-b1a5-33bf84a567c7" providerId="ADAL" clId="{E163B245-47E8-4C0D-AD35-5F7CD5788DF8}" dt="2018-05-12T08:00:58.997" v="377" actId="20577"/>
          <ac:grpSpMkLst>
            <pc:docMk/>
            <pc:sldMk cId="3726126144" sldId="314"/>
            <ac:grpSpMk id="519" creationId="{AFBF741B-7DC4-429F-93F0-0DF372C2BDD1}"/>
          </ac:grpSpMkLst>
        </pc:grpChg>
        <pc:grpChg chg="add">
          <ac:chgData name="Hubert Kobierzewski" userId="d72c89d3-c2f9-47dc-b1a5-33bf84a567c7" providerId="ADAL" clId="{E163B245-47E8-4C0D-AD35-5F7CD5788DF8}" dt="2018-05-12T08:00:58.997" v="377" actId="20577"/>
          <ac:grpSpMkLst>
            <pc:docMk/>
            <pc:sldMk cId="3726126144" sldId="314"/>
            <ac:grpSpMk id="544" creationId="{02FBDC0A-1AE1-4D2D-ADE8-EDB370DF6DB1}"/>
          </ac:grpSpMkLst>
        </pc:grpChg>
        <pc:grpChg chg="add">
          <ac:chgData name="Hubert Kobierzewski" userId="d72c89d3-c2f9-47dc-b1a5-33bf84a567c7" providerId="ADAL" clId="{E163B245-47E8-4C0D-AD35-5F7CD5788DF8}" dt="2018-05-12T08:00:58.997" v="377" actId="20577"/>
          <ac:grpSpMkLst>
            <pc:docMk/>
            <pc:sldMk cId="3726126144" sldId="314"/>
            <ac:grpSpMk id="569" creationId="{5CED9BCE-DA1C-479F-AC2C-F8F601E98A87}"/>
          </ac:grpSpMkLst>
        </pc:grpChg>
        <pc:grpChg chg="add">
          <ac:chgData name="Hubert Kobierzewski" userId="d72c89d3-c2f9-47dc-b1a5-33bf84a567c7" providerId="ADAL" clId="{E163B245-47E8-4C0D-AD35-5F7CD5788DF8}" dt="2018-05-12T08:00:58.997" v="377" actId="20577"/>
          <ac:grpSpMkLst>
            <pc:docMk/>
            <pc:sldMk cId="3726126144" sldId="314"/>
            <ac:grpSpMk id="594" creationId="{30771C0C-4FAD-4529-B4F7-7BC01BCF7091}"/>
          </ac:grpSpMkLst>
        </pc:grpChg>
        <pc:grpChg chg="add">
          <ac:chgData name="Hubert Kobierzewski" userId="d72c89d3-c2f9-47dc-b1a5-33bf84a567c7" providerId="ADAL" clId="{E163B245-47E8-4C0D-AD35-5F7CD5788DF8}" dt="2018-05-12T08:00:58.997" v="377" actId="20577"/>
          <ac:grpSpMkLst>
            <pc:docMk/>
            <pc:sldMk cId="3726126144" sldId="314"/>
            <ac:grpSpMk id="619" creationId="{0595AF98-7DFB-43FB-B34E-055EF4553D25}"/>
          </ac:grpSpMkLst>
        </pc:grpChg>
        <pc:grpChg chg="add">
          <ac:chgData name="Hubert Kobierzewski" userId="d72c89d3-c2f9-47dc-b1a5-33bf84a567c7" providerId="ADAL" clId="{E163B245-47E8-4C0D-AD35-5F7CD5788DF8}" dt="2018-05-12T08:00:58.997" v="377" actId="20577"/>
          <ac:grpSpMkLst>
            <pc:docMk/>
            <pc:sldMk cId="3726126144" sldId="314"/>
            <ac:grpSpMk id="644" creationId="{97A9FD4B-2285-475C-B400-42AECA7B7DBD}"/>
          </ac:grpSpMkLst>
        </pc:grpChg>
        <pc:grpChg chg="add">
          <ac:chgData name="Hubert Kobierzewski" userId="d72c89d3-c2f9-47dc-b1a5-33bf84a567c7" providerId="ADAL" clId="{E163B245-47E8-4C0D-AD35-5F7CD5788DF8}" dt="2018-05-12T08:00:58.997" v="377" actId="20577"/>
          <ac:grpSpMkLst>
            <pc:docMk/>
            <pc:sldMk cId="3726126144" sldId="314"/>
            <ac:grpSpMk id="670" creationId="{246D5DC8-1FC9-4643-9752-4BC9DED21849}"/>
          </ac:grpSpMkLst>
        </pc:grpChg>
      </pc:sldChg>
      <pc:sldChg chg="addSp modSp add modTransition">
        <pc:chgData name="Hubert Kobierzewski" userId="d72c89d3-c2f9-47dc-b1a5-33bf84a567c7" providerId="ADAL" clId="{E163B245-47E8-4C0D-AD35-5F7CD5788DF8}" dt="2018-05-12T09:29:41.756" v="616" actId="20577"/>
        <pc:sldMkLst>
          <pc:docMk/>
          <pc:sldMk cId="4143070834" sldId="315"/>
        </pc:sldMkLst>
        <pc:spChg chg="mod">
          <ac:chgData name="Hubert Kobierzewski" userId="d72c89d3-c2f9-47dc-b1a5-33bf84a567c7" providerId="ADAL" clId="{E163B245-47E8-4C0D-AD35-5F7CD5788DF8}" dt="2018-05-12T08:01:43.333" v="379" actId="20577"/>
          <ac:spMkLst>
            <pc:docMk/>
            <pc:sldMk cId="4143070834" sldId="315"/>
            <ac:spMk id="2" creationId="{10EF8E4A-2490-4219-A59D-6238EA829687}"/>
          </ac:spMkLst>
        </pc:spChg>
        <pc:spChg chg="add">
          <ac:chgData name="Hubert Kobierzewski" userId="d72c89d3-c2f9-47dc-b1a5-33bf84a567c7" providerId="ADAL" clId="{E163B245-47E8-4C0D-AD35-5F7CD5788DF8}" dt="2018-05-12T08:01:50.668" v="380" actId="20577"/>
          <ac:spMkLst>
            <pc:docMk/>
            <pc:sldMk cId="4143070834" sldId="315"/>
            <ac:spMk id="3" creationId="{FDDE188C-519D-424F-8762-D7CEC9A6CFB7}"/>
          </ac:spMkLst>
        </pc:spChg>
        <pc:spChg chg="add">
          <ac:chgData name="Hubert Kobierzewski" userId="d72c89d3-c2f9-47dc-b1a5-33bf84a567c7" providerId="ADAL" clId="{E163B245-47E8-4C0D-AD35-5F7CD5788DF8}" dt="2018-05-12T08:01:50.668" v="380" actId="20577"/>
          <ac:spMkLst>
            <pc:docMk/>
            <pc:sldMk cId="4143070834" sldId="315"/>
            <ac:spMk id="4" creationId="{E8CC8F0F-E31B-496A-9104-9EA71DFA06BB}"/>
          </ac:spMkLst>
        </pc:spChg>
        <pc:spChg chg="add">
          <ac:chgData name="Hubert Kobierzewski" userId="d72c89d3-c2f9-47dc-b1a5-33bf84a567c7" providerId="ADAL" clId="{E163B245-47E8-4C0D-AD35-5F7CD5788DF8}" dt="2018-05-12T08:01:50.668" v="380" actId="20577"/>
          <ac:spMkLst>
            <pc:docMk/>
            <pc:sldMk cId="4143070834" sldId="315"/>
            <ac:spMk id="5" creationId="{C26DF1C6-4D50-46FC-BC86-ECBD3AFF7C05}"/>
          </ac:spMkLst>
        </pc:spChg>
        <pc:spChg chg="add">
          <ac:chgData name="Hubert Kobierzewski" userId="d72c89d3-c2f9-47dc-b1a5-33bf84a567c7" providerId="ADAL" clId="{E163B245-47E8-4C0D-AD35-5F7CD5788DF8}" dt="2018-05-12T08:01:50.668" v="380" actId="20577"/>
          <ac:spMkLst>
            <pc:docMk/>
            <pc:sldMk cId="4143070834" sldId="315"/>
            <ac:spMk id="6" creationId="{D81720F2-5157-44FB-AFEC-A852E9731E29}"/>
          </ac:spMkLst>
        </pc:spChg>
        <pc:spChg chg="add">
          <ac:chgData name="Hubert Kobierzewski" userId="d72c89d3-c2f9-47dc-b1a5-33bf84a567c7" providerId="ADAL" clId="{E163B245-47E8-4C0D-AD35-5F7CD5788DF8}" dt="2018-05-12T08:01:50.668" v="380" actId="20577"/>
          <ac:spMkLst>
            <pc:docMk/>
            <pc:sldMk cId="4143070834" sldId="315"/>
            <ac:spMk id="7" creationId="{84ABB9B1-A465-449D-B2CF-0E0A187FE98F}"/>
          </ac:spMkLst>
        </pc:spChg>
      </pc:sldChg>
      <pc:sldChg chg="addSp delSp modSp add modTransition">
        <pc:chgData name="Hubert Kobierzewski" userId="d72c89d3-c2f9-47dc-b1a5-33bf84a567c7" providerId="ADAL" clId="{E163B245-47E8-4C0D-AD35-5F7CD5788DF8}" dt="2018-05-12T09:29:41.756" v="616" actId="20577"/>
        <pc:sldMkLst>
          <pc:docMk/>
          <pc:sldMk cId="2106783176" sldId="316"/>
        </pc:sldMkLst>
        <pc:spChg chg="mod">
          <ac:chgData name="Hubert Kobierzewski" userId="d72c89d3-c2f9-47dc-b1a5-33bf84a567c7" providerId="ADAL" clId="{E163B245-47E8-4C0D-AD35-5F7CD5788DF8}" dt="2018-05-12T08:03:34.677" v="389" actId="1076"/>
          <ac:spMkLst>
            <pc:docMk/>
            <pc:sldMk cId="2106783176" sldId="316"/>
            <ac:spMk id="2" creationId="{1BE5F0A3-D3A7-4910-BB90-47FDA9F74772}"/>
          </ac:spMkLst>
        </pc:spChg>
        <pc:spChg chg="del">
          <ac:chgData name="Hubert Kobierzewski" userId="d72c89d3-c2f9-47dc-b1a5-33bf84a567c7" providerId="ADAL" clId="{E163B245-47E8-4C0D-AD35-5F7CD5788DF8}" dt="2018-05-12T08:02:27.024" v="382" actId="478"/>
          <ac:spMkLst>
            <pc:docMk/>
            <pc:sldMk cId="2106783176" sldId="316"/>
            <ac:spMk id="3" creationId="{1A7DC76F-71E4-4055-850F-C5320E245C91}"/>
          </ac:spMkLst>
        </pc:spChg>
        <pc:spChg chg="del">
          <ac:chgData name="Hubert Kobierzewski" userId="d72c89d3-c2f9-47dc-b1a5-33bf84a567c7" providerId="ADAL" clId="{E163B245-47E8-4C0D-AD35-5F7CD5788DF8}" dt="2018-05-12T08:02:56.444" v="385" actId="478"/>
          <ac:spMkLst>
            <pc:docMk/>
            <pc:sldMk cId="2106783176" sldId="316"/>
            <ac:spMk id="4" creationId="{139B60E7-7A84-4BA3-9198-24DBD8853C63}"/>
          </ac:spMkLst>
        </pc:spChg>
        <pc:picChg chg="add">
          <ac:chgData name="Hubert Kobierzewski" userId="d72c89d3-c2f9-47dc-b1a5-33bf84a567c7" providerId="ADAL" clId="{E163B245-47E8-4C0D-AD35-5F7CD5788DF8}" dt="2018-05-12T08:03:21.925" v="387" actId="20577"/>
          <ac:picMkLst>
            <pc:docMk/>
            <pc:sldMk cId="2106783176" sldId="316"/>
            <ac:picMk id="5" creationId="{DF12F728-87D9-4314-8102-F6BAC52AB6EA}"/>
          </ac:picMkLst>
        </pc:picChg>
      </pc:sldChg>
      <pc:sldChg chg="addSp modSp add modTransition">
        <pc:chgData name="Hubert Kobierzewski" userId="d72c89d3-c2f9-47dc-b1a5-33bf84a567c7" providerId="ADAL" clId="{E163B245-47E8-4C0D-AD35-5F7CD5788DF8}" dt="2018-05-12T09:29:41.756" v="616" actId="20577"/>
        <pc:sldMkLst>
          <pc:docMk/>
          <pc:sldMk cId="783993856" sldId="317"/>
        </pc:sldMkLst>
        <pc:spChg chg="mod">
          <ac:chgData name="Hubert Kobierzewski" userId="d72c89d3-c2f9-47dc-b1a5-33bf84a567c7" providerId="ADAL" clId="{E163B245-47E8-4C0D-AD35-5F7CD5788DF8}" dt="2018-05-12T08:11:15.578" v="391" actId="20577"/>
          <ac:spMkLst>
            <pc:docMk/>
            <pc:sldMk cId="783993856" sldId="317"/>
            <ac:spMk id="2" creationId="{125C4C16-34C3-4D19-A67B-6E15A7E41145}"/>
          </ac:spMkLst>
        </pc:spChg>
        <pc:spChg chg="add">
          <ac:chgData name="Hubert Kobierzewski" userId="d72c89d3-c2f9-47dc-b1a5-33bf84a567c7" providerId="ADAL" clId="{E163B245-47E8-4C0D-AD35-5F7CD5788DF8}" dt="2018-05-12T08:11:23.918" v="392" actId="20577"/>
          <ac:spMkLst>
            <pc:docMk/>
            <pc:sldMk cId="783993856" sldId="317"/>
            <ac:spMk id="3" creationId="{750A669F-CF90-4311-A246-E0B38BFF1055}"/>
          </ac:spMkLst>
        </pc:spChg>
        <pc:spChg chg="add">
          <ac:chgData name="Hubert Kobierzewski" userId="d72c89d3-c2f9-47dc-b1a5-33bf84a567c7" providerId="ADAL" clId="{E163B245-47E8-4C0D-AD35-5F7CD5788DF8}" dt="2018-05-12T08:11:23.918" v="392" actId="20577"/>
          <ac:spMkLst>
            <pc:docMk/>
            <pc:sldMk cId="783993856" sldId="317"/>
            <ac:spMk id="4" creationId="{77CC2D62-2799-40CF-B3DB-0027436AA025}"/>
          </ac:spMkLst>
        </pc:spChg>
      </pc:sldChg>
      <pc:sldChg chg="addSp modSp add ord modTransition">
        <pc:chgData name="Hubert Kobierzewski" userId="d72c89d3-c2f9-47dc-b1a5-33bf84a567c7" providerId="ADAL" clId="{E163B245-47E8-4C0D-AD35-5F7CD5788DF8}" dt="2018-05-12T09:29:41.756" v="616" actId="20577"/>
        <pc:sldMkLst>
          <pc:docMk/>
          <pc:sldMk cId="430946437" sldId="318"/>
        </pc:sldMkLst>
        <pc:spChg chg="mod">
          <ac:chgData name="Hubert Kobierzewski" userId="d72c89d3-c2f9-47dc-b1a5-33bf84a567c7" providerId="ADAL" clId="{E163B245-47E8-4C0D-AD35-5F7CD5788DF8}" dt="2018-05-12T08:13:44.461" v="395" actId="20577"/>
          <ac:spMkLst>
            <pc:docMk/>
            <pc:sldMk cId="430946437" sldId="318"/>
            <ac:spMk id="2" creationId="{1A65BA34-CACE-4504-B831-22EE92BDCAC9}"/>
          </ac:spMkLst>
        </pc:spChg>
        <pc:spChg chg="add mod">
          <ac:chgData name="Hubert Kobierzewski" userId="d72c89d3-c2f9-47dc-b1a5-33bf84a567c7" providerId="ADAL" clId="{E163B245-47E8-4C0D-AD35-5F7CD5788DF8}" dt="2018-05-12T08:14:13.492" v="409" actId="20577"/>
          <ac:spMkLst>
            <pc:docMk/>
            <pc:sldMk cId="430946437" sldId="318"/>
            <ac:spMk id="3" creationId="{7A53F8C2-E3A4-40AD-82D2-8953100E733C}"/>
          </ac:spMkLst>
        </pc:spChg>
        <pc:picChg chg="add">
          <ac:chgData name="Hubert Kobierzewski" userId="d72c89d3-c2f9-47dc-b1a5-33bf84a567c7" providerId="ADAL" clId="{E163B245-47E8-4C0D-AD35-5F7CD5788DF8}" dt="2018-05-12T08:13:59.240" v="396" actId="20577"/>
          <ac:picMkLst>
            <pc:docMk/>
            <pc:sldMk cId="430946437" sldId="318"/>
            <ac:picMk id="4" creationId="{D57B17BB-0416-435B-B557-092058DA675C}"/>
          </ac:picMkLst>
        </pc:picChg>
      </pc:sldChg>
      <pc:sldChg chg="addSp modSp add modTransition">
        <pc:chgData name="Hubert Kobierzewski" userId="d72c89d3-c2f9-47dc-b1a5-33bf84a567c7" providerId="ADAL" clId="{E163B245-47E8-4C0D-AD35-5F7CD5788DF8}" dt="2018-05-12T09:29:41.756" v="616" actId="20577"/>
        <pc:sldMkLst>
          <pc:docMk/>
          <pc:sldMk cId="3417987251" sldId="319"/>
        </pc:sldMkLst>
        <pc:spChg chg="mod">
          <ac:chgData name="Hubert Kobierzewski" userId="d72c89d3-c2f9-47dc-b1a5-33bf84a567c7" providerId="ADAL" clId="{E163B245-47E8-4C0D-AD35-5F7CD5788DF8}" dt="2018-05-12T08:20:57.741" v="411" actId="20577"/>
          <ac:spMkLst>
            <pc:docMk/>
            <pc:sldMk cId="3417987251" sldId="319"/>
            <ac:spMk id="2" creationId="{71CEB55C-3FEE-4C3A-9961-EA1D87E2D44D}"/>
          </ac:spMkLst>
        </pc:spChg>
        <pc:spChg chg="add mod">
          <ac:chgData name="Hubert Kobierzewski" userId="d72c89d3-c2f9-47dc-b1a5-33bf84a567c7" providerId="ADAL" clId="{E163B245-47E8-4C0D-AD35-5F7CD5788DF8}" dt="2018-05-12T08:21:08.118" v="413" actId="27636"/>
          <ac:spMkLst>
            <pc:docMk/>
            <pc:sldMk cId="3417987251" sldId="319"/>
            <ac:spMk id="3" creationId="{3D6D39D2-8D07-4549-9C62-9B3EEB9ADE92}"/>
          </ac:spMkLst>
        </pc:spChg>
        <pc:spChg chg="add">
          <ac:chgData name="Hubert Kobierzewski" userId="d72c89d3-c2f9-47dc-b1a5-33bf84a567c7" providerId="ADAL" clId="{E163B245-47E8-4C0D-AD35-5F7CD5788DF8}" dt="2018-05-12T08:21:07.852" v="412" actId="20577"/>
          <ac:spMkLst>
            <pc:docMk/>
            <pc:sldMk cId="3417987251" sldId="319"/>
            <ac:spMk id="4" creationId="{7B35F91F-C65C-48B2-843D-BBC2D8FF7141}"/>
          </ac:spMkLst>
        </pc:spChg>
        <pc:spChg chg="add">
          <ac:chgData name="Hubert Kobierzewski" userId="d72c89d3-c2f9-47dc-b1a5-33bf84a567c7" providerId="ADAL" clId="{E163B245-47E8-4C0D-AD35-5F7CD5788DF8}" dt="2018-05-12T08:21:07.852" v="412" actId="20577"/>
          <ac:spMkLst>
            <pc:docMk/>
            <pc:sldMk cId="3417987251" sldId="319"/>
            <ac:spMk id="5" creationId="{557538BF-F821-4AB6-936C-01CF8F23F0D9}"/>
          </ac:spMkLst>
        </pc:spChg>
        <pc:spChg chg="add">
          <ac:chgData name="Hubert Kobierzewski" userId="d72c89d3-c2f9-47dc-b1a5-33bf84a567c7" providerId="ADAL" clId="{E163B245-47E8-4C0D-AD35-5F7CD5788DF8}" dt="2018-05-12T08:21:07.852" v="412" actId="20577"/>
          <ac:spMkLst>
            <pc:docMk/>
            <pc:sldMk cId="3417987251" sldId="319"/>
            <ac:spMk id="8" creationId="{B955AE0B-C5BE-4FC6-9421-769208D1258B}"/>
          </ac:spMkLst>
        </pc:spChg>
        <pc:spChg chg="add">
          <ac:chgData name="Hubert Kobierzewski" userId="d72c89d3-c2f9-47dc-b1a5-33bf84a567c7" providerId="ADAL" clId="{E163B245-47E8-4C0D-AD35-5F7CD5788DF8}" dt="2018-05-12T08:21:07.852" v="412" actId="20577"/>
          <ac:spMkLst>
            <pc:docMk/>
            <pc:sldMk cId="3417987251" sldId="319"/>
            <ac:spMk id="12" creationId="{6A138480-94F6-48C9-B189-0133E81A9597}"/>
          </ac:spMkLst>
        </pc:spChg>
        <pc:spChg chg="add">
          <ac:chgData name="Hubert Kobierzewski" userId="d72c89d3-c2f9-47dc-b1a5-33bf84a567c7" providerId="ADAL" clId="{E163B245-47E8-4C0D-AD35-5F7CD5788DF8}" dt="2018-05-12T08:21:07.852" v="412" actId="20577"/>
          <ac:spMkLst>
            <pc:docMk/>
            <pc:sldMk cId="3417987251" sldId="319"/>
            <ac:spMk id="13" creationId="{60979606-568F-417E-BCA7-619D4FD3B723}"/>
          </ac:spMkLst>
        </pc:spChg>
        <pc:spChg chg="add">
          <ac:chgData name="Hubert Kobierzewski" userId="d72c89d3-c2f9-47dc-b1a5-33bf84a567c7" providerId="ADAL" clId="{E163B245-47E8-4C0D-AD35-5F7CD5788DF8}" dt="2018-05-12T08:21:07.852" v="412" actId="20577"/>
          <ac:spMkLst>
            <pc:docMk/>
            <pc:sldMk cId="3417987251" sldId="319"/>
            <ac:spMk id="14" creationId="{DCA044DE-21D0-4400-8167-46615A6486A9}"/>
          </ac:spMkLst>
        </pc:spChg>
        <pc:spChg chg="add">
          <ac:chgData name="Hubert Kobierzewski" userId="d72c89d3-c2f9-47dc-b1a5-33bf84a567c7" providerId="ADAL" clId="{E163B245-47E8-4C0D-AD35-5F7CD5788DF8}" dt="2018-05-12T08:21:07.852" v="412" actId="20577"/>
          <ac:spMkLst>
            <pc:docMk/>
            <pc:sldMk cId="3417987251" sldId="319"/>
            <ac:spMk id="15" creationId="{5DEA3E18-218C-43C7-9D13-F9A0CFC58C69}"/>
          </ac:spMkLst>
        </pc:spChg>
        <pc:spChg chg="add">
          <ac:chgData name="Hubert Kobierzewski" userId="d72c89d3-c2f9-47dc-b1a5-33bf84a567c7" providerId="ADAL" clId="{E163B245-47E8-4C0D-AD35-5F7CD5788DF8}" dt="2018-05-12T08:21:07.852" v="412" actId="20577"/>
          <ac:spMkLst>
            <pc:docMk/>
            <pc:sldMk cId="3417987251" sldId="319"/>
            <ac:spMk id="16" creationId="{B386CCA0-5ED7-4272-B27F-FC4703C85F7C}"/>
          </ac:spMkLst>
        </pc:spChg>
        <pc:spChg chg="add">
          <ac:chgData name="Hubert Kobierzewski" userId="d72c89d3-c2f9-47dc-b1a5-33bf84a567c7" providerId="ADAL" clId="{E163B245-47E8-4C0D-AD35-5F7CD5788DF8}" dt="2018-05-12T08:21:07.852" v="412" actId="20577"/>
          <ac:spMkLst>
            <pc:docMk/>
            <pc:sldMk cId="3417987251" sldId="319"/>
            <ac:spMk id="23" creationId="{C97B6DF9-B886-4234-BFE1-8FD3D1A9B9F1}"/>
          </ac:spMkLst>
        </pc:spChg>
        <pc:spChg chg="add">
          <ac:chgData name="Hubert Kobierzewski" userId="d72c89d3-c2f9-47dc-b1a5-33bf84a567c7" providerId="ADAL" clId="{E163B245-47E8-4C0D-AD35-5F7CD5788DF8}" dt="2018-05-12T08:21:07.852" v="412" actId="20577"/>
          <ac:spMkLst>
            <pc:docMk/>
            <pc:sldMk cId="3417987251" sldId="319"/>
            <ac:spMk id="24" creationId="{3E35E6C9-0D4D-4248-BC12-06F4EDF8CFF6}"/>
          </ac:spMkLst>
        </pc:spChg>
        <pc:spChg chg="add">
          <ac:chgData name="Hubert Kobierzewski" userId="d72c89d3-c2f9-47dc-b1a5-33bf84a567c7" providerId="ADAL" clId="{E163B245-47E8-4C0D-AD35-5F7CD5788DF8}" dt="2018-05-12T08:21:07.852" v="412" actId="20577"/>
          <ac:spMkLst>
            <pc:docMk/>
            <pc:sldMk cId="3417987251" sldId="319"/>
            <ac:spMk id="25" creationId="{7DD5745E-4667-4AEF-9AB5-D2CB4BBABADD}"/>
          </ac:spMkLst>
        </pc:spChg>
        <pc:spChg chg="add">
          <ac:chgData name="Hubert Kobierzewski" userId="d72c89d3-c2f9-47dc-b1a5-33bf84a567c7" providerId="ADAL" clId="{E163B245-47E8-4C0D-AD35-5F7CD5788DF8}" dt="2018-05-12T08:21:07.852" v="412" actId="20577"/>
          <ac:spMkLst>
            <pc:docMk/>
            <pc:sldMk cId="3417987251" sldId="319"/>
            <ac:spMk id="29" creationId="{623689F8-9F5E-4770-8B74-AA0F5010F7CA}"/>
          </ac:spMkLst>
        </pc:spChg>
        <pc:spChg chg="add">
          <ac:chgData name="Hubert Kobierzewski" userId="d72c89d3-c2f9-47dc-b1a5-33bf84a567c7" providerId="ADAL" clId="{E163B245-47E8-4C0D-AD35-5F7CD5788DF8}" dt="2018-05-12T08:21:07.852" v="412" actId="20577"/>
          <ac:spMkLst>
            <pc:docMk/>
            <pc:sldMk cId="3417987251" sldId="319"/>
            <ac:spMk id="30" creationId="{82D8F8A7-D773-4EAC-8BA9-4316A86BE446}"/>
          </ac:spMkLst>
        </pc:spChg>
        <pc:spChg chg="add">
          <ac:chgData name="Hubert Kobierzewski" userId="d72c89d3-c2f9-47dc-b1a5-33bf84a567c7" providerId="ADAL" clId="{E163B245-47E8-4C0D-AD35-5F7CD5788DF8}" dt="2018-05-12T08:21:07.852" v="412" actId="20577"/>
          <ac:spMkLst>
            <pc:docMk/>
            <pc:sldMk cId="3417987251" sldId="319"/>
            <ac:spMk id="34" creationId="{80055441-80A0-48E3-BDB2-5663A71ED182}"/>
          </ac:spMkLst>
        </pc:spChg>
        <pc:spChg chg="add">
          <ac:chgData name="Hubert Kobierzewski" userId="d72c89d3-c2f9-47dc-b1a5-33bf84a567c7" providerId="ADAL" clId="{E163B245-47E8-4C0D-AD35-5F7CD5788DF8}" dt="2018-05-12T08:21:07.852" v="412" actId="20577"/>
          <ac:spMkLst>
            <pc:docMk/>
            <pc:sldMk cId="3417987251" sldId="319"/>
            <ac:spMk id="35" creationId="{E0B1BA67-2D69-4AC0-9C93-D2A5C957D6EA}"/>
          </ac:spMkLst>
        </pc:spChg>
        <pc:spChg chg="add">
          <ac:chgData name="Hubert Kobierzewski" userId="d72c89d3-c2f9-47dc-b1a5-33bf84a567c7" providerId="ADAL" clId="{E163B245-47E8-4C0D-AD35-5F7CD5788DF8}" dt="2018-05-12T08:21:07.852" v="412" actId="20577"/>
          <ac:spMkLst>
            <pc:docMk/>
            <pc:sldMk cId="3417987251" sldId="319"/>
            <ac:spMk id="36" creationId="{5728C539-2147-4A8A-8FCA-4A06A2EC2116}"/>
          </ac:spMkLst>
        </pc:spChg>
        <pc:grpChg chg="add">
          <ac:chgData name="Hubert Kobierzewski" userId="d72c89d3-c2f9-47dc-b1a5-33bf84a567c7" providerId="ADAL" clId="{E163B245-47E8-4C0D-AD35-5F7CD5788DF8}" dt="2018-05-12T08:21:07.852" v="412" actId="20577"/>
          <ac:grpSpMkLst>
            <pc:docMk/>
            <pc:sldMk cId="3417987251" sldId="319"/>
            <ac:grpSpMk id="9" creationId="{85857CA4-6E9C-4239-B23C-EFE39B684CA7}"/>
          </ac:grpSpMkLst>
        </pc:grpChg>
        <pc:grpChg chg="add">
          <ac:chgData name="Hubert Kobierzewski" userId="d72c89d3-c2f9-47dc-b1a5-33bf84a567c7" providerId="ADAL" clId="{E163B245-47E8-4C0D-AD35-5F7CD5788DF8}" dt="2018-05-12T08:21:07.852" v="412" actId="20577"/>
          <ac:grpSpMkLst>
            <pc:docMk/>
            <pc:sldMk cId="3417987251" sldId="319"/>
            <ac:grpSpMk id="17" creationId="{68BB919E-DEF9-4730-A973-977E9C198E08}"/>
          </ac:grpSpMkLst>
        </pc:grpChg>
        <pc:grpChg chg="add">
          <ac:chgData name="Hubert Kobierzewski" userId="d72c89d3-c2f9-47dc-b1a5-33bf84a567c7" providerId="ADAL" clId="{E163B245-47E8-4C0D-AD35-5F7CD5788DF8}" dt="2018-05-12T08:21:07.852" v="412" actId="20577"/>
          <ac:grpSpMkLst>
            <pc:docMk/>
            <pc:sldMk cId="3417987251" sldId="319"/>
            <ac:grpSpMk id="20" creationId="{D1124974-BE49-45B7-A7AB-584CEA680C63}"/>
          </ac:grpSpMkLst>
        </pc:grpChg>
        <pc:grpChg chg="add">
          <ac:chgData name="Hubert Kobierzewski" userId="d72c89d3-c2f9-47dc-b1a5-33bf84a567c7" providerId="ADAL" clId="{E163B245-47E8-4C0D-AD35-5F7CD5788DF8}" dt="2018-05-12T08:21:07.852" v="412" actId="20577"/>
          <ac:grpSpMkLst>
            <pc:docMk/>
            <pc:sldMk cId="3417987251" sldId="319"/>
            <ac:grpSpMk id="26" creationId="{BB6EB265-5F48-424E-BB88-CCD5F4B49D50}"/>
          </ac:grpSpMkLst>
        </pc:grpChg>
        <pc:grpChg chg="add">
          <ac:chgData name="Hubert Kobierzewski" userId="d72c89d3-c2f9-47dc-b1a5-33bf84a567c7" providerId="ADAL" clId="{E163B245-47E8-4C0D-AD35-5F7CD5788DF8}" dt="2018-05-12T08:21:07.852" v="412" actId="20577"/>
          <ac:grpSpMkLst>
            <pc:docMk/>
            <pc:sldMk cId="3417987251" sldId="319"/>
            <ac:grpSpMk id="31" creationId="{F173C162-8A02-49A4-A2AA-577D38F9DB01}"/>
          </ac:grpSpMkLst>
        </pc:grpChg>
        <pc:cxnChg chg="add">
          <ac:chgData name="Hubert Kobierzewski" userId="d72c89d3-c2f9-47dc-b1a5-33bf84a567c7" providerId="ADAL" clId="{E163B245-47E8-4C0D-AD35-5F7CD5788DF8}" dt="2018-05-12T08:21:07.852" v="412" actId="20577"/>
          <ac:cxnSpMkLst>
            <pc:docMk/>
            <pc:sldMk cId="3417987251" sldId="319"/>
            <ac:cxnSpMk id="6" creationId="{00BDA933-F720-4D6C-A17F-763C1C210017}"/>
          </ac:cxnSpMkLst>
        </pc:cxnChg>
        <pc:cxnChg chg="add">
          <ac:chgData name="Hubert Kobierzewski" userId="d72c89d3-c2f9-47dc-b1a5-33bf84a567c7" providerId="ADAL" clId="{E163B245-47E8-4C0D-AD35-5F7CD5788DF8}" dt="2018-05-12T08:21:07.852" v="412" actId="20577"/>
          <ac:cxnSpMkLst>
            <pc:docMk/>
            <pc:sldMk cId="3417987251" sldId="319"/>
            <ac:cxnSpMk id="7" creationId="{51D97E04-1EBB-4B97-9E02-5FE0AD2D733C}"/>
          </ac:cxnSpMkLst>
        </pc:cxnChg>
      </pc:sldChg>
      <pc:sldChg chg="addSp modSp add modTransition">
        <pc:chgData name="Hubert Kobierzewski" userId="d72c89d3-c2f9-47dc-b1a5-33bf84a567c7" providerId="ADAL" clId="{E163B245-47E8-4C0D-AD35-5F7CD5788DF8}" dt="2018-05-12T09:29:41.756" v="616" actId="20577"/>
        <pc:sldMkLst>
          <pc:docMk/>
          <pc:sldMk cId="3133465699" sldId="320"/>
        </pc:sldMkLst>
        <pc:spChg chg="mod">
          <ac:chgData name="Hubert Kobierzewski" userId="d72c89d3-c2f9-47dc-b1a5-33bf84a567c7" providerId="ADAL" clId="{E163B245-47E8-4C0D-AD35-5F7CD5788DF8}" dt="2018-05-12T08:23:50.924" v="421" actId="20577"/>
          <ac:spMkLst>
            <pc:docMk/>
            <pc:sldMk cId="3133465699" sldId="320"/>
            <ac:spMk id="2" creationId="{3C072C45-11B8-40A8-B1C2-76EA91967F9F}"/>
          </ac:spMkLst>
        </pc:spChg>
        <pc:graphicFrameChg chg="add">
          <ac:chgData name="Hubert Kobierzewski" userId="d72c89d3-c2f9-47dc-b1a5-33bf84a567c7" providerId="ADAL" clId="{E163B245-47E8-4C0D-AD35-5F7CD5788DF8}" dt="2018-05-12T08:24:04.991" v="422" actId="20577"/>
          <ac:graphicFrameMkLst>
            <pc:docMk/>
            <pc:sldMk cId="3133465699" sldId="320"/>
            <ac:graphicFrameMk id="3" creationId="{B5A1B2A3-D34D-40CF-89D7-3FD14F0AC68A}"/>
          </ac:graphicFrameMkLst>
        </pc:graphicFrameChg>
        <pc:picChg chg="add">
          <ac:chgData name="Hubert Kobierzewski" userId="d72c89d3-c2f9-47dc-b1a5-33bf84a567c7" providerId="ADAL" clId="{E163B245-47E8-4C0D-AD35-5F7CD5788DF8}" dt="2018-05-12T08:24:04.991" v="422" actId="20577"/>
          <ac:picMkLst>
            <pc:docMk/>
            <pc:sldMk cId="3133465699" sldId="320"/>
            <ac:picMk id="4" creationId="{ED2F5844-EA1B-4D84-AEAE-B2CFE76BB5F3}"/>
          </ac:picMkLst>
        </pc:picChg>
        <pc:picChg chg="add">
          <ac:chgData name="Hubert Kobierzewski" userId="d72c89d3-c2f9-47dc-b1a5-33bf84a567c7" providerId="ADAL" clId="{E163B245-47E8-4C0D-AD35-5F7CD5788DF8}" dt="2018-05-12T08:24:04.991" v="422" actId="20577"/>
          <ac:picMkLst>
            <pc:docMk/>
            <pc:sldMk cId="3133465699" sldId="320"/>
            <ac:picMk id="5" creationId="{B4AD0223-969E-40A0-A1AC-63FB0A4D10FB}"/>
          </ac:picMkLst>
        </pc:picChg>
      </pc:sldChg>
      <pc:sldChg chg="modSp add ord modTransition">
        <pc:chgData name="Hubert Kobierzewski" userId="d72c89d3-c2f9-47dc-b1a5-33bf84a567c7" providerId="ADAL" clId="{E163B245-47E8-4C0D-AD35-5F7CD5788DF8}" dt="2018-05-12T09:29:41.756" v="616" actId="20577"/>
        <pc:sldMkLst>
          <pc:docMk/>
          <pc:sldMk cId="2601337373" sldId="321"/>
        </pc:sldMkLst>
        <pc:spChg chg="mod">
          <ac:chgData name="Hubert Kobierzewski" userId="d72c89d3-c2f9-47dc-b1a5-33bf84a567c7" providerId="ADAL" clId="{E163B245-47E8-4C0D-AD35-5F7CD5788DF8}" dt="2018-05-12T08:25:14.704" v="444" actId="20577"/>
          <ac:spMkLst>
            <pc:docMk/>
            <pc:sldMk cId="2601337373" sldId="321"/>
            <ac:spMk id="5" creationId="{30E54DBC-E9A5-4423-AE6A-4825355BEE4D}"/>
          </ac:spMkLst>
        </pc:spChg>
      </pc:sldChg>
      <pc:sldChg chg="addSp modSp add modTransition modAnim">
        <pc:chgData name="Hubert Kobierzewski" userId="d72c89d3-c2f9-47dc-b1a5-33bf84a567c7" providerId="ADAL" clId="{E163B245-47E8-4C0D-AD35-5F7CD5788DF8}" dt="2018-05-12T09:29:41.756" v="616" actId="20577"/>
        <pc:sldMkLst>
          <pc:docMk/>
          <pc:sldMk cId="1245505862" sldId="322"/>
        </pc:sldMkLst>
        <pc:spChg chg="mod">
          <ac:chgData name="Hubert Kobierzewski" userId="d72c89d3-c2f9-47dc-b1a5-33bf84a567c7" providerId="ADAL" clId="{E163B245-47E8-4C0D-AD35-5F7CD5788DF8}" dt="2018-05-12T08:25:52.802" v="446" actId="20577"/>
          <ac:spMkLst>
            <pc:docMk/>
            <pc:sldMk cId="1245505862" sldId="322"/>
            <ac:spMk id="2" creationId="{21C73B28-9FD0-43A3-8116-B62B2D6CFC5D}"/>
          </ac:spMkLst>
        </pc:spChg>
        <pc:spChg chg="add">
          <ac:chgData name="Hubert Kobierzewski" userId="d72c89d3-c2f9-47dc-b1a5-33bf84a567c7" providerId="ADAL" clId="{E163B245-47E8-4C0D-AD35-5F7CD5788DF8}" dt="2018-05-12T08:26:00.822" v="447" actId="20577"/>
          <ac:spMkLst>
            <pc:docMk/>
            <pc:sldMk cId="1245505862" sldId="322"/>
            <ac:spMk id="3" creationId="{E46AA84B-ACE1-40E1-8B79-55C8D0E0DCDC}"/>
          </ac:spMkLst>
        </pc:spChg>
        <pc:spChg chg="add">
          <ac:chgData name="Hubert Kobierzewski" userId="d72c89d3-c2f9-47dc-b1a5-33bf84a567c7" providerId="ADAL" clId="{E163B245-47E8-4C0D-AD35-5F7CD5788DF8}" dt="2018-05-12T08:26:00.822" v="447" actId="20577"/>
          <ac:spMkLst>
            <pc:docMk/>
            <pc:sldMk cId="1245505862" sldId="322"/>
            <ac:spMk id="79" creationId="{41308648-84A4-4954-B10E-1CAC080075B2}"/>
          </ac:spMkLst>
        </pc:spChg>
        <pc:spChg chg="add">
          <ac:chgData name="Hubert Kobierzewski" userId="d72c89d3-c2f9-47dc-b1a5-33bf84a567c7" providerId="ADAL" clId="{E163B245-47E8-4C0D-AD35-5F7CD5788DF8}" dt="2018-05-12T08:26:00.822" v="447" actId="20577"/>
          <ac:spMkLst>
            <pc:docMk/>
            <pc:sldMk cId="1245505862" sldId="322"/>
            <ac:spMk id="80" creationId="{038FDEAB-6CF5-4712-9882-907AB770B609}"/>
          </ac:spMkLst>
        </pc:spChg>
        <pc:spChg chg="add">
          <ac:chgData name="Hubert Kobierzewski" userId="d72c89d3-c2f9-47dc-b1a5-33bf84a567c7" providerId="ADAL" clId="{E163B245-47E8-4C0D-AD35-5F7CD5788DF8}" dt="2018-05-12T08:26:00.822" v="447" actId="20577"/>
          <ac:spMkLst>
            <pc:docMk/>
            <pc:sldMk cId="1245505862" sldId="322"/>
            <ac:spMk id="81" creationId="{7E9B8165-1D5C-4196-9FA8-521B4C62BAE1}"/>
          </ac:spMkLst>
        </pc:spChg>
        <pc:spChg chg="add">
          <ac:chgData name="Hubert Kobierzewski" userId="d72c89d3-c2f9-47dc-b1a5-33bf84a567c7" providerId="ADAL" clId="{E163B245-47E8-4C0D-AD35-5F7CD5788DF8}" dt="2018-05-12T08:26:00.822" v="447" actId="20577"/>
          <ac:spMkLst>
            <pc:docMk/>
            <pc:sldMk cId="1245505862" sldId="322"/>
            <ac:spMk id="82" creationId="{7A970049-8076-43FA-A2E0-A423D7E35AB8}"/>
          </ac:spMkLst>
        </pc:spChg>
        <pc:spChg chg="add">
          <ac:chgData name="Hubert Kobierzewski" userId="d72c89d3-c2f9-47dc-b1a5-33bf84a567c7" providerId="ADAL" clId="{E163B245-47E8-4C0D-AD35-5F7CD5788DF8}" dt="2018-05-12T08:26:00.822" v="447" actId="20577"/>
          <ac:spMkLst>
            <pc:docMk/>
            <pc:sldMk cId="1245505862" sldId="322"/>
            <ac:spMk id="95" creationId="{5B766E97-4E13-428A-ABB4-2134E62A692D}"/>
          </ac:spMkLst>
        </pc:spChg>
        <pc:spChg chg="add">
          <ac:chgData name="Hubert Kobierzewski" userId="d72c89d3-c2f9-47dc-b1a5-33bf84a567c7" providerId="ADAL" clId="{E163B245-47E8-4C0D-AD35-5F7CD5788DF8}" dt="2018-05-12T08:26:00.822" v="447" actId="20577"/>
          <ac:spMkLst>
            <pc:docMk/>
            <pc:sldMk cId="1245505862" sldId="322"/>
            <ac:spMk id="96" creationId="{36B010DE-3677-44B4-BFAF-55EB2B6D2438}"/>
          </ac:spMkLst>
        </pc:spChg>
        <pc:grpChg chg="add">
          <ac:chgData name="Hubert Kobierzewski" userId="d72c89d3-c2f9-47dc-b1a5-33bf84a567c7" providerId="ADAL" clId="{E163B245-47E8-4C0D-AD35-5F7CD5788DF8}" dt="2018-05-12T08:26:00.822" v="447" actId="20577"/>
          <ac:grpSpMkLst>
            <pc:docMk/>
            <pc:sldMk cId="1245505862" sldId="322"/>
            <ac:grpSpMk id="5" creationId="{278FCD1D-6241-439D-9534-031E2D8C96AB}"/>
          </ac:grpSpMkLst>
        </pc:grpChg>
        <pc:grpChg chg="add">
          <ac:chgData name="Hubert Kobierzewski" userId="d72c89d3-c2f9-47dc-b1a5-33bf84a567c7" providerId="ADAL" clId="{E163B245-47E8-4C0D-AD35-5F7CD5788DF8}" dt="2018-05-12T08:26:00.822" v="447" actId="20577"/>
          <ac:grpSpMkLst>
            <pc:docMk/>
            <pc:sldMk cId="1245505862" sldId="322"/>
            <ac:grpSpMk id="8" creationId="{3247F412-7C2F-4341-AFB3-E4C4E73F8476}"/>
          </ac:grpSpMkLst>
        </pc:grpChg>
        <pc:grpChg chg="add">
          <ac:chgData name="Hubert Kobierzewski" userId="d72c89d3-c2f9-47dc-b1a5-33bf84a567c7" providerId="ADAL" clId="{E163B245-47E8-4C0D-AD35-5F7CD5788DF8}" dt="2018-05-12T08:26:00.822" v="447" actId="20577"/>
          <ac:grpSpMkLst>
            <pc:docMk/>
            <pc:sldMk cId="1245505862" sldId="322"/>
            <ac:grpSpMk id="11" creationId="{F19849EB-02C5-435D-A071-AD5597B965D4}"/>
          </ac:grpSpMkLst>
        </pc:grpChg>
        <pc:grpChg chg="add">
          <ac:chgData name="Hubert Kobierzewski" userId="d72c89d3-c2f9-47dc-b1a5-33bf84a567c7" providerId="ADAL" clId="{E163B245-47E8-4C0D-AD35-5F7CD5788DF8}" dt="2018-05-12T08:26:00.822" v="447" actId="20577"/>
          <ac:grpSpMkLst>
            <pc:docMk/>
            <pc:sldMk cId="1245505862" sldId="322"/>
            <ac:grpSpMk id="14" creationId="{FD95A532-5E3F-4347-8F03-7426ACF87B08}"/>
          </ac:grpSpMkLst>
        </pc:grpChg>
        <pc:grpChg chg="add">
          <ac:chgData name="Hubert Kobierzewski" userId="d72c89d3-c2f9-47dc-b1a5-33bf84a567c7" providerId="ADAL" clId="{E163B245-47E8-4C0D-AD35-5F7CD5788DF8}" dt="2018-05-12T08:26:00.822" v="447" actId="20577"/>
          <ac:grpSpMkLst>
            <pc:docMk/>
            <pc:sldMk cId="1245505862" sldId="322"/>
            <ac:grpSpMk id="17" creationId="{7EB2681E-9BE6-47BB-A1A7-9F3EAD550545}"/>
          </ac:grpSpMkLst>
        </pc:grpChg>
        <pc:grpChg chg="add">
          <ac:chgData name="Hubert Kobierzewski" userId="d72c89d3-c2f9-47dc-b1a5-33bf84a567c7" providerId="ADAL" clId="{E163B245-47E8-4C0D-AD35-5F7CD5788DF8}" dt="2018-05-12T08:26:00.822" v="447" actId="20577"/>
          <ac:grpSpMkLst>
            <pc:docMk/>
            <pc:sldMk cId="1245505862" sldId="322"/>
            <ac:grpSpMk id="20" creationId="{4A7DD8CE-0D49-40E9-9501-A08258A802E4}"/>
          </ac:grpSpMkLst>
        </pc:grpChg>
        <pc:grpChg chg="add">
          <ac:chgData name="Hubert Kobierzewski" userId="d72c89d3-c2f9-47dc-b1a5-33bf84a567c7" providerId="ADAL" clId="{E163B245-47E8-4C0D-AD35-5F7CD5788DF8}" dt="2018-05-12T08:26:00.822" v="447" actId="20577"/>
          <ac:grpSpMkLst>
            <pc:docMk/>
            <pc:sldMk cId="1245505862" sldId="322"/>
            <ac:grpSpMk id="23" creationId="{C510FE88-E79E-4532-B41B-D596EE5EB191}"/>
          </ac:grpSpMkLst>
        </pc:grpChg>
        <pc:grpChg chg="add">
          <ac:chgData name="Hubert Kobierzewski" userId="d72c89d3-c2f9-47dc-b1a5-33bf84a567c7" providerId="ADAL" clId="{E163B245-47E8-4C0D-AD35-5F7CD5788DF8}" dt="2018-05-12T08:26:00.822" v="447" actId="20577"/>
          <ac:grpSpMkLst>
            <pc:docMk/>
            <pc:sldMk cId="1245505862" sldId="322"/>
            <ac:grpSpMk id="26" creationId="{D4CA544E-4264-4F00-BC21-EF0F3A0D12CB}"/>
          </ac:grpSpMkLst>
        </pc:grpChg>
        <pc:grpChg chg="add">
          <ac:chgData name="Hubert Kobierzewski" userId="d72c89d3-c2f9-47dc-b1a5-33bf84a567c7" providerId="ADAL" clId="{E163B245-47E8-4C0D-AD35-5F7CD5788DF8}" dt="2018-05-12T08:26:00.822" v="447" actId="20577"/>
          <ac:grpSpMkLst>
            <pc:docMk/>
            <pc:sldMk cId="1245505862" sldId="322"/>
            <ac:grpSpMk id="29" creationId="{8F876123-6347-490C-A2B5-F200A1EBBD9D}"/>
          </ac:grpSpMkLst>
        </pc:grpChg>
        <pc:grpChg chg="add">
          <ac:chgData name="Hubert Kobierzewski" userId="d72c89d3-c2f9-47dc-b1a5-33bf84a567c7" providerId="ADAL" clId="{E163B245-47E8-4C0D-AD35-5F7CD5788DF8}" dt="2018-05-12T08:26:00.822" v="447" actId="20577"/>
          <ac:grpSpMkLst>
            <pc:docMk/>
            <pc:sldMk cId="1245505862" sldId="322"/>
            <ac:grpSpMk id="32" creationId="{2FCE09CD-7995-4645-A825-BCEF748BAD3B}"/>
          </ac:grpSpMkLst>
        </pc:grpChg>
        <pc:grpChg chg="add">
          <ac:chgData name="Hubert Kobierzewski" userId="d72c89d3-c2f9-47dc-b1a5-33bf84a567c7" providerId="ADAL" clId="{E163B245-47E8-4C0D-AD35-5F7CD5788DF8}" dt="2018-05-12T08:26:00.822" v="447" actId="20577"/>
          <ac:grpSpMkLst>
            <pc:docMk/>
            <pc:sldMk cId="1245505862" sldId="322"/>
            <ac:grpSpMk id="35" creationId="{11013C6A-E33B-402E-9313-01E0E7A59DE2}"/>
          </ac:grpSpMkLst>
        </pc:grpChg>
        <pc:grpChg chg="add">
          <ac:chgData name="Hubert Kobierzewski" userId="d72c89d3-c2f9-47dc-b1a5-33bf84a567c7" providerId="ADAL" clId="{E163B245-47E8-4C0D-AD35-5F7CD5788DF8}" dt="2018-05-12T08:26:00.822" v="447" actId="20577"/>
          <ac:grpSpMkLst>
            <pc:docMk/>
            <pc:sldMk cId="1245505862" sldId="322"/>
            <ac:grpSpMk id="38" creationId="{5EB7FE51-418D-4F45-8625-1B8BA7A07B7D}"/>
          </ac:grpSpMkLst>
        </pc:grpChg>
        <pc:grpChg chg="add">
          <ac:chgData name="Hubert Kobierzewski" userId="d72c89d3-c2f9-47dc-b1a5-33bf84a567c7" providerId="ADAL" clId="{E163B245-47E8-4C0D-AD35-5F7CD5788DF8}" dt="2018-05-12T08:26:00.822" v="447" actId="20577"/>
          <ac:grpSpMkLst>
            <pc:docMk/>
            <pc:sldMk cId="1245505862" sldId="322"/>
            <ac:grpSpMk id="41" creationId="{031A72C7-FE9B-433A-A92F-37D8297C4070}"/>
          </ac:grpSpMkLst>
        </pc:grpChg>
        <pc:grpChg chg="add">
          <ac:chgData name="Hubert Kobierzewski" userId="d72c89d3-c2f9-47dc-b1a5-33bf84a567c7" providerId="ADAL" clId="{E163B245-47E8-4C0D-AD35-5F7CD5788DF8}" dt="2018-05-12T08:26:00.822" v="447" actId="20577"/>
          <ac:grpSpMkLst>
            <pc:docMk/>
            <pc:sldMk cId="1245505862" sldId="322"/>
            <ac:grpSpMk id="44" creationId="{052A78D7-F63F-4BA6-B4E1-A2F5E29E14A8}"/>
          </ac:grpSpMkLst>
        </pc:grpChg>
        <pc:grpChg chg="add">
          <ac:chgData name="Hubert Kobierzewski" userId="d72c89d3-c2f9-47dc-b1a5-33bf84a567c7" providerId="ADAL" clId="{E163B245-47E8-4C0D-AD35-5F7CD5788DF8}" dt="2018-05-12T08:26:00.822" v="447" actId="20577"/>
          <ac:grpSpMkLst>
            <pc:docMk/>
            <pc:sldMk cId="1245505862" sldId="322"/>
            <ac:grpSpMk id="47" creationId="{E73546B1-78AE-4BD2-8BC6-FC35A1FA1314}"/>
          </ac:grpSpMkLst>
        </pc:grpChg>
        <pc:grpChg chg="add">
          <ac:chgData name="Hubert Kobierzewski" userId="d72c89d3-c2f9-47dc-b1a5-33bf84a567c7" providerId="ADAL" clId="{E163B245-47E8-4C0D-AD35-5F7CD5788DF8}" dt="2018-05-12T08:26:00.822" v="447" actId="20577"/>
          <ac:grpSpMkLst>
            <pc:docMk/>
            <pc:sldMk cId="1245505862" sldId="322"/>
            <ac:grpSpMk id="63" creationId="{DF5BA091-8C95-40FC-B170-F59475FA7E53}"/>
          </ac:grpSpMkLst>
        </pc:grpChg>
        <pc:grpChg chg="add">
          <ac:chgData name="Hubert Kobierzewski" userId="d72c89d3-c2f9-47dc-b1a5-33bf84a567c7" providerId="ADAL" clId="{E163B245-47E8-4C0D-AD35-5F7CD5788DF8}" dt="2018-05-12T08:26:00.822" v="447" actId="20577"/>
          <ac:grpSpMkLst>
            <pc:docMk/>
            <pc:sldMk cId="1245505862" sldId="322"/>
            <ac:grpSpMk id="83" creationId="{B679FEC8-8FCE-4D45-8191-635BBBDC9988}"/>
          </ac:grpSpMkLst>
        </pc:grpChg>
        <pc:grpChg chg="add">
          <ac:chgData name="Hubert Kobierzewski" userId="d72c89d3-c2f9-47dc-b1a5-33bf84a567c7" providerId="ADAL" clId="{E163B245-47E8-4C0D-AD35-5F7CD5788DF8}" dt="2018-05-12T08:26:00.822" v="447" actId="20577"/>
          <ac:grpSpMkLst>
            <pc:docMk/>
            <pc:sldMk cId="1245505862" sldId="322"/>
            <ac:grpSpMk id="89" creationId="{92C353C1-A2D9-4E27-AF93-78009D815481}"/>
          </ac:grpSpMkLst>
        </pc:grpChg>
        <pc:picChg chg="add">
          <ac:chgData name="Hubert Kobierzewski" userId="d72c89d3-c2f9-47dc-b1a5-33bf84a567c7" providerId="ADAL" clId="{E163B245-47E8-4C0D-AD35-5F7CD5788DF8}" dt="2018-05-12T08:26:00.822" v="447" actId="20577"/>
          <ac:picMkLst>
            <pc:docMk/>
            <pc:sldMk cId="1245505862" sldId="322"/>
            <ac:picMk id="4" creationId="{DE3A774C-378D-4197-B7BD-898F50AF7759}"/>
          </ac:picMkLst>
        </pc:picChg>
        <pc:cxnChg chg="add">
          <ac:chgData name="Hubert Kobierzewski" userId="d72c89d3-c2f9-47dc-b1a5-33bf84a567c7" providerId="ADAL" clId="{E163B245-47E8-4C0D-AD35-5F7CD5788DF8}" dt="2018-05-12T08:26:00.822" v="447" actId="20577"/>
          <ac:cxnSpMkLst>
            <pc:docMk/>
            <pc:sldMk cId="1245505862" sldId="322"/>
            <ac:cxnSpMk id="97" creationId="{2D876F2A-2D61-4CBC-B5CC-690DA9942B28}"/>
          </ac:cxnSpMkLst>
        </pc:cxnChg>
        <pc:cxnChg chg="add">
          <ac:chgData name="Hubert Kobierzewski" userId="d72c89d3-c2f9-47dc-b1a5-33bf84a567c7" providerId="ADAL" clId="{E163B245-47E8-4C0D-AD35-5F7CD5788DF8}" dt="2018-05-12T08:26:00.822" v="447" actId="20577"/>
          <ac:cxnSpMkLst>
            <pc:docMk/>
            <pc:sldMk cId="1245505862" sldId="322"/>
            <ac:cxnSpMk id="98" creationId="{94C04ECF-C87C-4D92-815E-3BC4C7B7E311}"/>
          </ac:cxnSpMkLst>
        </pc:cxnChg>
      </pc:sldChg>
      <pc:sldChg chg="addSp modSp add modTransition">
        <pc:chgData name="Hubert Kobierzewski" userId="d72c89d3-c2f9-47dc-b1a5-33bf84a567c7" providerId="ADAL" clId="{E163B245-47E8-4C0D-AD35-5F7CD5788DF8}" dt="2018-05-12T09:29:41.756" v="616" actId="20577"/>
        <pc:sldMkLst>
          <pc:docMk/>
          <pc:sldMk cId="843082965" sldId="323"/>
        </pc:sldMkLst>
        <pc:spChg chg="mod">
          <ac:chgData name="Hubert Kobierzewski" userId="d72c89d3-c2f9-47dc-b1a5-33bf84a567c7" providerId="ADAL" clId="{E163B245-47E8-4C0D-AD35-5F7CD5788DF8}" dt="2018-05-12T08:26:43.010" v="449" actId="20577"/>
          <ac:spMkLst>
            <pc:docMk/>
            <pc:sldMk cId="843082965" sldId="323"/>
            <ac:spMk id="2" creationId="{CA4B023B-02E0-43D0-858E-DD7EB9E790AC}"/>
          </ac:spMkLst>
        </pc:spChg>
        <pc:spChg chg="add">
          <ac:chgData name="Hubert Kobierzewski" userId="d72c89d3-c2f9-47dc-b1a5-33bf84a567c7" providerId="ADAL" clId="{E163B245-47E8-4C0D-AD35-5F7CD5788DF8}" dt="2018-05-12T08:26:59.594" v="450" actId="20577"/>
          <ac:spMkLst>
            <pc:docMk/>
            <pc:sldMk cId="843082965" sldId="323"/>
            <ac:spMk id="91" creationId="{041B83B3-046E-4B97-B3B9-05BEA7E88A68}"/>
          </ac:spMkLst>
        </pc:spChg>
        <pc:spChg chg="add">
          <ac:chgData name="Hubert Kobierzewski" userId="d72c89d3-c2f9-47dc-b1a5-33bf84a567c7" providerId="ADAL" clId="{E163B245-47E8-4C0D-AD35-5F7CD5788DF8}" dt="2018-05-12T08:26:59.594" v="450" actId="20577"/>
          <ac:spMkLst>
            <pc:docMk/>
            <pc:sldMk cId="843082965" sldId="323"/>
            <ac:spMk id="92" creationId="{8E085985-44B9-44F1-B2ED-52D2256E64C5}"/>
          </ac:spMkLst>
        </pc:spChg>
        <pc:spChg chg="add">
          <ac:chgData name="Hubert Kobierzewski" userId="d72c89d3-c2f9-47dc-b1a5-33bf84a567c7" providerId="ADAL" clId="{E163B245-47E8-4C0D-AD35-5F7CD5788DF8}" dt="2018-05-12T08:26:59.594" v="450" actId="20577"/>
          <ac:spMkLst>
            <pc:docMk/>
            <pc:sldMk cId="843082965" sldId="323"/>
            <ac:spMk id="93" creationId="{CDF7885B-524C-47C9-A960-EBE978F8BA72}"/>
          </ac:spMkLst>
        </pc:spChg>
        <pc:spChg chg="add">
          <ac:chgData name="Hubert Kobierzewski" userId="d72c89d3-c2f9-47dc-b1a5-33bf84a567c7" providerId="ADAL" clId="{E163B245-47E8-4C0D-AD35-5F7CD5788DF8}" dt="2018-05-12T08:26:59.594" v="450" actId="20577"/>
          <ac:spMkLst>
            <pc:docMk/>
            <pc:sldMk cId="843082965" sldId="323"/>
            <ac:spMk id="94" creationId="{A99B04FD-4783-4A7B-8B5F-A9EAD4E83563}"/>
          </ac:spMkLst>
        </pc:spChg>
        <pc:spChg chg="add">
          <ac:chgData name="Hubert Kobierzewski" userId="d72c89d3-c2f9-47dc-b1a5-33bf84a567c7" providerId="ADAL" clId="{E163B245-47E8-4C0D-AD35-5F7CD5788DF8}" dt="2018-05-12T08:26:59.594" v="450" actId="20577"/>
          <ac:spMkLst>
            <pc:docMk/>
            <pc:sldMk cId="843082965" sldId="323"/>
            <ac:spMk id="156" creationId="{AB933139-DAF8-450E-AEC3-49EF903A1C90}"/>
          </ac:spMkLst>
        </pc:spChg>
        <pc:spChg chg="add">
          <ac:chgData name="Hubert Kobierzewski" userId="d72c89d3-c2f9-47dc-b1a5-33bf84a567c7" providerId="ADAL" clId="{E163B245-47E8-4C0D-AD35-5F7CD5788DF8}" dt="2018-05-12T08:26:59.594" v="450" actId="20577"/>
          <ac:spMkLst>
            <pc:docMk/>
            <pc:sldMk cId="843082965" sldId="323"/>
            <ac:spMk id="157" creationId="{D72D9879-3C92-4C45-BFD0-600954AFE7E9}"/>
          </ac:spMkLst>
        </pc:spChg>
        <pc:spChg chg="add">
          <ac:chgData name="Hubert Kobierzewski" userId="d72c89d3-c2f9-47dc-b1a5-33bf84a567c7" providerId="ADAL" clId="{E163B245-47E8-4C0D-AD35-5F7CD5788DF8}" dt="2018-05-12T08:26:59.594" v="450" actId="20577"/>
          <ac:spMkLst>
            <pc:docMk/>
            <pc:sldMk cId="843082965" sldId="323"/>
            <ac:spMk id="158" creationId="{2BA47358-BC9F-49AE-A7DA-34A83FF0E9EC}"/>
          </ac:spMkLst>
        </pc:spChg>
        <pc:spChg chg="add">
          <ac:chgData name="Hubert Kobierzewski" userId="d72c89d3-c2f9-47dc-b1a5-33bf84a567c7" providerId="ADAL" clId="{E163B245-47E8-4C0D-AD35-5F7CD5788DF8}" dt="2018-05-12T08:26:59.594" v="450" actId="20577"/>
          <ac:spMkLst>
            <pc:docMk/>
            <pc:sldMk cId="843082965" sldId="323"/>
            <ac:spMk id="159" creationId="{3473B57B-991B-45A2-9A8E-F7A05E1B5548}"/>
          </ac:spMkLst>
        </pc:spChg>
        <pc:grpChg chg="add">
          <ac:chgData name="Hubert Kobierzewski" userId="d72c89d3-c2f9-47dc-b1a5-33bf84a567c7" providerId="ADAL" clId="{E163B245-47E8-4C0D-AD35-5F7CD5788DF8}" dt="2018-05-12T08:26:59.594" v="450" actId="20577"/>
          <ac:grpSpMkLst>
            <pc:docMk/>
            <pc:sldMk cId="843082965" sldId="323"/>
            <ac:grpSpMk id="3" creationId="{006CC8BC-D38B-4F46-B37E-5102A62A3193}"/>
          </ac:grpSpMkLst>
        </pc:grpChg>
        <pc:grpChg chg="add">
          <ac:chgData name="Hubert Kobierzewski" userId="d72c89d3-c2f9-47dc-b1a5-33bf84a567c7" providerId="ADAL" clId="{E163B245-47E8-4C0D-AD35-5F7CD5788DF8}" dt="2018-05-12T08:26:59.594" v="450" actId="20577"/>
          <ac:grpSpMkLst>
            <pc:docMk/>
            <pc:sldMk cId="843082965" sldId="323"/>
            <ac:grpSpMk id="95" creationId="{CF84DD49-EBA8-4137-92D3-3A64C592F999}"/>
          </ac:grpSpMkLst>
        </pc:grpChg>
      </pc:sldChg>
      <pc:sldChg chg="addSp delSp modSp add modTransition modAnim">
        <pc:chgData name="Hubert Kobierzewski" userId="d72c89d3-c2f9-47dc-b1a5-33bf84a567c7" providerId="ADAL" clId="{E163B245-47E8-4C0D-AD35-5F7CD5788DF8}" dt="2018-05-12T09:29:41.756" v="616" actId="20577"/>
        <pc:sldMkLst>
          <pc:docMk/>
          <pc:sldMk cId="2142253264" sldId="324"/>
        </pc:sldMkLst>
        <pc:spChg chg="mod">
          <ac:chgData name="Hubert Kobierzewski" userId="d72c89d3-c2f9-47dc-b1a5-33bf84a567c7" providerId="ADAL" clId="{E163B245-47E8-4C0D-AD35-5F7CD5788DF8}" dt="2018-05-12T08:29:42.165" v="454" actId="20577"/>
          <ac:spMkLst>
            <pc:docMk/>
            <pc:sldMk cId="2142253264" sldId="324"/>
            <ac:spMk id="2" creationId="{4F527F8E-0852-4FAC-B7A0-FA65E50BF2D3}"/>
          </ac:spMkLst>
        </pc:spChg>
        <pc:spChg chg="add">
          <ac:chgData name="Hubert Kobierzewski" userId="d72c89d3-c2f9-47dc-b1a5-33bf84a567c7" providerId="ADAL" clId="{E163B245-47E8-4C0D-AD35-5F7CD5788DF8}" dt="2018-05-12T08:29:53.744" v="455" actId="20577"/>
          <ac:spMkLst>
            <pc:docMk/>
            <pc:sldMk cId="2142253264" sldId="324"/>
            <ac:spMk id="4" creationId="{11306A58-21D3-488F-A7C5-51394A0B24B7}"/>
          </ac:spMkLst>
        </pc:spChg>
        <pc:spChg chg="add mod">
          <ac:chgData name="Hubert Kobierzewski" userId="d72c89d3-c2f9-47dc-b1a5-33bf84a567c7" providerId="ADAL" clId="{E163B245-47E8-4C0D-AD35-5F7CD5788DF8}" dt="2018-05-12T08:30:05.449" v="456" actId="1076"/>
          <ac:spMkLst>
            <pc:docMk/>
            <pc:sldMk cId="2142253264" sldId="324"/>
            <ac:spMk id="5" creationId="{885A0A7E-6123-494B-AC25-24F9EBA23E14}"/>
          </ac:spMkLst>
        </pc:spChg>
        <pc:spChg chg="add">
          <ac:chgData name="Hubert Kobierzewski" userId="d72c89d3-c2f9-47dc-b1a5-33bf84a567c7" providerId="ADAL" clId="{E163B245-47E8-4C0D-AD35-5F7CD5788DF8}" dt="2018-05-12T08:29:53.744" v="455" actId="20577"/>
          <ac:spMkLst>
            <pc:docMk/>
            <pc:sldMk cId="2142253264" sldId="324"/>
            <ac:spMk id="89" creationId="{BE2AB4B8-6009-4599-AC25-3449EEA90366}"/>
          </ac:spMkLst>
        </pc:spChg>
        <pc:spChg chg="add">
          <ac:chgData name="Hubert Kobierzewski" userId="d72c89d3-c2f9-47dc-b1a5-33bf84a567c7" providerId="ADAL" clId="{E163B245-47E8-4C0D-AD35-5F7CD5788DF8}" dt="2018-05-12T08:29:53.744" v="455" actId="20577"/>
          <ac:spMkLst>
            <pc:docMk/>
            <pc:sldMk cId="2142253264" sldId="324"/>
            <ac:spMk id="94" creationId="{890827E3-3417-49DD-A767-2ADC22704D0B}"/>
          </ac:spMkLst>
        </pc:spChg>
        <pc:spChg chg="add">
          <ac:chgData name="Hubert Kobierzewski" userId="d72c89d3-c2f9-47dc-b1a5-33bf84a567c7" providerId="ADAL" clId="{E163B245-47E8-4C0D-AD35-5F7CD5788DF8}" dt="2018-05-12T08:29:53.744" v="455" actId="20577"/>
          <ac:spMkLst>
            <pc:docMk/>
            <pc:sldMk cId="2142253264" sldId="324"/>
            <ac:spMk id="108" creationId="{68B0BC9A-E5A7-4027-BF0D-B27AFD93C65E}"/>
          </ac:spMkLst>
        </pc:spChg>
        <pc:spChg chg="add">
          <ac:chgData name="Hubert Kobierzewski" userId="d72c89d3-c2f9-47dc-b1a5-33bf84a567c7" providerId="ADAL" clId="{E163B245-47E8-4C0D-AD35-5F7CD5788DF8}" dt="2018-05-12T08:29:53.744" v="455" actId="20577"/>
          <ac:spMkLst>
            <pc:docMk/>
            <pc:sldMk cId="2142253264" sldId="324"/>
            <ac:spMk id="109" creationId="{8BEDB75F-57B8-4134-B18E-07E3D961F6F0}"/>
          </ac:spMkLst>
        </pc:spChg>
        <pc:spChg chg="add">
          <ac:chgData name="Hubert Kobierzewski" userId="d72c89d3-c2f9-47dc-b1a5-33bf84a567c7" providerId="ADAL" clId="{E163B245-47E8-4C0D-AD35-5F7CD5788DF8}" dt="2018-05-12T08:29:53.744" v="455" actId="20577"/>
          <ac:spMkLst>
            <pc:docMk/>
            <pc:sldMk cId="2142253264" sldId="324"/>
            <ac:spMk id="110" creationId="{82B36E68-599F-49A7-9899-368EF2A38642}"/>
          </ac:spMkLst>
        </pc:spChg>
        <pc:grpChg chg="add">
          <ac:chgData name="Hubert Kobierzewski" userId="d72c89d3-c2f9-47dc-b1a5-33bf84a567c7" providerId="ADAL" clId="{E163B245-47E8-4C0D-AD35-5F7CD5788DF8}" dt="2018-05-12T08:29:53.744" v="455" actId="20577"/>
          <ac:grpSpMkLst>
            <pc:docMk/>
            <pc:sldMk cId="2142253264" sldId="324"/>
            <ac:grpSpMk id="6" creationId="{4E84A7FF-E423-4A3B-8370-5141B2C3B660}"/>
          </ac:grpSpMkLst>
        </pc:grpChg>
        <pc:grpChg chg="add">
          <ac:chgData name="Hubert Kobierzewski" userId="d72c89d3-c2f9-47dc-b1a5-33bf84a567c7" providerId="ADAL" clId="{E163B245-47E8-4C0D-AD35-5F7CD5788DF8}" dt="2018-05-12T08:29:53.744" v="455" actId="20577"/>
          <ac:grpSpMkLst>
            <pc:docMk/>
            <pc:sldMk cId="2142253264" sldId="324"/>
            <ac:grpSpMk id="9" creationId="{60D91DE5-8A51-4A32-BCAC-A3F91CEE494D}"/>
          </ac:grpSpMkLst>
        </pc:grpChg>
        <pc:grpChg chg="add">
          <ac:chgData name="Hubert Kobierzewski" userId="d72c89d3-c2f9-47dc-b1a5-33bf84a567c7" providerId="ADAL" clId="{E163B245-47E8-4C0D-AD35-5F7CD5788DF8}" dt="2018-05-12T08:29:53.744" v="455" actId="20577"/>
          <ac:grpSpMkLst>
            <pc:docMk/>
            <pc:sldMk cId="2142253264" sldId="324"/>
            <ac:grpSpMk id="12" creationId="{A0117487-789B-40A1-920F-6FCF9638AFE6}"/>
          </ac:grpSpMkLst>
        </pc:grpChg>
        <pc:grpChg chg="add">
          <ac:chgData name="Hubert Kobierzewski" userId="d72c89d3-c2f9-47dc-b1a5-33bf84a567c7" providerId="ADAL" clId="{E163B245-47E8-4C0D-AD35-5F7CD5788DF8}" dt="2018-05-12T08:29:53.744" v="455" actId="20577"/>
          <ac:grpSpMkLst>
            <pc:docMk/>
            <pc:sldMk cId="2142253264" sldId="324"/>
            <ac:grpSpMk id="15" creationId="{8EA1A8E9-C941-4995-B34E-AA4B400A8DA4}"/>
          </ac:grpSpMkLst>
        </pc:grpChg>
        <pc:grpChg chg="add">
          <ac:chgData name="Hubert Kobierzewski" userId="d72c89d3-c2f9-47dc-b1a5-33bf84a567c7" providerId="ADAL" clId="{E163B245-47E8-4C0D-AD35-5F7CD5788DF8}" dt="2018-05-12T08:29:53.744" v="455" actId="20577"/>
          <ac:grpSpMkLst>
            <pc:docMk/>
            <pc:sldMk cId="2142253264" sldId="324"/>
            <ac:grpSpMk id="18" creationId="{6A019692-96A2-43E7-AEDD-99F19153FF3B}"/>
          </ac:grpSpMkLst>
        </pc:grpChg>
        <pc:grpChg chg="add">
          <ac:chgData name="Hubert Kobierzewski" userId="d72c89d3-c2f9-47dc-b1a5-33bf84a567c7" providerId="ADAL" clId="{E163B245-47E8-4C0D-AD35-5F7CD5788DF8}" dt="2018-05-12T08:29:53.744" v="455" actId="20577"/>
          <ac:grpSpMkLst>
            <pc:docMk/>
            <pc:sldMk cId="2142253264" sldId="324"/>
            <ac:grpSpMk id="21" creationId="{7621BBEA-BFC0-4681-9366-92FEDD1661E7}"/>
          </ac:grpSpMkLst>
        </pc:grpChg>
        <pc:grpChg chg="add">
          <ac:chgData name="Hubert Kobierzewski" userId="d72c89d3-c2f9-47dc-b1a5-33bf84a567c7" providerId="ADAL" clId="{E163B245-47E8-4C0D-AD35-5F7CD5788DF8}" dt="2018-05-12T08:29:53.744" v="455" actId="20577"/>
          <ac:grpSpMkLst>
            <pc:docMk/>
            <pc:sldMk cId="2142253264" sldId="324"/>
            <ac:grpSpMk id="24" creationId="{4A3CDF32-BD07-470F-8B5A-5DDB710B0C6B}"/>
          </ac:grpSpMkLst>
        </pc:grpChg>
        <pc:grpChg chg="add">
          <ac:chgData name="Hubert Kobierzewski" userId="d72c89d3-c2f9-47dc-b1a5-33bf84a567c7" providerId="ADAL" clId="{E163B245-47E8-4C0D-AD35-5F7CD5788DF8}" dt="2018-05-12T08:29:53.744" v="455" actId="20577"/>
          <ac:grpSpMkLst>
            <pc:docMk/>
            <pc:sldMk cId="2142253264" sldId="324"/>
            <ac:grpSpMk id="27" creationId="{4000433C-9879-4243-BEAD-C937B2FA1A59}"/>
          </ac:grpSpMkLst>
        </pc:grpChg>
        <pc:grpChg chg="add">
          <ac:chgData name="Hubert Kobierzewski" userId="d72c89d3-c2f9-47dc-b1a5-33bf84a567c7" providerId="ADAL" clId="{E163B245-47E8-4C0D-AD35-5F7CD5788DF8}" dt="2018-05-12T08:29:53.744" v="455" actId="20577"/>
          <ac:grpSpMkLst>
            <pc:docMk/>
            <pc:sldMk cId="2142253264" sldId="324"/>
            <ac:grpSpMk id="30" creationId="{8DBC73A1-02E4-4DBE-865F-83CAF823072E}"/>
          </ac:grpSpMkLst>
        </pc:grpChg>
        <pc:grpChg chg="add">
          <ac:chgData name="Hubert Kobierzewski" userId="d72c89d3-c2f9-47dc-b1a5-33bf84a567c7" providerId="ADAL" clId="{E163B245-47E8-4C0D-AD35-5F7CD5788DF8}" dt="2018-05-12T08:29:53.744" v="455" actId="20577"/>
          <ac:grpSpMkLst>
            <pc:docMk/>
            <pc:sldMk cId="2142253264" sldId="324"/>
            <ac:grpSpMk id="33" creationId="{39E201BF-0B62-4D5A-BADD-B2966FF14A3D}"/>
          </ac:grpSpMkLst>
        </pc:grpChg>
        <pc:grpChg chg="add">
          <ac:chgData name="Hubert Kobierzewski" userId="d72c89d3-c2f9-47dc-b1a5-33bf84a567c7" providerId="ADAL" clId="{E163B245-47E8-4C0D-AD35-5F7CD5788DF8}" dt="2018-05-12T08:29:53.744" v="455" actId="20577"/>
          <ac:grpSpMkLst>
            <pc:docMk/>
            <pc:sldMk cId="2142253264" sldId="324"/>
            <ac:grpSpMk id="36" creationId="{A50C625F-9741-4F47-9FE2-C4597155CB01}"/>
          </ac:grpSpMkLst>
        </pc:grpChg>
        <pc:grpChg chg="add">
          <ac:chgData name="Hubert Kobierzewski" userId="d72c89d3-c2f9-47dc-b1a5-33bf84a567c7" providerId="ADAL" clId="{E163B245-47E8-4C0D-AD35-5F7CD5788DF8}" dt="2018-05-12T08:29:53.744" v="455" actId="20577"/>
          <ac:grpSpMkLst>
            <pc:docMk/>
            <pc:sldMk cId="2142253264" sldId="324"/>
            <ac:grpSpMk id="39" creationId="{AE7E3DC3-8C63-4A51-9387-7DBE4E552311}"/>
          </ac:grpSpMkLst>
        </pc:grpChg>
        <pc:grpChg chg="add">
          <ac:chgData name="Hubert Kobierzewski" userId="d72c89d3-c2f9-47dc-b1a5-33bf84a567c7" providerId="ADAL" clId="{E163B245-47E8-4C0D-AD35-5F7CD5788DF8}" dt="2018-05-12T08:29:53.744" v="455" actId="20577"/>
          <ac:grpSpMkLst>
            <pc:docMk/>
            <pc:sldMk cId="2142253264" sldId="324"/>
            <ac:grpSpMk id="42" creationId="{DD5CDB15-2ADB-4152-8F0E-57653A6956FD}"/>
          </ac:grpSpMkLst>
        </pc:grpChg>
        <pc:grpChg chg="add">
          <ac:chgData name="Hubert Kobierzewski" userId="d72c89d3-c2f9-47dc-b1a5-33bf84a567c7" providerId="ADAL" clId="{E163B245-47E8-4C0D-AD35-5F7CD5788DF8}" dt="2018-05-12T08:29:53.744" v="455" actId="20577"/>
          <ac:grpSpMkLst>
            <pc:docMk/>
            <pc:sldMk cId="2142253264" sldId="324"/>
            <ac:grpSpMk id="45" creationId="{7210A403-FC7E-4F6A-8789-AD29D61E5E0A}"/>
          </ac:grpSpMkLst>
        </pc:grpChg>
        <pc:grpChg chg="add">
          <ac:chgData name="Hubert Kobierzewski" userId="d72c89d3-c2f9-47dc-b1a5-33bf84a567c7" providerId="ADAL" clId="{E163B245-47E8-4C0D-AD35-5F7CD5788DF8}" dt="2018-05-12T08:29:53.744" v="455" actId="20577"/>
          <ac:grpSpMkLst>
            <pc:docMk/>
            <pc:sldMk cId="2142253264" sldId="324"/>
            <ac:grpSpMk id="48" creationId="{3577540D-B678-4586-BB5C-A201448A6DAA}"/>
          </ac:grpSpMkLst>
        </pc:grpChg>
        <pc:grpChg chg="add">
          <ac:chgData name="Hubert Kobierzewski" userId="d72c89d3-c2f9-47dc-b1a5-33bf84a567c7" providerId="ADAL" clId="{E163B245-47E8-4C0D-AD35-5F7CD5788DF8}" dt="2018-05-12T08:29:53.744" v="455" actId="20577"/>
          <ac:grpSpMkLst>
            <pc:docMk/>
            <pc:sldMk cId="2142253264" sldId="324"/>
            <ac:grpSpMk id="64" creationId="{9FAFE876-4C7C-4A55-8B9D-56EE490A0711}"/>
          </ac:grpSpMkLst>
        </pc:grpChg>
        <pc:grpChg chg="add">
          <ac:chgData name="Hubert Kobierzewski" userId="d72c89d3-c2f9-47dc-b1a5-33bf84a567c7" providerId="ADAL" clId="{E163B245-47E8-4C0D-AD35-5F7CD5788DF8}" dt="2018-05-12T08:29:53.744" v="455" actId="20577"/>
          <ac:grpSpMkLst>
            <pc:docMk/>
            <pc:sldMk cId="2142253264" sldId="324"/>
            <ac:grpSpMk id="70" creationId="{158F6D6E-DF0A-4ABA-9A6F-CDED61A7F267}"/>
          </ac:grpSpMkLst>
        </pc:grpChg>
        <pc:grpChg chg="add">
          <ac:chgData name="Hubert Kobierzewski" userId="d72c89d3-c2f9-47dc-b1a5-33bf84a567c7" providerId="ADAL" clId="{E163B245-47E8-4C0D-AD35-5F7CD5788DF8}" dt="2018-05-12T08:29:53.744" v="455" actId="20577"/>
          <ac:grpSpMkLst>
            <pc:docMk/>
            <pc:sldMk cId="2142253264" sldId="324"/>
            <ac:grpSpMk id="77" creationId="{F81605FE-C638-43B7-9BD6-479C22A3E1D3}"/>
          </ac:grpSpMkLst>
        </pc:grpChg>
        <pc:grpChg chg="add del">
          <ac:chgData name="Hubert Kobierzewski" userId="d72c89d3-c2f9-47dc-b1a5-33bf84a567c7" providerId="ADAL" clId="{E163B245-47E8-4C0D-AD35-5F7CD5788DF8}" dt="2018-05-12T08:30:09.668" v="457" actId="478"/>
          <ac:grpSpMkLst>
            <pc:docMk/>
            <pc:sldMk cId="2142253264" sldId="324"/>
            <ac:grpSpMk id="90" creationId="{26F9EED3-0DCE-44BE-9CD2-0C09B41D2C97}"/>
          </ac:grpSpMkLst>
        </pc:grpChg>
        <pc:grpChg chg="add">
          <ac:chgData name="Hubert Kobierzewski" userId="d72c89d3-c2f9-47dc-b1a5-33bf84a567c7" providerId="ADAL" clId="{E163B245-47E8-4C0D-AD35-5F7CD5788DF8}" dt="2018-05-12T08:29:53.744" v="455" actId="20577"/>
          <ac:grpSpMkLst>
            <pc:docMk/>
            <pc:sldMk cId="2142253264" sldId="324"/>
            <ac:grpSpMk id="95" creationId="{333E0710-2394-4289-8238-634C5F236C75}"/>
          </ac:grpSpMkLst>
        </pc:grpChg>
        <pc:picChg chg="add">
          <ac:chgData name="Hubert Kobierzewski" userId="d72c89d3-c2f9-47dc-b1a5-33bf84a567c7" providerId="ADAL" clId="{E163B245-47E8-4C0D-AD35-5F7CD5788DF8}" dt="2018-05-12T08:29:53.744" v="455" actId="20577"/>
          <ac:picMkLst>
            <pc:docMk/>
            <pc:sldMk cId="2142253264" sldId="324"/>
            <ac:picMk id="3" creationId="{21A0330C-8B87-436A-AC1A-FE247C7CCC68}"/>
          </ac:picMkLst>
        </pc:picChg>
        <pc:cxnChg chg="add">
          <ac:chgData name="Hubert Kobierzewski" userId="d72c89d3-c2f9-47dc-b1a5-33bf84a567c7" providerId="ADAL" clId="{E163B245-47E8-4C0D-AD35-5F7CD5788DF8}" dt="2018-05-12T08:29:53.744" v="455" actId="20577"/>
          <ac:cxnSpMkLst>
            <pc:docMk/>
            <pc:sldMk cId="2142253264" sldId="324"/>
            <ac:cxnSpMk id="76" creationId="{D8E7D0E5-900F-4575-B4F4-8C14283371E7}"/>
          </ac:cxnSpMkLst>
        </pc:cxnChg>
        <pc:cxnChg chg="add">
          <ac:chgData name="Hubert Kobierzewski" userId="d72c89d3-c2f9-47dc-b1a5-33bf84a567c7" providerId="ADAL" clId="{E163B245-47E8-4C0D-AD35-5F7CD5788DF8}" dt="2018-05-12T08:29:53.744" v="455" actId="20577"/>
          <ac:cxnSpMkLst>
            <pc:docMk/>
            <pc:sldMk cId="2142253264" sldId="324"/>
            <ac:cxnSpMk id="93" creationId="{4319B4C7-5214-49F0-925E-58A97DC19E9B}"/>
          </ac:cxnSpMkLst>
        </pc:cxnChg>
        <pc:cxnChg chg="add">
          <ac:chgData name="Hubert Kobierzewski" userId="d72c89d3-c2f9-47dc-b1a5-33bf84a567c7" providerId="ADAL" clId="{E163B245-47E8-4C0D-AD35-5F7CD5788DF8}" dt="2018-05-12T08:29:53.744" v="455" actId="20577"/>
          <ac:cxnSpMkLst>
            <pc:docMk/>
            <pc:sldMk cId="2142253264" sldId="324"/>
            <ac:cxnSpMk id="107" creationId="{EF08C65A-6065-4425-BF1D-4E1EEC1CE4FF}"/>
          </ac:cxnSpMkLst>
        </pc:cxnChg>
        <pc:cxnChg chg="add">
          <ac:chgData name="Hubert Kobierzewski" userId="d72c89d3-c2f9-47dc-b1a5-33bf84a567c7" providerId="ADAL" clId="{E163B245-47E8-4C0D-AD35-5F7CD5788DF8}" dt="2018-05-12T08:29:53.744" v="455" actId="20577"/>
          <ac:cxnSpMkLst>
            <pc:docMk/>
            <pc:sldMk cId="2142253264" sldId="324"/>
            <ac:cxnSpMk id="111" creationId="{AA531CA8-86D4-4ABA-8966-D95999A88F73}"/>
          </ac:cxnSpMkLst>
        </pc:cxnChg>
      </pc:sldChg>
      <pc:sldChg chg="addSp modSp add modTransition">
        <pc:chgData name="Hubert Kobierzewski" userId="d72c89d3-c2f9-47dc-b1a5-33bf84a567c7" providerId="ADAL" clId="{E163B245-47E8-4C0D-AD35-5F7CD5788DF8}" dt="2018-05-12T09:29:41.756" v="616" actId="20577"/>
        <pc:sldMkLst>
          <pc:docMk/>
          <pc:sldMk cId="3722651596" sldId="325"/>
        </pc:sldMkLst>
        <pc:spChg chg="mod">
          <ac:chgData name="Hubert Kobierzewski" userId="d72c89d3-c2f9-47dc-b1a5-33bf84a567c7" providerId="ADAL" clId="{E163B245-47E8-4C0D-AD35-5F7CD5788DF8}" dt="2018-05-12T08:31:14.563" v="459" actId="20577"/>
          <ac:spMkLst>
            <pc:docMk/>
            <pc:sldMk cId="3722651596" sldId="325"/>
            <ac:spMk id="2" creationId="{D93A65DC-8677-4EFA-9DDF-873E99567179}"/>
          </ac:spMkLst>
        </pc:spChg>
        <pc:spChg chg="add">
          <ac:chgData name="Hubert Kobierzewski" userId="d72c89d3-c2f9-47dc-b1a5-33bf84a567c7" providerId="ADAL" clId="{E163B245-47E8-4C0D-AD35-5F7CD5788DF8}" dt="2018-05-12T08:31:25.031" v="460" actId="20577"/>
          <ac:spMkLst>
            <pc:docMk/>
            <pc:sldMk cId="3722651596" sldId="325"/>
            <ac:spMk id="9" creationId="{4399A80C-92DF-4880-9F8D-C8FC08647BA0}"/>
          </ac:spMkLst>
        </pc:spChg>
        <pc:grpChg chg="add">
          <ac:chgData name="Hubert Kobierzewski" userId="d72c89d3-c2f9-47dc-b1a5-33bf84a567c7" providerId="ADAL" clId="{E163B245-47E8-4C0D-AD35-5F7CD5788DF8}" dt="2018-05-12T08:31:25.031" v="460" actId="20577"/>
          <ac:grpSpMkLst>
            <pc:docMk/>
            <pc:sldMk cId="3722651596" sldId="325"/>
            <ac:grpSpMk id="4" creationId="{D67DAFF0-8F22-4FD5-8930-5BCA6D96073E}"/>
          </ac:grpSpMkLst>
        </pc:grpChg>
        <pc:graphicFrameChg chg="add">
          <ac:chgData name="Hubert Kobierzewski" userId="d72c89d3-c2f9-47dc-b1a5-33bf84a567c7" providerId="ADAL" clId="{E163B245-47E8-4C0D-AD35-5F7CD5788DF8}" dt="2018-05-12T08:31:25.031" v="460" actId="20577"/>
          <ac:graphicFrameMkLst>
            <pc:docMk/>
            <pc:sldMk cId="3722651596" sldId="325"/>
            <ac:graphicFrameMk id="3" creationId="{82EBA97E-52B7-4B48-9F56-5B0B36CFDC0F}"/>
          </ac:graphicFrameMkLst>
        </pc:graphicFrameChg>
      </pc:sldChg>
      <pc:sldChg chg="modSp add ord modTransition">
        <pc:chgData name="Hubert Kobierzewski" userId="d72c89d3-c2f9-47dc-b1a5-33bf84a567c7" providerId="ADAL" clId="{E163B245-47E8-4C0D-AD35-5F7CD5788DF8}" dt="2018-05-12T09:29:41.756" v="616" actId="20577"/>
        <pc:sldMkLst>
          <pc:docMk/>
          <pc:sldMk cId="4008986206" sldId="326"/>
        </pc:sldMkLst>
        <pc:spChg chg="mod">
          <ac:chgData name="Hubert Kobierzewski" userId="d72c89d3-c2f9-47dc-b1a5-33bf84a567c7" providerId="ADAL" clId="{E163B245-47E8-4C0D-AD35-5F7CD5788DF8}" dt="2018-05-12T08:32:52.659" v="519" actId="20577"/>
          <ac:spMkLst>
            <pc:docMk/>
            <pc:sldMk cId="4008986206" sldId="326"/>
            <ac:spMk id="5" creationId="{30E54DBC-E9A5-4423-AE6A-4825355BEE4D}"/>
          </ac:spMkLst>
        </pc:spChg>
      </pc:sldChg>
      <pc:sldChg chg="addSp modSp add modTransition modAnim">
        <pc:chgData name="Hubert Kobierzewski" userId="d72c89d3-c2f9-47dc-b1a5-33bf84a567c7" providerId="ADAL" clId="{E163B245-47E8-4C0D-AD35-5F7CD5788DF8}" dt="2018-05-12T09:29:41.756" v="616" actId="20577"/>
        <pc:sldMkLst>
          <pc:docMk/>
          <pc:sldMk cId="4104399799" sldId="327"/>
        </pc:sldMkLst>
        <pc:spChg chg="mod">
          <ac:chgData name="Hubert Kobierzewski" userId="d72c89d3-c2f9-47dc-b1a5-33bf84a567c7" providerId="ADAL" clId="{E163B245-47E8-4C0D-AD35-5F7CD5788DF8}" dt="2018-05-12T09:03:10.595" v="522" actId="255"/>
          <ac:spMkLst>
            <pc:docMk/>
            <pc:sldMk cId="4104399799" sldId="327"/>
            <ac:spMk id="2" creationId="{8C07A842-98BD-41A4-AE27-2278ADE90FEA}"/>
          </ac:spMkLst>
        </pc:spChg>
        <pc:spChg chg="add">
          <ac:chgData name="Hubert Kobierzewski" userId="d72c89d3-c2f9-47dc-b1a5-33bf84a567c7" providerId="ADAL" clId="{E163B245-47E8-4C0D-AD35-5F7CD5788DF8}" dt="2018-05-12T09:03:23.889" v="523" actId="20577"/>
          <ac:spMkLst>
            <pc:docMk/>
            <pc:sldMk cId="4104399799" sldId="327"/>
            <ac:spMk id="3" creationId="{AF11E6D9-BC39-4DAA-8264-F040D3EE328A}"/>
          </ac:spMkLst>
        </pc:spChg>
        <pc:spChg chg="add">
          <ac:chgData name="Hubert Kobierzewski" userId="d72c89d3-c2f9-47dc-b1a5-33bf84a567c7" providerId="ADAL" clId="{E163B245-47E8-4C0D-AD35-5F7CD5788DF8}" dt="2018-05-12T09:03:23.889" v="523" actId="20577"/>
          <ac:spMkLst>
            <pc:docMk/>
            <pc:sldMk cId="4104399799" sldId="327"/>
            <ac:spMk id="4" creationId="{545F487E-6AC3-4DE4-B16B-9F294FF36CEE}"/>
          </ac:spMkLst>
        </pc:spChg>
        <pc:grpChg chg="add">
          <ac:chgData name="Hubert Kobierzewski" userId="d72c89d3-c2f9-47dc-b1a5-33bf84a567c7" providerId="ADAL" clId="{E163B245-47E8-4C0D-AD35-5F7CD5788DF8}" dt="2018-05-12T09:03:23.889" v="523" actId="20577"/>
          <ac:grpSpMkLst>
            <pc:docMk/>
            <pc:sldMk cId="4104399799" sldId="327"/>
            <ac:grpSpMk id="5" creationId="{2F0CBFCB-C06E-453D-A49B-1C41B273DE68}"/>
          </ac:grpSpMkLst>
        </pc:grpChg>
      </pc:sldChg>
      <pc:sldChg chg="addSp modSp add modTransition">
        <pc:chgData name="Hubert Kobierzewski" userId="d72c89d3-c2f9-47dc-b1a5-33bf84a567c7" providerId="ADAL" clId="{E163B245-47E8-4C0D-AD35-5F7CD5788DF8}" dt="2018-05-12T09:29:41.756" v="616" actId="20577"/>
        <pc:sldMkLst>
          <pc:docMk/>
          <pc:sldMk cId="634512571" sldId="328"/>
        </pc:sldMkLst>
        <pc:spChg chg="mod">
          <ac:chgData name="Hubert Kobierzewski" userId="d72c89d3-c2f9-47dc-b1a5-33bf84a567c7" providerId="ADAL" clId="{E163B245-47E8-4C0D-AD35-5F7CD5788DF8}" dt="2018-05-12T09:05:04.228" v="526" actId="20577"/>
          <ac:spMkLst>
            <pc:docMk/>
            <pc:sldMk cId="634512571" sldId="328"/>
            <ac:spMk id="2" creationId="{C1A62D94-FF6F-4AB1-A2DB-85E2AA66BE57}"/>
          </ac:spMkLst>
        </pc:spChg>
        <pc:spChg chg="add">
          <ac:chgData name="Hubert Kobierzewski" userId="d72c89d3-c2f9-47dc-b1a5-33bf84a567c7" providerId="ADAL" clId="{E163B245-47E8-4C0D-AD35-5F7CD5788DF8}" dt="2018-05-12T09:05:20.417" v="527" actId="20577"/>
          <ac:spMkLst>
            <pc:docMk/>
            <pc:sldMk cId="634512571" sldId="328"/>
            <ac:spMk id="3" creationId="{D6E4C060-7E97-417F-805C-E1305BD630A2}"/>
          </ac:spMkLst>
        </pc:spChg>
        <pc:spChg chg="add">
          <ac:chgData name="Hubert Kobierzewski" userId="d72c89d3-c2f9-47dc-b1a5-33bf84a567c7" providerId="ADAL" clId="{E163B245-47E8-4C0D-AD35-5F7CD5788DF8}" dt="2018-05-12T09:05:20.417" v="527" actId="20577"/>
          <ac:spMkLst>
            <pc:docMk/>
            <pc:sldMk cId="634512571" sldId="328"/>
            <ac:spMk id="4" creationId="{69300745-9DD2-49A0-AEB1-ADCF2AFF0B54}"/>
          </ac:spMkLst>
        </pc:spChg>
        <pc:spChg chg="add">
          <ac:chgData name="Hubert Kobierzewski" userId="d72c89d3-c2f9-47dc-b1a5-33bf84a567c7" providerId="ADAL" clId="{E163B245-47E8-4C0D-AD35-5F7CD5788DF8}" dt="2018-05-12T09:05:20.417" v="527" actId="20577"/>
          <ac:spMkLst>
            <pc:docMk/>
            <pc:sldMk cId="634512571" sldId="328"/>
            <ac:spMk id="5" creationId="{ED5F1245-5943-40BD-A2E2-1C40CDCC2D6A}"/>
          </ac:spMkLst>
        </pc:spChg>
        <pc:spChg chg="add">
          <ac:chgData name="Hubert Kobierzewski" userId="d72c89d3-c2f9-47dc-b1a5-33bf84a567c7" providerId="ADAL" clId="{E163B245-47E8-4C0D-AD35-5F7CD5788DF8}" dt="2018-05-12T09:05:20.417" v="527" actId="20577"/>
          <ac:spMkLst>
            <pc:docMk/>
            <pc:sldMk cId="634512571" sldId="328"/>
            <ac:spMk id="6" creationId="{B9806352-31A6-44DD-AF08-7947C0714C9B}"/>
          </ac:spMkLst>
        </pc:spChg>
        <pc:spChg chg="add">
          <ac:chgData name="Hubert Kobierzewski" userId="d72c89d3-c2f9-47dc-b1a5-33bf84a567c7" providerId="ADAL" clId="{E163B245-47E8-4C0D-AD35-5F7CD5788DF8}" dt="2018-05-12T09:05:20.417" v="527" actId="20577"/>
          <ac:spMkLst>
            <pc:docMk/>
            <pc:sldMk cId="634512571" sldId="328"/>
            <ac:spMk id="7" creationId="{215327BE-BA5A-4A38-9341-96A372DA94DA}"/>
          </ac:spMkLst>
        </pc:spChg>
        <pc:spChg chg="add">
          <ac:chgData name="Hubert Kobierzewski" userId="d72c89d3-c2f9-47dc-b1a5-33bf84a567c7" providerId="ADAL" clId="{E163B245-47E8-4C0D-AD35-5F7CD5788DF8}" dt="2018-05-12T09:05:20.417" v="527" actId="20577"/>
          <ac:spMkLst>
            <pc:docMk/>
            <pc:sldMk cId="634512571" sldId="328"/>
            <ac:spMk id="8" creationId="{4E2D4E12-59C0-48AC-9279-0B2D240870D2}"/>
          </ac:spMkLst>
        </pc:spChg>
        <pc:spChg chg="add">
          <ac:chgData name="Hubert Kobierzewski" userId="d72c89d3-c2f9-47dc-b1a5-33bf84a567c7" providerId="ADAL" clId="{E163B245-47E8-4C0D-AD35-5F7CD5788DF8}" dt="2018-05-12T09:05:20.417" v="527" actId="20577"/>
          <ac:spMkLst>
            <pc:docMk/>
            <pc:sldMk cId="634512571" sldId="328"/>
            <ac:spMk id="9" creationId="{EF489C45-4381-4C35-B52B-2609BF59409C}"/>
          </ac:spMkLst>
        </pc:spChg>
        <pc:spChg chg="add">
          <ac:chgData name="Hubert Kobierzewski" userId="d72c89d3-c2f9-47dc-b1a5-33bf84a567c7" providerId="ADAL" clId="{E163B245-47E8-4C0D-AD35-5F7CD5788DF8}" dt="2018-05-12T09:05:20.417" v="527" actId="20577"/>
          <ac:spMkLst>
            <pc:docMk/>
            <pc:sldMk cId="634512571" sldId="328"/>
            <ac:spMk id="10" creationId="{24D5D2C9-6959-4089-8C37-35547425F3EF}"/>
          </ac:spMkLst>
        </pc:spChg>
        <pc:spChg chg="add">
          <ac:chgData name="Hubert Kobierzewski" userId="d72c89d3-c2f9-47dc-b1a5-33bf84a567c7" providerId="ADAL" clId="{E163B245-47E8-4C0D-AD35-5F7CD5788DF8}" dt="2018-05-12T09:05:20.417" v="527" actId="20577"/>
          <ac:spMkLst>
            <pc:docMk/>
            <pc:sldMk cId="634512571" sldId="328"/>
            <ac:spMk id="11" creationId="{461D9004-5C69-4576-8DEF-A3E89C569F75}"/>
          </ac:spMkLst>
        </pc:spChg>
        <pc:spChg chg="add">
          <ac:chgData name="Hubert Kobierzewski" userId="d72c89d3-c2f9-47dc-b1a5-33bf84a567c7" providerId="ADAL" clId="{E163B245-47E8-4C0D-AD35-5F7CD5788DF8}" dt="2018-05-12T09:05:20.417" v="527" actId="20577"/>
          <ac:spMkLst>
            <pc:docMk/>
            <pc:sldMk cId="634512571" sldId="328"/>
            <ac:spMk id="12" creationId="{4EAE09C0-3F79-49D5-A5F7-C0F1D4FDA8B3}"/>
          </ac:spMkLst>
        </pc:spChg>
        <pc:spChg chg="add">
          <ac:chgData name="Hubert Kobierzewski" userId="d72c89d3-c2f9-47dc-b1a5-33bf84a567c7" providerId="ADAL" clId="{E163B245-47E8-4C0D-AD35-5F7CD5788DF8}" dt="2018-05-12T09:05:20.417" v="527" actId="20577"/>
          <ac:spMkLst>
            <pc:docMk/>
            <pc:sldMk cId="634512571" sldId="328"/>
            <ac:spMk id="13" creationId="{D553309B-E609-4736-A6E2-A6BF168D675E}"/>
          </ac:spMkLst>
        </pc:spChg>
        <pc:grpChg chg="add">
          <ac:chgData name="Hubert Kobierzewski" userId="d72c89d3-c2f9-47dc-b1a5-33bf84a567c7" providerId="ADAL" clId="{E163B245-47E8-4C0D-AD35-5F7CD5788DF8}" dt="2018-05-12T09:05:20.417" v="527" actId="20577"/>
          <ac:grpSpMkLst>
            <pc:docMk/>
            <pc:sldMk cId="634512571" sldId="328"/>
            <ac:grpSpMk id="14" creationId="{B1BCF0D2-0935-48C3-BE06-15196F7E35EF}"/>
          </ac:grpSpMkLst>
        </pc:grpChg>
      </pc:sldChg>
      <pc:sldChg chg="addSp modSp add modTransition">
        <pc:chgData name="Hubert Kobierzewski" userId="d72c89d3-c2f9-47dc-b1a5-33bf84a567c7" providerId="ADAL" clId="{E163B245-47E8-4C0D-AD35-5F7CD5788DF8}" dt="2018-05-12T09:29:41.756" v="616" actId="20577"/>
        <pc:sldMkLst>
          <pc:docMk/>
          <pc:sldMk cId="3066793787" sldId="329"/>
        </pc:sldMkLst>
        <pc:spChg chg="mod">
          <ac:chgData name="Hubert Kobierzewski" userId="d72c89d3-c2f9-47dc-b1a5-33bf84a567c7" providerId="ADAL" clId="{E163B245-47E8-4C0D-AD35-5F7CD5788DF8}" dt="2018-05-12T09:05:56.014" v="529" actId="20577"/>
          <ac:spMkLst>
            <pc:docMk/>
            <pc:sldMk cId="3066793787" sldId="329"/>
            <ac:spMk id="2" creationId="{97AB6672-3591-40A5-9986-47EEA2BC28AE}"/>
          </ac:spMkLst>
        </pc:spChg>
        <pc:spChg chg="add">
          <ac:chgData name="Hubert Kobierzewski" userId="d72c89d3-c2f9-47dc-b1a5-33bf84a567c7" providerId="ADAL" clId="{E163B245-47E8-4C0D-AD35-5F7CD5788DF8}" dt="2018-05-12T09:06:05.734" v="530" actId="20577"/>
          <ac:spMkLst>
            <pc:docMk/>
            <pc:sldMk cId="3066793787" sldId="329"/>
            <ac:spMk id="3" creationId="{A7117262-2670-4B13-B5E0-6D39B7BE5EC4}"/>
          </ac:spMkLst>
        </pc:spChg>
        <pc:grpChg chg="add">
          <ac:chgData name="Hubert Kobierzewski" userId="d72c89d3-c2f9-47dc-b1a5-33bf84a567c7" providerId="ADAL" clId="{E163B245-47E8-4C0D-AD35-5F7CD5788DF8}" dt="2018-05-12T09:06:05.734" v="530" actId="20577"/>
          <ac:grpSpMkLst>
            <pc:docMk/>
            <pc:sldMk cId="3066793787" sldId="329"/>
            <ac:grpSpMk id="4" creationId="{B8CC96FE-5A5D-4846-A8CB-AA59837F3310}"/>
          </ac:grpSpMkLst>
        </pc:grpChg>
      </pc:sldChg>
      <pc:sldChg chg="addSp modSp add modTransition">
        <pc:chgData name="Hubert Kobierzewski" userId="d72c89d3-c2f9-47dc-b1a5-33bf84a567c7" providerId="ADAL" clId="{E163B245-47E8-4C0D-AD35-5F7CD5788DF8}" dt="2018-05-12T09:29:41.756" v="616" actId="20577"/>
        <pc:sldMkLst>
          <pc:docMk/>
          <pc:sldMk cId="2607038289" sldId="330"/>
        </pc:sldMkLst>
        <pc:spChg chg="mod">
          <ac:chgData name="Hubert Kobierzewski" userId="d72c89d3-c2f9-47dc-b1a5-33bf84a567c7" providerId="ADAL" clId="{E163B245-47E8-4C0D-AD35-5F7CD5788DF8}" dt="2018-05-12T09:06:36.763" v="532" actId="20577"/>
          <ac:spMkLst>
            <pc:docMk/>
            <pc:sldMk cId="2607038289" sldId="330"/>
            <ac:spMk id="2" creationId="{A4112260-FE33-4AB8-B21F-E030F23D7A26}"/>
          </ac:spMkLst>
        </pc:spChg>
        <pc:spChg chg="add">
          <ac:chgData name="Hubert Kobierzewski" userId="d72c89d3-c2f9-47dc-b1a5-33bf84a567c7" providerId="ADAL" clId="{E163B245-47E8-4C0D-AD35-5F7CD5788DF8}" dt="2018-05-12T09:07:10.192" v="533" actId="20577"/>
          <ac:spMkLst>
            <pc:docMk/>
            <pc:sldMk cId="2607038289" sldId="330"/>
            <ac:spMk id="3" creationId="{A3488D2C-391F-4B1E-AACA-D038066FF512}"/>
          </ac:spMkLst>
        </pc:spChg>
        <pc:spChg chg="add">
          <ac:chgData name="Hubert Kobierzewski" userId="d72c89d3-c2f9-47dc-b1a5-33bf84a567c7" providerId="ADAL" clId="{E163B245-47E8-4C0D-AD35-5F7CD5788DF8}" dt="2018-05-12T09:07:10.192" v="533" actId="20577"/>
          <ac:spMkLst>
            <pc:docMk/>
            <pc:sldMk cId="2607038289" sldId="330"/>
            <ac:spMk id="4" creationId="{3ADDCCA1-2F41-4233-B220-CD4222C15B90}"/>
          </ac:spMkLst>
        </pc:spChg>
        <pc:spChg chg="add">
          <ac:chgData name="Hubert Kobierzewski" userId="d72c89d3-c2f9-47dc-b1a5-33bf84a567c7" providerId="ADAL" clId="{E163B245-47E8-4C0D-AD35-5F7CD5788DF8}" dt="2018-05-12T09:07:10.192" v="533" actId="20577"/>
          <ac:spMkLst>
            <pc:docMk/>
            <pc:sldMk cId="2607038289" sldId="330"/>
            <ac:spMk id="5" creationId="{272AA10B-38AF-4CDC-A66C-9B43E1291A61}"/>
          </ac:spMkLst>
        </pc:spChg>
        <pc:spChg chg="add">
          <ac:chgData name="Hubert Kobierzewski" userId="d72c89d3-c2f9-47dc-b1a5-33bf84a567c7" providerId="ADAL" clId="{E163B245-47E8-4C0D-AD35-5F7CD5788DF8}" dt="2018-05-12T09:07:10.192" v="533" actId="20577"/>
          <ac:spMkLst>
            <pc:docMk/>
            <pc:sldMk cId="2607038289" sldId="330"/>
            <ac:spMk id="98" creationId="{19FD6658-2380-43B6-A34E-61C635288BD5}"/>
          </ac:spMkLst>
        </pc:spChg>
        <pc:spChg chg="add">
          <ac:chgData name="Hubert Kobierzewski" userId="d72c89d3-c2f9-47dc-b1a5-33bf84a567c7" providerId="ADAL" clId="{E163B245-47E8-4C0D-AD35-5F7CD5788DF8}" dt="2018-05-12T09:07:10.192" v="533" actId="20577"/>
          <ac:spMkLst>
            <pc:docMk/>
            <pc:sldMk cId="2607038289" sldId="330"/>
            <ac:spMk id="105" creationId="{424C5EC0-FED9-4B03-AF49-10D919075E5F}"/>
          </ac:spMkLst>
        </pc:spChg>
        <pc:spChg chg="add">
          <ac:chgData name="Hubert Kobierzewski" userId="d72c89d3-c2f9-47dc-b1a5-33bf84a567c7" providerId="ADAL" clId="{E163B245-47E8-4C0D-AD35-5F7CD5788DF8}" dt="2018-05-12T09:07:10.192" v="533" actId="20577"/>
          <ac:spMkLst>
            <pc:docMk/>
            <pc:sldMk cId="2607038289" sldId="330"/>
            <ac:spMk id="106" creationId="{6EF803CB-88F7-4177-80D2-6BA390D7C467}"/>
          </ac:spMkLst>
        </pc:spChg>
        <pc:spChg chg="add">
          <ac:chgData name="Hubert Kobierzewski" userId="d72c89d3-c2f9-47dc-b1a5-33bf84a567c7" providerId="ADAL" clId="{E163B245-47E8-4C0D-AD35-5F7CD5788DF8}" dt="2018-05-12T09:07:10.192" v="533" actId="20577"/>
          <ac:spMkLst>
            <pc:docMk/>
            <pc:sldMk cId="2607038289" sldId="330"/>
            <ac:spMk id="206" creationId="{7DAE6A6D-8667-4694-85FF-77118D034B82}"/>
          </ac:spMkLst>
        </pc:spChg>
        <pc:spChg chg="add">
          <ac:chgData name="Hubert Kobierzewski" userId="d72c89d3-c2f9-47dc-b1a5-33bf84a567c7" providerId="ADAL" clId="{E163B245-47E8-4C0D-AD35-5F7CD5788DF8}" dt="2018-05-12T09:07:10.192" v="533" actId="20577"/>
          <ac:spMkLst>
            <pc:docMk/>
            <pc:sldMk cId="2607038289" sldId="330"/>
            <ac:spMk id="207" creationId="{D4FB5D5A-A455-40B4-A79A-6A1546ED0C79}"/>
          </ac:spMkLst>
        </pc:spChg>
        <pc:spChg chg="add">
          <ac:chgData name="Hubert Kobierzewski" userId="d72c89d3-c2f9-47dc-b1a5-33bf84a567c7" providerId="ADAL" clId="{E163B245-47E8-4C0D-AD35-5F7CD5788DF8}" dt="2018-05-12T09:07:10.192" v="533" actId="20577"/>
          <ac:spMkLst>
            <pc:docMk/>
            <pc:sldMk cId="2607038289" sldId="330"/>
            <ac:spMk id="211" creationId="{A9094CEB-9EDC-4472-80C1-1A8D8549C5C9}"/>
          </ac:spMkLst>
        </pc:spChg>
        <pc:spChg chg="add">
          <ac:chgData name="Hubert Kobierzewski" userId="d72c89d3-c2f9-47dc-b1a5-33bf84a567c7" providerId="ADAL" clId="{E163B245-47E8-4C0D-AD35-5F7CD5788DF8}" dt="2018-05-12T09:07:10.192" v="533" actId="20577"/>
          <ac:spMkLst>
            <pc:docMk/>
            <pc:sldMk cId="2607038289" sldId="330"/>
            <ac:spMk id="222" creationId="{B61F4FDA-4924-46A5-9050-61DCB4A1A8B2}"/>
          </ac:spMkLst>
        </pc:spChg>
        <pc:grpChg chg="add">
          <ac:chgData name="Hubert Kobierzewski" userId="d72c89d3-c2f9-47dc-b1a5-33bf84a567c7" providerId="ADAL" clId="{E163B245-47E8-4C0D-AD35-5F7CD5788DF8}" dt="2018-05-12T09:07:10.192" v="533" actId="20577"/>
          <ac:grpSpMkLst>
            <pc:docMk/>
            <pc:sldMk cId="2607038289" sldId="330"/>
            <ac:grpSpMk id="6" creationId="{37F31654-ACB2-4AA2-80E4-046E869DD72D}"/>
          </ac:grpSpMkLst>
        </pc:grpChg>
        <pc:grpChg chg="add">
          <ac:chgData name="Hubert Kobierzewski" userId="d72c89d3-c2f9-47dc-b1a5-33bf84a567c7" providerId="ADAL" clId="{E163B245-47E8-4C0D-AD35-5F7CD5788DF8}" dt="2018-05-12T09:07:10.192" v="533" actId="20577"/>
          <ac:grpSpMkLst>
            <pc:docMk/>
            <pc:sldMk cId="2607038289" sldId="330"/>
            <ac:grpSpMk id="107" creationId="{D2002498-C36C-41F5-B8A0-C0DF344B2D41}"/>
          </ac:grpSpMkLst>
        </pc:grpChg>
        <pc:grpChg chg="add">
          <ac:chgData name="Hubert Kobierzewski" userId="d72c89d3-c2f9-47dc-b1a5-33bf84a567c7" providerId="ADAL" clId="{E163B245-47E8-4C0D-AD35-5F7CD5788DF8}" dt="2018-05-12T09:07:10.192" v="533" actId="20577"/>
          <ac:grpSpMkLst>
            <pc:docMk/>
            <pc:sldMk cId="2607038289" sldId="330"/>
            <ac:grpSpMk id="140" creationId="{BCD90178-0FAB-4249-9042-406A30804F18}"/>
          </ac:grpSpMkLst>
        </pc:grpChg>
        <pc:grpChg chg="add">
          <ac:chgData name="Hubert Kobierzewski" userId="d72c89d3-c2f9-47dc-b1a5-33bf84a567c7" providerId="ADAL" clId="{E163B245-47E8-4C0D-AD35-5F7CD5788DF8}" dt="2018-05-12T09:07:10.192" v="533" actId="20577"/>
          <ac:grpSpMkLst>
            <pc:docMk/>
            <pc:sldMk cId="2607038289" sldId="330"/>
            <ac:grpSpMk id="173" creationId="{BCCD783B-4FE3-4145-AE80-9C96B300D0E4}"/>
          </ac:grpSpMkLst>
        </pc:grpChg>
        <pc:grpChg chg="add">
          <ac:chgData name="Hubert Kobierzewski" userId="d72c89d3-c2f9-47dc-b1a5-33bf84a567c7" providerId="ADAL" clId="{E163B245-47E8-4C0D-AD35-5F7CD5788DF8}" dt="2018-05-12T09:07:10.192" v="533" actId="20577"/>
          <ac:grpSpMkLst>
            <pc:docMk/>
            <pc:sldMk cId="2607038289" sldId="330"/>
            <ac:grpSpMk id="213" creationId="{437C0DAF-DFE2-4342-A4CC-D9C15EFDA75E}"/>
          </ac:grpSpMkLst>
        </pc:grpChg>
        <pc:grpChg chg="add">
          <ac:chgData name="Hubert Kobierzewski" userId="d72c89d3-c2f9-47dc-b1a5-33bf84a567c7" providerId="ADAL" clId="{E163B245-47E8-4C0D-AD35-5F7CD5788DF8}" dt="2018-05-12T09:07:10.192" v="533" actId="20577"/>
          <ac:grpSpMkLst>
            <pc:docMk/>
            <pc:sldMk cId="2607038289" sldId="330"/>
            <ac:grpSpMk id="216" creationId="{48233367-6666-49B9-B4B5-70CC2375E3E0}"/>
          </ac:grpSpMkLst>
        </pc:grpChg>
        <pc:grpChg chg="add">
          <ac:chgData name="Hubert Kobierzewski" userId="d72c89d3-c2f9-47dc-b1a5-33bf84a567c7" providerId="ADAL" clId="{E163B245-47E8-4C0D-AD35-5F7CD5788DF8}" dt="2018-05-12T09:07:10.192" v="533" actId="20577"/>
          <ac:grpSpMkLst>
            <pc:docMk/>
            <pc:sldMk cId="2607038289" sldId="330"/>
            <ac:grpSpMk id="219" creationId="{5313EEE9-86AD-4CFF-865C-F61A0E00CBAC}"/>
          </ac:grpSpMkLst>
        </pc:grpChg>
        <pc:picChg chg="add">
          <ac:chgData name="Hubert Kobierzewski" userId="d72c89d3-c2f9-47dc-b1a5-33bf84a567c7" providerId="ADAL" clId="{E163B245-47E8-4C0D-AD35-5F7CD5788DF8}" dt="2018-05-12T09:07:10.192" v="533" actId="20577"/>
          <ac:picMkLst>
            <pc:docMk/>
            <pc:sldMk cId="2607038289" sldId="330"/>
            <ac:picMk id="208" creationId="{E9B376A3-080A-4F6F-97FE-636180856BD1}"/>
          </ac:picMkLst>
        </pc:picChg>
        <pc:picChg chg="add">
          <ac:chgData name="Hubert Kobierzewski" userId="d72c89d3-c2f9-47dc-b1a5-33bf84a567c7" providerId="ADAL" clId="{E163B245-47E8-4C0D-AD35-5F7CD5788DF8}" dt="2018-05-12T09:07:10.192" v="533" actId="20577"/>
          <ac:picMkLst>
            <pc:docMk/>
            <pc:sldMk cId="2607038289" sldId="330"/>
            <ac:picMk id="209" creationId="{E9D8B8C0-2020-4848-9387-5EDF9E944BEE}"/>
          </ac:picMkLst>
        </pc:picChg>
        <pc:picChg chg="add">
          <ac:chgData name="Hubert Kobierzewski" userId="d72c89d3-c2f9-47dc-b1a5-33bf84a567c7" providerId="ADAL" clId="{E163B245-47E8-4C0D-AD35-5F7CD5788DF8}" dt="2018-05-12T09:07:10.192" v="533" actId="20577"/>
          <ac:picMkLst>
            <pc:docMk/>
            <pc:sldMk cId="2607038289" sldId="330"/>
            <ac:picMk id="210" creationId="{5A1662A7-4104-4175-9805-6CADB918F761}"/>
          </ac:picMkLst>
        </pc:picChg>
        <pc:picChg chg="add">
          <ac:chgData name="Hubert Kobierzewski" userId="d72c89d3-c2f9-47dc-b1a5-33bf84a567c7" providerId="ADAL" clId="{E163B245-47E8-4C0D-AD35-5F7CD5788DF8}" dt="2018-05-12T09:07:10.192" v="533" actId="20577"/>
          <ac:picMkLst>
            <pc:docMk/>
            <pc:sldMk cId="2607038289" sldId="330"/>
            <ac:picMk id="212" creationId="{0B81DBE8-B81E-455E-86B9-A2E0C0D1013B}"/>
          </ac:picMkLst>
        </pc:picChg>
        <pc:cxnChg chg="add">
          <ac:chgData name="Hubert Kobierzewski" userId="d72c89d3-c2f9-47dc-b1a5-33bf84a567c7" providerId="ADAL" clId="{E163B245-47E8-4C0D-AD35-5F7CD5788DF8}" dt="2018-05-12T09:07:10.192" v="533" actId="20577"/>
          <ac:cxnSpMkLst>
            <pc:docMk/>
            <pc:sldMk cId="2607038289" sldId="330"/>
            <ac:cxnSpMk id="99" creationId="{4FBADDF4-DFE6-453D-9CFB-2050DB845FBC}"/>
          </ac:cxnSpMkLst>
        </pc:cxnChg>
        <pc:cxnChg chg="add">
          <ac:chgData name="Hubert Kobierzewski" userId="d72c89d3-c2f9-47dc-b1a5-33bf84a567c7" providerId="ADAL" clId="{E163B245-47E8-4C0D-AD35-5F7CD5788DF8}" dt="2018-05-12T09:07:10.192" v="533" actId="20577"/>
          <ac:cxnSpMkLst>
            <pc:docMk/>
            <pc:sldMk cId="2607038289" sldId="330"/>
            <ac:cxnSpMk id="100" creationId="{EB07FBA7-F2DF-46F8-B3B5-47B077D4347F}"/>
          </ac:cxnSpMkLst>
        </pc:cxnChg>
        <pc:cxnChg chg="add">
          <ac:chgData name="Hubert Kobierzewski" userId="d72c89d3-c2f9-47dc-b1a5-33bf84a567c7" providerId="ADAL" clId="{E163B245-47E8-4C0D-AD35-5F7CD5788DF8}" dt="2018-05-12T09:07:10.192" v="533" actId="20577"/>
          <ac:cxnSpMkLst>
            <pc:docMk/>
            <pc:sldMk cId="2607038289" sldId="330"/>
            <ac:cxnSpMk id="101" creationId="{18BF69F6-85FD-4866-9C77-5D12A2DC4982}"/>
          </ac:cxnSpMkLst>
        </pc:cxnChg>
        <pc:cxnChg chg="add">
          <ac:chgData name="Hubert Kobierzewski" userId="d72c89d3-c2f9-47dc-b1a5-33bf84a567c7" providerId="ADAL" clId="{E163B245-47E8-4C0D-AD35-5F7CD5788DF8}" dt="2018-05-12T09:07:10.192" v="533" actId="20577"/>
          <ac:cxnSpMkLst>
            <pc:docMk/>
            <pc:sldMk cId="2607038289" sldId="330"/>
            <ac:cxnSpMk id="102" creationId="{786317D2-B8F9-40C8-AE6C-BBDBD7410AF9}"/>
          </ac:cxnSpMkLst>
        </pc:cxnChg>
        <pc:cxnChg chg="add">
          <ac:chgData name="Hubert Kobierzewski" userId="d72c89d3-c2f9-47dc-b1a5-33bf84a567c7" providerId="ADAL" clId="{E163B245-47E8-4C0D-AD35-5F7CD5788DF8}" dt="2018-05-12T09:07:10.192" v="533" actId="20577"/>
          <ac:cxnSpMkLst>
            <pc:docMk/>
            <pc:sldMk cId="2607038289" sldId="330"/>
            <ac:cxnSpMk id="103" creationId="{7FC67FF2-9C58-48CA-A84F-70DA7F52FADD}"/>
          </ac:cxnSpMkLst>
        </pc:cxnChg>
        <pc:cxnChg chg="add">
          <ac:chgData name="Hubert Kobierzewski" userId="d72c89d3-c2f9-47dc-b1a5-33bf84a567c7" providerId="ADAL" clId="{E163B245-47E8-4C0D-AD35-5F7CD5788DF8}" dt="2018-05-12T09:07:10.192" v="533" actId="20577"/>
          <ac:cxnSpMkLst>
            <pc:docMk/>
            <pc:sldMk cId="2607038289" sldId="330"/>
            <ac:cxnSpMk id="104" creationId="{21602128-CA58-419E-BC33-A90639222FD2}"/>
          </ac:cxnSpMkLst>
        </pc:cxnChg>
      </pc:sldChg>
      <pc:sldChg chg="addSp delSp modSp add modTransition">
        <pc:chgData name="Hubert Kobierzewski" userId="d72c89d3-c2f9-47dc-b1a5-33bf84a567c7" providerId="ADAL" clId="{E163B245-47E8-4C0D-AD35-5F7CD5788DF8}" dt="2018-05-12T09:29:41.756" v="616" actId="20577"/>
        <pc:sldMkLst>
          <pc:docMk/>
          <pc:sldMk cId="4251003878" sldId="331"/>
        </pc:sldMkLst>
        <pc:spChg chg="mod">
          <ac:chgData name="Hubert Kobierzewski" userId="d72c89d3-c2f9-47dc-b1a5-33bf84a567c7" providerId="ADAL" clId="{E163B245-47E8-4C0D-AD35-5F7CD5788DF8}" dt="2018-05-12T09:07:43.796" v="535" actId="20577"/>
          <ac:spMkLst>
            <pc:docMk/>
            <pc:sldMk cId="4251003878" sldId="331"/>
            <ac:spMk id="2" creationId="{AAC7B11F-8AA1-48B5-B266-8E667DA4266D}"/>
          </ac:spMkLst>
        </pc:spChg>
        <pc:spChg chg="add">
          <ac:chgData name="Hubert Kobierzewski" userId="d72c89d3-c2f9-47dc-b1a5-33bf84a567c7" providerId="ADAL" clId="{E163B245-47E8-4C0D-AD35-5F7CD5788DF8}" dt="2018-05-12T09:07:55.141" v="536" actId="20577"/>
          <ac:spMkLst>
            <pc:docMk/>
            <pc:sldMk cId="4251003878" sldId="331"/>
            <ac:spMk id="4" creationId="{86EE34EF-027A-4EAE-983C-16EA37A3DB1A}"/>
          </ac:spMkLst>
        </pc:spChg>
        <pc:spChg chg="add">
          <ac:chgData name="Hubert Kobierzewski" userId="d72c89d3-c2f9-47dc-b1a5-33bf84a567c7" providerId="ADAL" clId="{E163B245-47E8-4C0D-AD35-5F7CD5788DF8}" dt="2018-05-12T09:07:55.141" v="536" actId="20577"/>
          <ac:spMkLst>
            <pc:docMk/>
            <pc:sldMk cId="4251003878" sldId="331"/>
            <ac:spMk id="5" creationId="{8C42F98A-D9DA-412A-AEE0-41556BD2E487}"/>
          </ac:spMkLst>
        </pc:spChg>
        <pc:spChg chg="add">
          <ac:chgData name="Hubert Kobierzewski" userId="d72c89d3-c2f9-47dc-b1a5-33bf84a567c7" providerId="ADAL" clId="{E163B245-47E8-4C0D-AD35-5F7CD5788DF8}" dt="2018-05-12T09:07:55.141" v="536" actId="20577"/>
          <ac:spMkLst>
            <pc:docMk/>
            <pc:sldMk cId="4251003878" sldId="331"/>
            <ac:spMk id="45" creationId="{64E1B94A-B08A-4105-9838-2DE44D422139}"/>
          </ac:spMkLst>
        </pc:spChg>
        <pc:spChg chg="add">
          <ac:chgData name="Hubert Kobierzewski" userId="d72c89d3-c2f9-47dc-b1a5-33bf84a567c7" providerId="ADAL" clId="{E163B245-47E8-4C0D-AD35-5F7CD5788DF8}" dt="2018-05-12T09:07:55.141" v="536" actId="20577"/>
          <ac:spMkLst>
            <pc:docMk/>
            <pc:sldMk cId="4251003878" sldId="331"/>
            <ac:spMk id="46" creationId="{A7AC4B07-29CE-47D5-9DF3-35B74E30AD60}"/>
          </ac:spMkLst>
        </pc:spChg>
        <pc:spChg chg="add">
          <ac:chgData name="Hubert Kobierzewski" userId="d72c89d3-c2f9-47dc-b1a5-33bf84a567c7" providerId="ADAL" clId="{E163B245-47E8-4C0D-AD35-5F7CD5788DF8}" dt="2018-05-12T09:07:55.141" v="536" actId="20577"/>
          <ac:spMkLst>
            <pc:docMk/>
            <pc:sldMk cId="4251003878" sldId="331"/>
            <ac:spMk id="47" creationId="{A8E4844C-C89F-497E-9E4D-E48FA987AB64}"/>
          </ac:spMkLst>
        </pc:spChg>
        <pc:spChg chg="add">
          <ac:chgData name="Hubert Kobierzewski" userId="d72c89d3-c2f9-47dc-b1a5-33bf84a567c7" providerId="ADAL" clId="{E163B245-47E8-4C0D-AD35-5F7CD5788DF8}" dt="2018-05-12T09:07:55.141" v="536" actId="20577"/>
          <ac:spMkLst>
            <pc:docMk/>
            <pc:sldMk cId="4251003878" sldId="331"/>
            <ac:spMk id="48" creationId="{059601F9-5580-4330-A82D-06961A9074BE}"/>
          </ac:spMkLst>
        </pc:spChg>
        <pc:spChg chg="add">
          <ac:chgData name="Hubert Kobierzewski" userId="d72c89d3-c2f9-47dc-b1a5-33bf84a567c7" providerId="ADAL" clId="{E163B245-47E8-4C0D-AD35-5F7CD5788DF8}" dt="2018-05-12T09:07:55.141" v="536" actId="20577"/>
          <ac:spMkLst>
            <pc:docMk/>
            <pc:sldMk cId="4251003878" sldId="331"/>
            <ac:spMk id="49" creationId="{BA76E894-8A2A-45B8-9574-1F44F628A23B}"/>
          </ac:spMkLst>
        </pc:spChg>
        <pc:spChg chg="add">
          <ac:chgData name="Hubert Kobierzewski" userId="d72c89d3-c2f9-47dc-b1a5-33bf84a567c7" providerId="ADAL" clId="{E163B245-47E8-4C0D-AD35-5F7CD5788DF8}" dt="2018-05-12T09:07:55.141" v="536" actId="20577"/>
          <ac:spMkLst>
            <pc:docMk/>
            <pc:sldMk cId="4251003878" sldId="331"/>
            <ac:spMk id="50" creationId="{DE63E49B-865E-4EC9-886A-FBCC9B4708E2}"/>
          </ac:spMkLst>
        </pc:spChg>
        <pc:spChg chg="add">
          <ac:chgData name="Hubert Kobierzewski" userId="d72c89d3-c2f9-47dc-b1a5-33bf84a567c7" providerId="ADAL" clId="{E163B245-47E8-4C0D-AD35-5F7CD5788DF8}" dt="2018-05-12T09:07:55.141" v="536" actId="20577"/>
          <ac:spMkLst>
            <pc:docMk/>
            <pc:sldMk cId="4251003878" sldId="331"/>
            <ac:spMk id="51" creationId="{EA068A73-8027-42E4-A817-053ED9AB262A}"/>
          </ac:spMkLst>
        </pc:spChg>
        <pc:spChg chg="add">
          <ac:chgData name="Hubert Kobierzewski" userId="d72c89d3-c2f9-47dc-b1a5-33bf84a567c7" providerId="ADAL" clId="{E163B245-47E8-4C0D-AD35-5F7CD5788DF8}" dt="2018-05-12T09:07:55.141" v="536" actId="20577"/>
          <ac:spMkLst>
            <pc:docMk/>
            <pc:sldMk cId="4251003878" sldId="331"/>
            <ac:spMk id="52" creationId="{11931C62-47BA-4F40-897F-82D36828BC39}"/>
          </ac:spMkLst>
        </pc:spChg>
        <pc:spChg chg="add del">
          <ac:chgData name="Hubert Kobierzewski" userId="d72c89d3-c2f9-47dc-b1a5-33bf84a567c7" providerId="ADAL" clId="{E163B245-47E8-4C0D-AD35-5F7CD5788DF8}" dt="2018-05-12T09:08:09.768" v="537" actId="478"/>
          <ac:spMkLst>
            <pc:docMk/>
            <pc:sldMk cId="4251003878" sldId="331"/>
            <ac:spMk id="53" creationId="{8FA1FBAA-D5FD-4D08-964D-B4E8EFD99AA6}"/>
          </ac:spMkLst>
        </pc:spChg>
        <pc:grpChg chg="add">
          <ac:chgData name="Hubert Kobierzewski" userId="d72c89d3-c2f9-47dc-b1a5-33bf84a567c7" providerId="ADAL" clId="{E163B245-47E8-4C0D-AD35-5F7CD5788DF8}" dt="2018-05-12T09:07:55.141" v="536" actId="20577"/>
          <ac:grpSpMkLst>
            <pc:docMk/>
            <pc:sldMk cId="4251003878" sldId="331"/>
            <ac:grpSpMk id="6" creationId="{82747A3D-CEDC-401B-A8F3-B2B9079B94F0}"/>
          </ac:grpSpMkLst>
        </pc:grpChg>
        <pc:grpChg chg="add">
          <ac:chgData name="Hubert Kobierzewski" userId="d72c89d3-c2f9-47dc-b1a5-33bf84a567c7" providerId="ADAL" clId="{E163B245-47E8-4C0D-AD35-5F7CD5788DF8}" dt="2018-05-12T09:07:55.141" v="536" actId="20577"/>
          <ac:grpSpMkLst>
            <pc:docMk/>
            <pc:sldMk cId="4251003878" sldId="331"/>
            <ac:grpSpMk id="9" creationId="{E0EEEB75-FB44-4F17-BEF4-F61F3679DFCD}"/>
          </ac:grpSpMkLst>
        </pc:grpChg>
        <pc:graphicFrameChg chg="add">
          <ac:chgData name="Hubert Kobierzewski" userId="d72c89d3-c2f9-47dc-b1a5-33bf84a567c7" providerId="ADAL" clId="{E163B245-47E8-4C0D-AD35-5F7CD5788DF8}" dt="2018-05-12T09:07:55.141" v="536" actId="20577"/>
          <ac:graphicFrameMkLst>
            <pc:docMk/>
            <pc:sldMk cId="4251003878" sldId="331"/>
            <ac:graphicFrameMk id="3" creationId="{EB5B1718-D666-4FD3-A761-C182AAB7373B}"/>
          </ac:graphicFrameMkLst>
        </pc:graphicFrameChg>
      </pc:sldChg>
      <pc:sldChg chg="addSp modSp add modTransition">
        <pc:chgData name="Hubert Kobierzewski" userId="d72c89d3-c2f9-47dc-b1a5-33bf84a567c7" providerId="ADAL" clId="{E163B245-47E8-4C0D-AD35-5F7CD5788DF8}" dt="2018-05-12T09:29:41.756" v="616" actId="20577"/>
        <pc:sldMkLst>
          <pc:docMk/>
          <pc:sldMk cId="1060966607" sldId="332"/>
        </pc:sldMkLst>
        <pc:spChg chg="mod">
          <ac:chgData name="Hubert Kobierzewski" userId="d72c89d3-c2f9-47dc-b1a5-33bf84a567c7" providerId="ADAL" clId="{E163B245-47E8-4C0D-AD35-5F7CD5788DF8}" dt="2018-05-12T09:08:39.949" v="539" actId="20577"/>
          <ac:spMkLst>
            <pc:docMk/>
            <pc:sldMk cId="1060966607" sldId="332"/>
            <ac:spMk id="2" creationId="{D1E2CA33-C616-454F-A224-CEE62F08F8F7}"/>
          </ac:spMkLst>
        </pc:spChg>
        <pc:spChg chg="add">
          <ac:chgData name="Hubert Kobierzewski" userId="d72c89d3-c2f9-47dc-b1a5-33bf84a567c7" providerId="ADAL" clId="{E163B245-47E8-4C0D-AD35-5F7CD5788DF8}" dt="2018-05-12T09:08:47.952" v="540" actId="20577"/>
          <ac:spMkLst>
            <pc:docMk/>
            <pc:sldMk cId="1060966607" sldId="332"/>
            <ac:spMk id="3" creationId="{7D893F41-00D2-45AE-BB0C-0A3D34BD4C66}"/>
          </ac:spMkLst>
        </pc:spChg>
        <pc:spChg chg="add">
          <ac:chgData name="Hubert Kobierzewski" userId="d72c89d3-c2f9-47dc-b1a5-33bf84a567c7" providerId="ADAL" clId="{E163B245-47E8-4C0D-AD35-5F7CD5788DF8}" dt="2018-05-12T09:08:47.952" v="540" actId="20577"/>
          <ac:spMkLst>
            <pc:docMk/>
            <pc:sldMk cId="1060966607" sldId="332"/>
            <ac:spMk id="4" creationId="{32B5C0D7-487E-4291-AAED-2BDDE5CCA45A}"/>
          </ac:spMkLst>
        </pc:spChg>
        <pc:spChg chg="add">
          <ac:chgData name="Hubert Kobierzewski" userId="d72c89d3-c2f9-47dc-b1a5-33bf84a567c7" providerId="ADAL" clId="{E163B245-47E8-4C0D-AD35-5F7CD5788DF8}" dt="2018-05-12T09:08:47.952" v="540" actId="20577"/>
          <ac:spMkLst>
            <pc:docMk/>
            <pc:sldMk cId="1060966607" sldId="332"/>
            <ac:spMk id="5" creationId="{E957444E-279B-40F5-B48F-43DD64C6DCD0}"/>
          </ac:spMkLst>
        </pc:spChg>
        <pc:spChg chg="add">
          <ac:chgData name="Hubert Kobierzewski" userId="d72c89d3-c2f9-47dc-b1a5-33bf84a567c7" providerId="ADAL" clId="{E163B245-47E8-4C0D-AD35-5F7CD5788DF8}" dt="2018-05-12T09:08:47.952" v="540" actId="20577"/>
          <ac:spMkLst>
            <pc:docMk/>
            <pc:sldMk cId="1060966607" sldId="332"/>
            <ac:spMk id="6" creationId="{D2C5D381-469C-431C-9B3C-12FAC67BF7F9}"/>
          </ac:spMkLst>
        </pc:spChg>
        <pc:spChg chg="add">
          <ac:chgData name="Hubert Kobierzewski" userId="d72c89d3-c2f9-47dc-b1a5-33bf84a567c7" providerId="ADAL" clId="{E163B245-47E8-4C0D-AD35-5F7CD5788DF8}" dt="2018-05-12T09:08:47.952" v="540" actId="20577"/>
          <ac:spMkLst>
            <pc:docMk/>
            <pc:sldMk cId="1060966607" sldId="332"/>
            <ac:spMk id="7" creationId="{252A303D-9D5E-4398-AA6D-939202C66AD9}"/>
          </ac:spMkLst>
        </pc:spChg>
        <pc:spChg chg="add">
          <ac:chgData name="Hubert Kobierzewski" userId="d72c89d3-c2f9-47dc-b1a5-33bf84a567c7" providerId="ADAL" clId="{E163B245-47E8-4C0D-AD35-5F7CD5788DF8}" dt="2018-05-12T09:08:47.952" v="540" actId="20577"/>
          <ac:spMkLst>
            <pc:docMk/>
            <pc:sldMk cId="1060966607" sldId="332"/>
            <ac:spMk id="8" creationId="{70181A4C-4D16-4D4A-9871-AE23B08A6CD5}"/>
          </ac:spMkLst>
        </pc:spChg>
        <pc:spChg chg="add">
          <ac:chgData name="Hubert Kobierzewski" userId="d72c89d3-c2f9-47dc-b1a5-33bf84a567c7" providerId="ADAL" clId="{E163B245-47E8-4C0D-AD35-5F7CD5788DF8}" dt="2018-05-12T09:08:47.952" v="540" actId="20577"/>
          <ac:spMkLst>
            <pc:docMk/>
            <pc:sldMk cId="1060966607" sldId="332"/>
            <ac:spMk id="13" creationId="{AC9D68EF-3441-4BD5-81B0-785398BAD205}"/>
          </ac:spMkLst>
        </pc:spChg>
        <pc:spChg chg="add">
          <ac:chgData name="Hubert Kobierzewski" userId="d72c89d3-c2f9-47dc-b1a5-33bf84a567c7" providerId="ADAL" clId="{E163B245-47E8-4C0D-AD35-5F7CD5788DF8}" dt="2018-05-12T09:08:47.952" v="540" actId="20577"/>
          <ac:spMkLst>
            <pc:docMk/>
            <pc:sldMk cId="1060966607" sldId="332"/>
            <ac:spMk id="63" creationId="{3D1FCEBD-0876-45C4-8884-B0DA0C70FAFE}"/>
          </ac:spMkLst>
        </pc:spChg>
        <pc:spChg chg="add">
          <ac:chgData name="Hubert Kobierzewski" userId="d72c89d3-c2f9-47dc-b1a5-33bf84a567c7" providerId="ADAL" clId="{E163B245-47E8-4C0D-AD35-5F7CD5788DF8}" dt="2018-05-12T09:08:47.952" v="540" actId="20577"/>
          <ac:spMkLst>
            <pc:docMk/>
            <pc:sldMk cId="1060966607" sldId="332"/>
            <ac:spMk id="130" creationId="{5BA50C28-801F-44E4-A6E6-6D1D469C3472}"/>
          </ac:spMkLst>
        </pc:spChg>
        <pc:grpChg chg="add">
          <ac:chgData name="Hubert Kobierzewski" userId="d72c89d3-c2f9-47dc-b1a5-33bf84a567c7" providerId="ADAL" clId="{E163B245-47E8-4C0D-AD35-5F7CD5788DF8}" dt="2018-05-12T09:08:47.952" v="540" actId="20577"/>
          <ac:grpSpMkLst>
            <pc:docMk/>
            <pc:sldMk cId="1060966607" sldId="332"/>
            <ac:grpSpMk id="9" creationId="{7782D6A6-4531-4D11-957B-E13E07B97CCF}"/>
          </ac:grpSpMkLst>
        </pc:grpChg>
        <pc:grpChg chg="add">
          <ac:chgData name="Hubert Kobierzewski" userId="d72c89d3-c2f9-47dc-b1a5-33bf84a567c7" providerId="ADAL" clId="{E163B245-47E8-4C0D-AD35-5F7CD5788DF8}" dt="2018-05-12T09:08:47.952" v="540" actId="20577"/>
          <ac:grpSpMkLst>
            <pc:docMk/>
            <pc:sldMk cId="1060966607" sldId="332"/>
            <ac:grpSpMk id="14" creationId="{C395D123-9F91-44D0-B28A-4FCC31ECE61D}"/>
          </ac:grpSpMkLst>
        </pc:grpChg>
        <pc:grpChg chg="add">
          <ac:chgData name="Hubert Kobierzewski" userId="d72c89d3-c2f9-47dc-b1a5-33bf84a567c7" providerId="ADAL" clId="{E163B245-47E8-4C0D-AD35-5F7CD5788DF8}" dt="2018-05-12T09:08:47.952" v="540" actId="20577"/>
          <ac:grpSpMkLst>
            <pc:docMk/>
            <pc:sldMk cId="1060966607" sldId="332"/>
            <ac:grpSpMk id="18" creationId="{7E36D872-5F5C-4CDF-B44A-7824265EBEFD}"/>
          </ac:grpSpMkLst>
        </pc:grpChg>
        <pc:grpChg chg="add">
          <ac:chgData name="Hubert Kobierzewski" userId="d72c89d3-c2f9-47dc-b1a5-33bf84a567c7" providerId="ADAL" clId="{E163B245-47E8-4C0D-AD35-5F7CD5788DF8}" dt="2018-05-12T09:08:47.952" v="540" actId="20577"/>
          <ac:grpSpMkLst>
            <pc:docMk/>
            <pc:sldMk cId="1060966607" sldId="332"/>
            <ac:grpSpMk id="22" creationId="{0438D2B5-49A8-47F2-AB30-84B16B61827E}"/>
          </ac:grpSpMkLst>
        </pc:grpChg>
        <pc:grpChg chg="add">
          <ac:chgData name="Hubert Kobierzewski" userId="d72c89d3-c2f9-47dc-b1a5-33bf84a567c7" providerId="ADAL" clId="{E163B245-47E8-4C0D-AD35-5F7CD5788DF8}" dt="2018-05-12T09:08:47.952" v="540" actId="20577"/>
          <ac:grpSpMkLst>
            <pc:docMk/>
            <pc:sldMk cId="1060966607" sldId="332"/>
            <ac:grpSpMk id="26" creationId="{E59460D8-D2A2-4883-A700-2DF50CB3C7CB}"/>
          </ac:grpSpMkLst>
        </pc:grpChg>
        <pc:grpChg chg="add">
          <ac:chgData name="Hubert Kobierzewski" userId="d72c89d3-c2f9-47dc-b1a5-33bf84a567c7" providerId="ADAL" clId="{E163B245-47E8-4C0D-AD35-5F7CD5788DF8}" dt="2018-05-12T09:08:47.952" v="540" actId="20577"/>
          <ac:grpSpMkLst>
            <pc:docMk/>
            <pc:sldMk cId="1060966607" sldId="332"/>
            <ac:grpSpMk id="30" creationId="{BBF5ABC0-3967-41E2-95D7-D548C785D2C4}"/>
          </ac:grpSpMkLst>
        </pc:grpChg>
        <pc:grpChg chg="add">
          <ac:chgData name="Hubert Kobierzewski" userId="d72c89d3-c2f9-47dc-b1a5-33bf84a567c7" providerId="ADAL" clId="{E163B245-47E8-4C0D-AD35-5F7CD5788DF8}" dt="2018-05-12T09:08:47.952" v="540" actId="20577"/>
          <ac:grpSpMkLst>
            <pc:docMk/>
            <pc:sldMk cId="1060966607" sldId="332"/>
            <ac:grpSpMk id="64" creationId="{6756B6F0-2F22-48FD-8C10-69DFE8A8188B}"/>
          </ac:grpSpMkLst>
        </pc:grpChg>
        <pc:grpChg chg="add">
          <ac:chgData name="Hubert Kobierzewski" userId="d72c89d3-c2f9-47dc-b1a5-33bf84a567c7" providerId="ADAL" clId="{E163B245-47E8-4C0D-AD35-5F7CD5788DF8}" dt="2018-05-12T09:08:47.952" v="540" actId="20577"/>
          <ac:grpSpMkLst>
            <pc:docMk/>
            <pc:sldMk cId="1060966607" sldId="332"/>
            <ac:grpSpMk id="97" creationId="{E242DDC8-1719-4127-B5F5-AF071250F92E}"/>
          </ac:grpSpMkLst>
        </pc:grpChg>
        <pc:grpChg chg="add">
          <ac:chgData name="Hubert Kobierzewski" userId="d72c89d3-c2f9-47dc-b1a5-33bf84a567c7" providerId="ADAL" clId="{E163B245-47E8-4C0D-AD35-5F7CD5788DF8}" dt="2018-05-12T09:08:47.952" v="540" actId="20577"/>
          <ac:grpSpMkLst>
            <pc:docMk/>
            <pc:sldMk cId="1060966607" sldId="332"/>
            <ac:grpSpMk id="137" creationId="{CEEF4014-FD1D-4CC1-AC51-25D6EBA1F7E0}"/>
          </ac:grpSpMkLst>
        </pc:grpChg>
        <pc:cxnChg chg="add">
          <ac:chgData name="Hubert Kobierzewski" userId="d72c89d3-c2f9-47dc-b1a5-33bf84a567c7" providerId="ADAL" clId="{E163B245-47E8-4C0D-AD35-5F7CD5788DF8}" dt="2018-05-12T09:08:47.952" v="540" actId="20577"/>
          <ac:cxnSpMkLst>
            <pc:docMk/>
            <pc:sldMk cId="1060966607" sldId="332"/>
            <ac:cxnSpMk id="131" creationId="{FC131DFE-8694-416A-8408-30A2EEBE8B41}"/>
          </ac:cxnSpMkLst>
        </pc:cxnChg>
        <pc:cxnChg chg="add">
          <ac:chgData name="Hubert Kobierzewski" userId="d72c89d3-c2f9-47dc-b1a5-33bf84a567c7" providerId="ADAL" clId="{E163B245-47E8-4C0D-AD35-5F7CD5788DF8}" dt="2018-05-12T09:08:47.952" v="540" actId="20577"/>
          <ac:cxnSpMkLst>
            <pc:docMk/>
            <pc:sldMk cId="1060966607" sldId="332"/>
            <ac:cxnSpMk id="132" creationId="{21C30816-885D-489B-BD43-FFFC0A51751C}"/>
          </ac:cxnSpMkLst>
        </pc:cxnChg>
        <pc:cxnChg chg="add">
          <ac:chgData name="Hubert Kobierzewski" userId="d72c89d3-c2f9-47dc-b1a5-33bf84a567c7" providerId="ADAL" clId="{E163B245-47E8-4C0D-AD35-5F7CD5788DF8}" dt="2018-05-12T09:08:47.952" v="540" actId="20577"/>
          <ac:cxnSpMkLst>
            <pc:docMk/>
            <pc:sldMk cId="1060966607" sldId="332"/>
            <ac:cxnSpMk id="133" creationId="{89EFF5AA-7BF3-4356-8B17-05A186995F10}"/>
          </ac:cxnSpMkLst>
        </pc:cxnChg>
        <pc:cxnChg chg="add">
          <ac:chgData name="Hubert Kobierzewski" userId="d72c89d3-c2f9-47dc-b1a5-33bf84a567c7" providerId="ADAL" clId="{E163B245-47E8-4C0D-AD35-5F7CD5788DF8}" dt="2018-05-12T09:08:47.952" v="540" actId="20577"/>
          <ac:cxnSpMkLst>
            <pc:docMk/>
            <pc:sldMk cId="1060966607" sldId="332"/>
            <ac:cxnSpMk id="134" creationId="{4F1915BF-5536-4FA5-9FC0-83025BC78019}"/>
          </ac:cxnSpMkLst>
        </pc:cxnChg>
        <pc:cxnChg chg="add">
          <ac:chgData name="Hubert Kobierzewski" userId="d72c89d3-c2f9-47dc-b1a5-33bf84a567c7" providerId="ADAL" clId="{E163B245-47E8-4C0D-AD35-5F7CD5788DF8}" dt="2018-05-12T09:08:47.952" v="540" actId="20577"/>
          <ac:cxnSpMkLst>
            <pc:docMk/>
            <pc:sldMk cId="1060966607" sldId="332"/>
            <ac:cxnSpMk id="135" creationId="{69800429-F492-4277-9CB7-5A45687C665F}"/>
          </ac:cxnSpMkLst>
        </pc:cxnChg>
        <pc:cxnChg chg="add">
          <ac:chgData name="Hubert Kobierzewski" userId="d72c89d3-c2f9-47dc-b1a5-33bf84a567c7" providerId="ADAL" clId="{E163B245-47E8-4C0D-AD35-5F7CD5788DF8}" dt="2018-05-12T09:08:47.952" v="540" actId="20577"/>
          <ac:cxnSpMkLst>
            <pc:docMk/>
            <pc:sldMk cId="1060966607" sldId="332"/>
            <ac:cxnSpMk id="136" creationId="{1E7BAF86-C9EB-4B4E-B5A3-4154C648E06F}"/>
          </ac:cxnSpMkLst>
        </pc:cxnChg>
      </pc:sldChg>
      <pc:sldChg chg="addSp modSp add modTransition modAnim">
        <pc:chgData name="Hubert Kobierzewski" userId="d72c89d3-c2f9-47dc-b1a5-33bf84a567c7" providerId="ADAL" clId="{E163B245-47E8-4C0D-AD35-5F7CD5788DF8}" dt="2018-05-12T09:29:41.756" v="616" actId="20577"/>
        <pc:sldMkLst>
          <pc:docMk/>
          <pc:sldMk cId="279274172" sldId="333"/>
        </pc:sldMkLst>
        <pc:spChg chg="mod">
          <ac:chgData name="Hubert Kobierzewski" userId="d72c89d3-c2f9-47dc-b1a5-33bf84a567c7" providerId="ADAL" clId="{E163B245-47E8-4C0D-AD35-5F7CD5788DF8}" dt="2018-05-12T09:09:37.133" v="543" actId="20577"/>
          <ac:spMkLst>
            <pc:docMk/>
            <pc:sldMk cId="279274172" sldId="333"/>
            <ac:spMk id="2" creationId="{2D509149-CF7F-4CFA-A08D-39B6D4D2C9B2}"/>
          </ac:spMkLst>
        </pc:spChg>
        <pc:spChg chg="add">
          <ac:chgData name="Hubert Kobierzewski" userId="d72c89d3-c2f9-47dc-b1a5-33bf84a567c7" providerId="ADAL" clId="{E163B245-47E8-4C0D-AD35-5F7CD5788DF8}" dt="2018-05-12T09:09:46.562" v="544" actId="20577"/>
          <ac:spMkLst>
            <pc:docMk/>
            <pc:sldMk cId="279274172" sldId="333"/>
            <ac:spMk id="4" creationId="{E437D056-BDF8-4DBE-A3C6-87BFFB95ECE6}"/>
          </ac:spMkLst>
        </pc:spChg>
        <pc:spChg chg="add">
          <ac:chgData name="Hubert Kobierzewski" userId="d72c89d3-c2f9-47dc-b1a5-33bf84a567c7" providerId="ADAL" clId="{E163B245-47E8-4C0D-AD35-5F7CD5788DF8}" dt="2018-05-12T09:09:46.562" v="544" actId="20577"/>
          <ac:spMkLst>
            <pc:docMk/>
            <pc:sldMk cId="279274172" sldId="333"/>
            <ac:spMk id="5" creationId="{937C72CD-4AE8-485F-8E80-DF5DFDC86C7F}"/>
          </ac:spMkLst>
        </pc:spChg>
        <pc:spChg chg="add">
          <ac:chgData name="Hubert Kobierzewski" userId="d72c89d3-c2f9-47dc-b1a5-33bf84a567c7" providerId="ADAL" clId="{E163B245-47E8-4C0D-AD35-5F7CD5788DF8}" dt="2018-05-12T09:09:46.562" v="544" actId="20577"/>
          <ac:spMkLst>
            <pc:docMk/>
            <pc:sldMk cId="279274172" sldId="333"/>
            <ac:spMk id="12" creationId="{CEA8E6E2-CE58-4057-8074-B6F1DFC6A54F}"/>
          </ac:spMkLst>
        </pc:spChg>
        <pc:spChg chg="add">
          <ac:chgData name="Hubert Kobierzewski" userId="d72c89d3-c2f9-47dc-b1a5-33bf84a567c7" providerId="ADAL" clId="{E163B245-47E8-4C0D-AD35-5F7CD5788DF8}" dt="2018-05-12T09:09:46.562" v="544" actId="20577"/>
          <ac:spMkLst>
            <pc:docMk/>
            <pc:sldMk cId="279274172" sldId="333"/>
            <ac:spMk id="13" creationId="{98E63E70-DB1F-4098-A6E8-1BAEC55CA149}"/>
          </ac:spMkLst>
        </pc:spChg>
        <pc:spChg chg="add">
          <ac:chgData name="Hubert Kobierzewski" userId="d72c89d3-c2f9-47dc-b1a5-33bf84a567c7" providerId="ADAL" clId="{E163B245-47E8-4C0D-AD35-5F7CD5788DF8}" dt="2018-05-12T09:09:46.562" v="544" actId="20577"/>
          <ac:spMkLst>
            <pc:docMk/>
            <pc:sldMk cId="279274172" sldId="333"/>
            <ac:spMk id="14" creationId="{7C445A8E-DD5B-468D-95FD-E409C32AA633}"/>
          </ac:spMkLst>
        </pc:spChg>
        <pc:spChg chg="add">
          <ac:chgData name="Hubert Kobierzewski" userId="d72c89d3-c2f9-47dc-b1a5-33bf84a567c7" providerId="ADAL" clId="{E163B245-47E8-4C0D-AD35-5F7CD5788DF8}" dt="2018-05-12T09:09:46.562" v="544" actId="20577"/>
          <ac:spMkLst>
            <pc:docMk/>
            <pc:sldMk cId="279274172" sldId="333"/>
            <ac:spMk id="16" creationId="{CA55B67D-A427-4990-AEC2-2790C2BBD8E6}"/>
          </ac:spMkLst>
        </pc:spChg>
        <pc:spChg chg="add">
          <ac:chgData name="Hubert Kobierzewski" userId="d72c89d3-c2f9-47dc-b1a5-33bf84a567c7" providerId="ADAL" clId="{E163B245-47E8-4C0D-AD35-5F7CD5788DF8}" dt="2018-05-12T09:09:46.562" v="544" actId="20577"/>
          <ac:spMkLst>
            <pc:docMk/>
            <pc:sldMk cId="279274172" sldId="333"/>
            <ac:spMk id="20" creationId="{B29E3B9C-4FF4-496E-8D08-15D93546E876}"/>
          </ac:spMkLst>
        </pc:spChg>
        <pc:spChg chg="add">
          <ac:chgData name="Hubert Kobierzewski" userId="d72c89d3-c2f9-47dc-b1a5-33bf84a567c7" providerId="ADAL" clId="{E163B245-47E8-4C0D-AD35-5F7CD5788DF8}" dt="2018-05-12T09:09:46.562" v="544" actId="20577"/>
          <ac:spMkLst>
            <pc:docMk/>
            <pc:sldMk cId="279274172" sldId="333"/>
            <ac:spMk id="24" creationId="{32A298AD-9A04-442E-9D26-2147C5250952}"/>
          </ac:spMkLst>
        </pc:spChg>
        <pc:spChg chg="add">
          <ac:chgData name="Hubert Kobierzewski" userId="d72c89d3-c2f9-47dc-b1a5-33bf84a567c7" providerId="ADAL" clId="{E163B245-47E8-4C0D-AD35-5F7CD5788DF8}" dt="2018-05-12T09:09:46.562" v="544" actId="20577"/>
          <ac:spMkLst>
            <pc:docMk/>
            <pc:sldMk cId="279274172" sldId="333"/>
            <ac:spMk id="25" creationId="{0B56A041-C0C0-4C15-99FF-880CD9E8C4EA}"/>
          </ac:spMkLst>
        </pc:spChg>
        <pc:grpChg chg="add">
          <ac:chgData name="Hubert Kobierzewski" userId="d72c89d3-c2f9-47dc-b1a5-33bf84a567c7" providerId="ADAL" clId="{E163B245-47E8-4C0D-AD35-5F7CD5788DF8}" dt="2018-05-12T09:09:46.562" v="544" actId="20577"/>
          <ac:grpSpMkLst>
            <pc:docMk/>
            <pc:sldMk cId="279274172" sldId="333"/>
            <ac:grpSpMk id="17" creationId="{3E47FD25-5F40-441E-A94B-810ADA7A3514}"/>
          </ac:grpSpMkLst>
        </pc:grpChg>
        <pc:grpChg chg="add">
          <ac:chgData name="Hubert Kobierzewski" userId="d72c89d3-c2f9-47dc-b1a5-33bf84a567c7" providerId="ADAL" clId="{E163B245-47E8-4C0D-AD35-5F7CD5788DF8}" dt="2018-05-12T09:09:46.562" v="544" actId="20577"/>
          <ac:grpSpMkLst>
            <pc:docMk/>
            <pc:sldMk cId="279274172" sldId="333"/>
            <ac:grpSpMk id="21" creationId="{49E18223-B43F-4A6E-A9D2-36C9D73EEA10}"/>
          </ac:grpSpMkLst>
        </pc:grpChg>
        <pc:grpChg chg="add">
          <ac:chgData name="Hubert Kobierzewski" userId="d72c89d3-c2f9-47dc-b1a5-33bf84a567c7" providerId="ADAL" clId="{E163B245-47E8-4C0D-AD35-5F7CD5788DF8}" dt="2018-05-12T09:09:46.562" v="544" actId="20577"/>
          <ac:grpSpMkLst>
            <pc:docMk/>
            <pc:sldMk cId="279274172" sldId="333"/>
            <ac:grpSpMk id="27" creationId="{DDEE012E-1065-4ADE-9C20-D10519F8933A}"/>
          </ac:grpSpMkLst>
        </pc:grpChg>
        <pc:graphicFrameChg chg="add">
          <ac:chgData name="Hubert Kobierzewski" userId="d72c89d3-c2f9-47dc-b1a5-33bf84a567c7" providerId="ADAL" clId="{E163B245-47E8-4C0D-AD35-5F7CD5788DF8}" dt="2018-05-12T09:09:46.562" v="544" actId="20577"/>
          <ac:graphicFrameMkLst>
            <pc:docMk/>
            <pc:sldMk cId="279274172" sldId="333"/>
            <ac:graphicFrameMk id="9" creationId="{5033456B-6D29-4032-BFD4-AA3F7253EDD2}"/>
          </ac:graphicFrameMkLst>
        </pc:graphicFrameChg>
        <pc:graphicFrameChg chg="add">
          <ac:chgData name="Hubert Kobierzewski" userId="d72c89d3-c2f9-47dc-b1a5-33bf84a567c7" providerId="ADAL" clId="{E163B245-47E8-4C0D-AD35-5F7CD5788DF8}" dt="2018-05-12T09:09:46.562" v="544" actId="20577"/>
          <ac:graphicFrameMkLst>
            <pc:docMk/>
            <pc:sldMk cId="279274172" sldId="333"/>
            <ac:graphicFrameMk id="11" creationId="{47016553-E5DD-4413-98E7-F4FC47FF2938}"/>
          </ac:graphicFrameMkLst>
        </pc:graphicFrameChg>
        <pc:graphicFrameChg chg="add">
          <ac:chgData name="Hubert Kobierzewski" userId="d72c89d3-c2f9-47dc-b1a5-33bf84a567c7" providerId="ADAL" clId="{E163B245-47E8-4C0D-AD35-5F7CD5788DF8}" dt="2018-05-12T09:09:46.562" v="544" actId="20577"/>
          <ac:graphicFrameMkLst>
            <pc:docMk/>
            <pc:sldMk cId="279274172" sldId="333"/>
            <ac:graphicFrameMk id="15" creationId="{CE7CAD28-5A70-4B2C-B694-9592C4CB333B}"/>
          </ac:graphicFrameMkLst>
        </pc:graphicFrameChg>
        <pc:picChg chg="add">
          <ac:chgData name="Hubert Kobierzewski" userId="d72c89d3-c2f9-47dc-b1a5-33bf84a567c7" providerId="ADAL" clId="{E163B245-47E8-4C0D-AD35-5F7CD5788DF8}" dt="2018-05-12T09:09:46.562" v="544" actId="20577"/>
          <ac:picMkLst>
            <pc:docMk/>
            <pc:sldMk cId="279274172" sldId="333"/>
            <ac:picMk id="26" creationId="{BB7F1420-7B86-4509-9263-4D7729AE2051}"/>
          </ac:picMkLst>
        </pc:picChg>
        <pc:picChg chg="add">
          <ac:chgData name="Hubert Kobierzewski" userId="d72c89d3-c2f9-47dc-b1a5-33bf84a567c7" providerId="ADAL" clId="{E163B245-47E8-4C0D-AD35-5F7CD5788DF8}" dt="2018-05-12T09:09:46.562" v="544" actId="20577"/>
          <ac:picMkLst>
            <pc:docMk/>
            <pc:sldMk cId="279274172" sldId="333"/>
            <ac:picMk id="31" creationId="{F9473126-A18E-415F-B320-26DFCD8881F5}"/>
          </ac:picMkLst>
        </pc:picChg>
        <pc:cxnChg chg="add">
          <ac:chgData name="Hubert Kobierzewski" userId="d72c89d3-c2f9-47dc-b1a5-33bf84a567c7" providerId="ADAL" clId="{E163B245-47E8-4C0D-AD35-5F7CD5788DF8}" dt="2018-05-12T09:09:46.562" v="544" actId="20577"/>
          <ac:cxnSpMkLst>
            <pc:docMk/>
            <pc:sldMk cId="279274172" sldId="333"/>
            <ac:cxnSpMk id="3" creationId="{374BB021-C617-4ED2-BCD0-A126F4DA3503}"/>
          </ac:cxnSpMkLst>
        </pc:cxnChg>
        <pc:cxnChg chg="add">
          <ac:chgData name="Hubert Kobierzewski" userId="d72c89d3-c2f9-47dc-b1a5-33bf84a567c7" providerId="ADAL" clId="{E163B245-47E8-4C0D-AD35-5F7CD5788DF8}" dt="2018-05-12T09:09:46.562" v="544" actId="20577"/>
          <ac:cxnSpMkLst>
            <pc:docMk/>
            <pc:sldMk cId="279274172" sldId="333"/>
            <ac:cxnSpMk id="6" creationId="{2CB0C5B0-901F-46F4-9513-1E90A0AEC52C}"/>
          </ac:cxnSpMkLst>
        </pc:cxnChg>
        <pc:cxnChg chg="add">
          <ac:chgData name="Hubert Kobierzewski" userId="d72c89d3-c2f9-47dc-b1a5-33bf84a567c7" providerId="ADAL" clId="{E163B245-47E8-4C0D-AD35-5F7CD5788DF8}" dt="2018-05-12T09:09:46.562" v="544" actId="20577"/>
          <ac:cxnSpMkLst>
            <pc:docMk/>
            <pc:sldMk cId="279274172" sldId="333"/>
            <ac:cxnSpMk id="7" creationId="{DF4EF41D-013E-41B2-A5A2-6D9878574895}"/>
          </ac:cxnSpMkLst>
        </pc:cxnChg>
        <pc:cxnChg chg="add">
          <ac:chgData name="Hubert Kobierzewski" userId="d72c89d3-c2f9-47dc-b1a5-33bf84a567c7" providerId="ADAL" clId="{E163B245-47E8-4C0D-AD35-5F7CD5788DF8}" dt="2018-05-12T09:09:46.562" v="544" actId="20577"/>
          <ac:cxnSpMkLst>
            <pc:docMk/>
            <pc:sldMk cId="279274172" sldId="333"/>
            <ac:cxnSpMk id="8" creationId="{0182F18E-F42D-4D3C-BB97-AC6C779C4E1D}"/>
          </ac:cxnSpMkLst>
        </pc:cxnChg>
        <pc:cxnChg chg="add">
          <ac:chgData name="Hubert Kobierzewski" userId="d72c89d3-c2f9-47dc-b1a5-33bf84a567c7" providerId="ADAL" clId="{E163B245-47E8-4C0D-AD35-5F7CD5788DF8}" dt="2018-05-12T09:09:46.562" v="544" actId="20577"/>
          <ac:cxnSpMkLst>
            <pc:docMk/>
            <pc:sldMk cId="279274172" sldId="333"/>
            <ac:cxnSpMk id="10" creationId="{060C51B9-9846-46AB-9927-31CB1D5EEB05}"/>
          </ac:cxnSpMkLst>
        </pc:cxnChg>
      </pc:sldChg>
      <pc:sldChg chg="addSp modSp add modTransition modAnim">
        <pc:chgData name="Hubert Kobierzewski" userId="d72c89d3-c2f9-47dc-b1a5-33bf84a567c7" providerId="ADAL" clId="{E163B245-47E8-4C0D-AD35-5F7CD5788DF8}" dt="2018-05-12T09:29:41.756" v="616" actId="20577"/>
        <pc:sldMkLst>
          <pc:docMk/>
          <pc:sldMk cId="3024927958" sldId="334"/>
        </pc:sldMkLst>
        <pc:spChg chg="mod">
          <ac:chgData name="Hubert Kobierzewski" userId="d72c89d3-c2f9-47dc-b1a5-33bf84a567c7" providerId="ADAL" clId="{E163B245-47E8-4C0D-AD35-5F7CD5788DF8}" dt="2018-05-12T09:10:15.537" v="563" actId="20577"/>
          <ac:spMkLst>
            <pc:docMk/>
            <pc:sldMk cId="3024927958" sldId="334"/>
            <ac:spMk id="2" creationId="{DABB0496-C36C-48DE-9335-7F98409A791C}"/>
          </ac:spMkLst>
        </pc:spChg>
        <pc:spChg chg="add">
          <ac:chgData name="Hubert Kobierzewski" userId="d72c89d3-c2f9-47dc-b1a5-33bf84a567c7" providerId="ADAL" clId="{E163B245-47E8-4C0D-AD35-5F7CD5788DF8}" dt="2018-05-12T09:10:27.163" v="564" actId="20577"/>
          <ac:spMkLst>
            <pc:docMk/>
            <pc:sldMk cId="3024927958" sldId="334"/>
            <ac:spMk id="6" creationId="{B270E77B-A642-414B-8534-F53B231A9BAB}"/>
          </ac:spMkLst>
        </pc:spChg>
        <pc:spChg chg="add">
          <ac:chgData name="Hubert Kobierzewski" userId="d72c89d3-c2f9-47dc-b1a5-33bf84a567c7" providerId="ADAL" clId="{E163B245-47E8-4C0D-AD35-5F7CD5788DF8}" dt="2018-05-12T09:10:27.163" v="564" actId="20577"/>
          <ac:spMkLst>
            <pc:docMk/>
            <pc:sldMk cId="3024927958" sldId="334"/>
            <ac:spMk id="10" creationId="{0425A6C0-F75B-46E2-84C4-10297AB832C0}"/>
          </ac:spMkLst>
        </pc:spChg>
        <pc:spChg chg="add">
          <ac:chgData name="Hubert Kobierzewski" userId="d72c89d3-c2f9-47dc-b1a5-33bf84a567c7" providerId="ADAL" clId="{E163B245-47E8-4C0D-AD35-5F7CD5788DF8}" dt="2018-05-12T09:10:27.163" v="564" actId="20577"/>
          <ac:spMkLst>
            <pc:docMk/>
            <pc:sldMk cId="3024927958" sldId="334"/>
            <ac:spMk id="15" creationId="{6CA06ACC-D1C0-4518-8F12-E42E08247A16}"/>
          </ac:spMkLst>
        </pc:spChg>
        <pc:spChg chg="add">
          <ac:chgData name="Hubert Kobierzewski" userId="d72c89d3-c2f9-47dc-b1a5-33bf84a567c7" providerId="ADAL" clId="{E163B245-47E8-4C0D-AD35-5F7CD5788DF8}" dt="2018-05-12T09:10:27.163" v="564" actId="20577"/>
          <ac:spMkLst>
            <pc:docMk/>
            <pc:sldMk cId="3024927958" sldId="334"/>
            <ac:spMk id="17" creationId="{BF4C19A8-4CD6-4E3D-A367-3A6AFC51DC5C}"/>
          </ac:spMkLst>
        </pc:spChg>
        <pc:spChg chg="add">
          <ac:chgData name="Hubert Kobierzewski" userId="d72c89d3-c2f9-47dc-b1a5-33bf84a567c7" providerId="ADAL" clId="{E163B245-47E8-4C0D-AD35-5F7CD5788DF8}" dt="2018-05-12T09:10:27.163" v="564" actId="20577"/>
          <ac:spMkLst>
            <pc:docMk/>
            <pc:sldMk cId="3024927958" sldId="334"/>
            <ac:spMk id="18" creationId="{0BE54340-1FE7-40B8-B24D-C1C74A49D369}"/>
          </ac:spMkLst>
        </pc:spChg>
        <pc:spChg chg="add">
          <ac:chgData name="Hubert Kobierzewski" userId="d72c89d3-c2f9-47dc-b1a5-33bf84a567c7" providerId="ADAL" clId="{E163B245-47E8-4C0D-AD35-5F7CD5788DF8}" dt="2018-05-12T09:10:27.163" v="564" actId="20577"/>
          <ac:spMkLst>
            <pc:docMk/>
            <pc:sldMk cId="3024927958" sldId="334"/>
            <ac:spMk id="23" creationId="{33691E9F-D419-43C9-948F-0B7370833087}"/>
          </ac:spMkLst>
        </pc:spChg>
        <pc:spChg chg="add">
          <ac:chgData name="Hubert Kobierzewski" userId="d72c89d3-c2f9-47dc-b1a5-33bf84a567c7" providerId="ADAL" clId="{E163B245-47E8-4C0D-AD35-5F7CD5788DF8}" dt="2018-05-12T09:10:27.163" v="564" actId="20577"/>
          <ac:spMkLst>
            <pc:docMk/>
            <pc:sldMk cId="3024927958" sldId="334"/>
            <ac:spMk id="25" creationId="{C5F394A5-FEAA-4E2B-997A-4BE61C539A2A}"/>
          </ac:spMkLst>
        </pc:spChg>
        <pc:spChg chg="add">
          <ac:chgData name="Hubert Kobierzewski" userId="d72c89d3-c2f9-47dc-b1a5-33bf84a567c7" providerId="ADAL" clId="{E163B245-47E8-4C0D-AD35-5F7CD5788DF8}" dt="2018-05-12T09:10:27.163" v="564" actId="20577"/>
          <ac:spMkLst>
            <pc:docMk/>
            <pc:sldMk cId="3024927958" sldId="334"/>
            <ac:spMk id="26" creationId="{047E23B9-4AAC-4188-AC75-5226EBBAED62}"/>
          </ac:spMkLst>
        </pc:spChg>
        <pc:spChg chg="add">
          <ac:chgData name="Hubert Kobierzewski" userId="d72c89d3-c2f9-47dc-b1a5-33bf84a567c7" providerId="ADAL" clId="{E163B245-47E8-4C0D-AD35-5F7CD5788DF8}" dt="2018-05-12T09:10:27.163" v="564" actId="20577"/>
          <ac:spMkLst>
            <pc:docMk/>
            <pc:sldMk cId="3024927958" sldId="334"/>
            <ac:spMk id="27" creationId="{6EEEC22B-12D2-4EBD-B400-F6772F04D35D}"/>
          </ac:spMkLst>
        </pc:spChg>
        <pc:spChg chg="add">
          <ac:chgData name="Hubert Kobierzewski" userId="d72c89d3-c2f9-47dc-b1a5-33bf84a567c7" providerId="ADAL" clId="{E163B245-47E8-4C0D-AD35-5F7CD5788DF8}" dt="2018-05-12T09:10:27.163" v="564" actId="20577"/>
          <ac:spMkLst>
            <pc:docMk/>
            <pc:sldMk cId="3024927958" sldId="334"/>
            <ac:spMk id="28" creationId="{4C245CB2-6D66-4A83-83DF-BBAC97843AAC}"/>
          </ac:spMkLst>
        </pc:spChg>
        <pc:spChg chg="add">
          <ac:chgData name="Hubert Kobierzewski" userId="d72c89d3-c2f9-47dc-b1a5-33bf84a567c7" providerId="ADAL" clId="{E163B245-47E8-4C0D-AD35-5F7CD5788DF8}" dt="2018-05-12T09:10:27.163" v="564" actId="20577"/>
          <ac:spMkLst>
            <pc:docMk/>
            <pc:sldMk cId="3024927958" sldId="334"/>
            <ac:spMk id="29" creationId="{2BC758A9-9CBA-42F3-8B57-6351E3A388BF}"/>
          </ac:spMkLst>
        </pc:spChg>
        <pc:grpChg chg="add">
          <ac:chgData name="Hubert Kobierzewski" userId="d72c89d3-c2f9-47dc-b1a5-33bf84a567c7" providerId="ADAL" clId="{E163B245-47E8-4C0D-AD35-5F7CD5788DF8}" dt="2018-05-12T09:10:27.163" v="564" actId="20577"/>
          <ac:grpSpMkLst>
            <pc:docMk/>
            <pc:sldMk cId="3024927958" sldId="334"/>
            <ac:grpSpMk id="3" creationId="{94220C1A-D001-4E5E-BA59-092C4DF93B9D}"/>
          </ac:grpSpMkLst>
        </pc:grpChg>
        <pc:grpChg chg="add">
          <ac:chgData name="Hubert Kobierzewski" userId="d72c89d3-c2f9-47dc-b1a5-33bf84a567c7" providerId="ADAL" clId="{E163B245-47E8-4C0D-AD35-5F7CD5788DF8}" dt="2018-05-12T09:10:27.163" v="564" actId="20577"/>
          <ac:grpSpMkLst>
            <pc:docMk/>
            <pc:sldMk cId="3024927958" sldId="334"/>
            <ac:grpSpMk id="7" creationId="{88906C8B-521D-444F-9BAB-F54690EA5E83}"/>
          </ac:grpSpMkLst>
        </pc:grpChg>
        <pc:grpChg chg="add">
          <ac:chgData name="Hubert Kobierzewski" userId="d72c89d3-c2f9-47dc-b1a5-33bf84a567c7" providerId="ADAL" clId="{E163B245-47E8-4C0D-AD35-5F7CD5788DF8}" dt="2018-05-12T09:10:27.163" v="564" actId="20577"/>
          <ac:grpSpMkLst>
            <pc:docMk/>
            <pc:sldMk cId="3024927958" sldId="334"/>
            <ac:grpSpMk id="11" creationId="{F1603219-4E92-4779-BCC5-BE97B0652AE2}"/>
          </ac:grpSpMkLst>
        </pc:grpChg>
        <pc:grpChg chg="add">
          <ac:chgData name="Hubert Kobierzewski" userId="d72c89d3-c2f9-47dc-b1a5-33bf84a567c7" providerId="ADAL" clId="{E163B245-47E8-4C0D-AD35-5F7CD5788DF8}" dt="2018-05-12T09:10:27.163" v="564" actId="20577"/>
          <ac:grpSpMkLst>
            <pc:docMk/>
            <pc:sldMk cId="3024927958" sldId="334"/>
            <ac:grpSpMk id="19" creationId="{7A8DEFA6-701A-4B8C-9A7F-8FE2EA3C2E9A}"/>
          </ac:grpSpMkLst>
        </pc:grpChg>
        <pc:graphicFrameChg chg="add">
          <ac:chgData name="Hubert Kobierzewski" userId="d72c89d3-c2f9-47dc-b1a5-33bf84a567c7" providerId="ADAL" clId="{E163B245-47E8-4C0D-AD35-5F7CD5788DF8}" dt="2018-05-12T09:10:27.163" v="564" actId="20577"/>
          <ac:graphicFrameMkLst>
            <pc:docMk/>
            <pc:sldMk cId="3024927958" sldId="334"/>
            <ac:graphicFrameMk id="16" creationId="{61B08844-0D35-4336-9243-BA316FFA14F2}"/>
          </ac:graphicFrameMkLst>
        </pc:graphicFrameChg>
        <pc:picChg chg="add">
          <ac:chgData name="Hubert Kobierzewski" userId="d72c89d3-c2f9-47dc-b1a5-33bf84a567c7" providerId="ADAL" clId="{E163B245-47E8-4C0D-AD35-5F7CD5788DF8}" dt="2018-05-12T09:10:27.163" v="564" actId="20577"/>
          <ac:picMkLst>
            <pc:docMk/>
            <pc:sldMk cId="3024927958" sldId="334"/>
            <ac:picMk id="30" creationId="{822316D8-89F4-404A-A5D1-10EAF9A09ED2}"/>
          </ac:picMkLst>
        </pc:picChg>
        <pc:picChg chg="add">
          <ac:chgData name="Hubert Kobierzewski" userId="d72c89d3-c2f9-47dc-b1a5-33bf84a567c7" providerId="ADAL" clId="{E163B245-47E8-4C0D-AD35-5F7CD5788DF8}" dt="2018-05-12T09:10:27.163" v="564" actId="20577"/>
          <ac:picMkLst>
            <pc:docMk/>
            <pc:sldMk cId="3024927958" sldId="334"/>
            <ac:picMk id="31" creationId="{B2E4D605-FA08-4DF2-97E8-D0795F7BFB8A}"/>
          </ac:picMkLst>
        </pc:picChg>
        <pc:cxnChg chg="add">
          <ac:chgData name="Hubert Kobierzewski" userId="d72c89d3-c2f9-47dc-b1a5-33bf84a567c7" providerId="ADAL" clId="{E163B245-47E8-4C0D-AD35-5F7CD5788DF8}" dt="2018-05-12T09:10:27.163" v="564" actId="20577"/>
          <ac:cxnSpMkLst>
            <pc:docMk/>
            <pc:sldMk cId="3024927958" sldId="334"/>
            <ac:cxnSpMk id="22" creationId="{29B90995-F79D-46FB-98A5-0CB008A28755}"/>
          </ac:cxnSpMkLst>
        </pc:cxnChg>
        <pc:cxnChg chg="add">
          <ac:chgData name="Hubert Kobierzewski" userId="d72c89d3-c2f9-47dc-b1a5-33bf84a567c7" providerId="ADAL" clId="{E163B245-47E8-4C0D-AD35-5F7CD5788DF8}" dt="2018-05-12T09:10:27.163" v="564" actId="20577"/>
          <ac:cxnSpMkLst>
            <pc:docMk/>
            <pc:sldMk cId="3024927958" sldId="334"/>
            <ac:cxnSpMk id="24" creationId="{C7A90EA0-F14E-494E-B158-DFF00D59390D}"/>
          </ac:cxnSpMkLst>
        </pc:cxnChg>
      </pc:sldChg>
      <pc:sldChg chg="addSp modSp add modTransition modAnim">
        <pc:chgData name="Hubert Kobierzewski" userId="d72c89d3-c2f9-47dc-b1a5-33bf84a567c7" providerId="ADAL" clId="{E163B245-47E8-4C0D-AD35-5F7CD5788DF8}" dt="2018-05-12T09:29:41.756" v="616" actId="20577"/>
        <pc:sldMkLst>
          <pc:docMk/>
          <pc:sldMk cId="799669259" sldId="335"/>
        </pc:sldMkLst>
        <pc:spChg chg="mod">
          <ac:chgData name="Hubert Kobierzewski" userId="d72c89d3-c2f9-47dc-b1a5-33bf84a567c7" providerId="ADAL" clId="{E163B245-47E8-4C0D-AD35-5F7CD5788DF8}" dt="2018-05-12T09:14:29.486" v="566" actId="20577"/>
          <ac:spMkLst>
            <pc:docMk/>
            <pc:sldMk cId="799669259" sldId="335"/>
            <ac:spMk id="2" creationId="{AD2DE6F4-E098-45BA-B7F9-F2B92D5DD39B}"/>
          </ac:spMkLst>
        </pc:spChg>
        <pc:spChg chg="add">
          <ac:chgData name="Hubert Kobierzewski" userId="d72c89d3-c2f9-47dc-b1a5-33bf84a567c7" providerId="ADAL" clId="{E163B245-47E8-4C0D-AD35-5F7CD5788DF8}" dt="2018-05-12T09:14:37.800" v="567" actId="20577"/>
          <ac:spMkLst>
            <pc:docMk/>
            <pc:sldMk cId="799669259" sldId="335"/>
            <ac:spMk id="3" creationId="{A4AC7645-9F88-4A52-9CEE-CEB2849D91B5}"/>
          </ac:spMkLst>
        </pc:spChg>
        <pc:spChg chg="add">
          <ac:chgData name="Hubert Kobierzewski" userId="d72c89d3-c2f9-47dc-b1a5-33bf84a567c7" providerId="ADAL" clId="{E163B245-47E8-4C0D-AD35-5F7CD5788DF8}" dt="2018-05-12T09:14:37.800" v="567" actId="20577"/>
          <ac:spMkLst>
            <pc:docMk/>
            <pc:sldMk cId="799669259" sldId="335"/>
            <ac:spMk id="5" creationId="{A0770BD0-5F2B-49F4-B453-1D3C36FAA23D}"/>
          </ac:spMkLst>
        </pc:spChg>
        <pc:spChg chg="add">
          <ac:chgData name="Hubert Kobierzewski" userId="d72c89d3-c2f9-47dc-b1a5-33bf84a567c7" providerId="ADAL" clId="{E163B245-47E8-4C0D-AD35-5F7CD5788DF8}" dt="2018-05-12T09:14:37.800" v="567" actId="20577"/>
          <ac:spMkLst>
            <pc:docMk/>
            <pc:sldMk cId="799669259" sldId="335"/>
            <ac:spMk id="6" creationId="{C1D3F9E1-665D-44B7-9D81-DF8CF5D019AB}"/>
          </ac:spMkLst>
        </pc:spChg>
        <pc:spChg chg="add">
          <ac:chgData name="Hubert Kobierzewski" userId="d72c89d3-c2f9-47dc-b1a5-33bf84a567c7" providerId="ADAL" clId="{E163B245-47E8-4C0D-AD35-5F7CD5788DF8}" dt="2018-05-12T09:14:37.800" v="567" actId="20577"/>
          <ac:spMkLst>
            <pc:docMk/>
            <pc:sldMk cId="799669259" sldId="335"/>
            <ac:spMk id="7" creationId="{BD81FADB-BE00-4D8A-AF4E-BFD6082A2BFD}"/>
          </ac:spMkLst>
        </pc:spChg>
        <pc:spChg chg="add">
          <ac:chgData name="Hubert Kobierzewski" userId="d72c89d3-c2f9-47dc-b1a5-33bf84a567c7" providerId="ADAL" clId="{E163B245-47E8-4C0D-AD35-5F7CD5788DF8}" dt="2018-05-12T09:14:37.800" v="567" actId="20577"/>
          <ac:spMkLst>
            <pc:docMk/>
            <pc:sldMk cId="799669259" sldId="335"/>
            <ac:spMk id="13" creationId="{4DCB07B4-FB2A-49B1-BA95-F7E70C915090}"/>
          </ac:spMkLst>
        </pc:spChg>
        <pc:spChg chg="add">
          <ac:chgData name="Hubert Kobierzewski" userId="d72c89d3-c2f9-47dc-b1a5-33bf84a567c7" providerId="ADAL" clId="{E163B245-47E8-4C0D-AD35-5F7CD5788DF8}" dt="2018-05-12T09:14:37.800" v="567" actId="20577"/>
          <ac:spMkLst>
            <pc:docMk/>
            <pc:sldMk cId="799669259" sldId="335"/>
            <ac:spMk id="22" creationId="{4019E884-48CC-4E4A-BF3F-90CCD944CAE3}"/>
          </ac:spMkLst>
        </pc:spChg>
        <pc:spChg chg="add">
          <ac:chgData name="Hubert Kobierzewski" userId="d72c89d3-c2f9-47dc-b1a5-33bf84a567c7" providerId="ADAL" clId="{E163B245-47E8-4C0D-AD35-5F7CD5788DF8}" dt="2018-05-12T09:14:37.800" v="567" actId="20577"/>
          <ac:spMkLst>
            <pc:docMk/>
            <pc:sldMk cId="799669259" sldId="335"/>
            <ac:spMk id="23" creationId="{4F23860B-1B2B-486A-A5B2-7FBA06C549E4}"/>
          </ac:spMkLst>
        </pc:spChg>
        <pc:spChg chg="add">
          <ac:chgData name="Hubert Kobierzewski" userId="d72c89d3-c2f9-47dc-b1a5-33bf84a567c7" providerId="ADAL" clId="{E163B245-47E8-4C0D-AD35-5F7CD5788DF8}" dt="2018-05-12T09:14:37.800" v="567" actId="20577"/>
          <ac:spMkLst>
            <pc:docMk/>
            <pc:sldMk cId="799669259" sldId="335"/>
            <ac:spMk id="24" creationId="{7451056B-2F0E-4E76-AD27-ECF3BF458414}"/>
          </ac:spMkLst>
        </pc:spChg>
        <pc:grpChg chg="add">
          <ac:chgData name="Hubert Kobierzewski" userId="d72c89d3-c2f9-47dc-b1a5-33bf84a567c7" providerId="ADAL" clId="{E163B245-47E8-4C0D-AD35-5F7CD5788DF8}" dt="2018-05-12T09:14:37.800" v="567" actId="20577"/>
          <ac:grpSpMkLst>
            <pc:docMk/>
            <pc:sldMk cId="799669259" sldId="335"/>
            <ac:grpSpMk id="9" creationId="{A396BC06-2AAA-41F7-8305-608D04CE872D}"/>
          </ac:grpSpMkLst>
        </pc:grpChg>
        <pc:grpChg chg="add">
          <ac:chgData name="Hubert Kobierzewski" userId="d72c89d3-c2f9-47dc-b1a5-33bf84a567c7" providerId="ADAL" clId="{E163B245-47E8-4C0D-AD35-5F7CD5788DF8}" dt="2018-05-12T09:14:37.800" v="567" actId="20577"/>
          <ac:grpSpMkLst>
            <pc:docMk/>
            <pc:sldMk cId="799669259" sldId="335"/>
            <ac:grpSpMk id="14" creationId="{072EBC1F-8347-4866-B1E4-BC6EB185B8AA}"/>
          </ac:grpSpMkLst>
        </pc:grpChg>
        <pc:grpChg chg="add">
          <ac:chgData name="Hubert Kobierzewski" userId="d72c89d3-c2f9-47dc-b1a5-33bf84a567c7" providerId="ADAL" clId="{E163B245-47E8-4C0D-AD35-5F7CD5788DF8}" dt="2018-05-12T09:14:37.800" v="567" actId="20577"/>
          <ac:grpSpMkLst>
            <pc:docMk/>
            <pc:sldMk cId="799669259" sldId="335"/>
            <ac:grpSpMk id="19" creationId="{1EACC14F-2E62-4AAF-83A5-B58A744E06CA}"/>
          </ac:grpSpMkLst>
        </pc:grpChg>
        <pc:picChg chg="add">
          <ac:chgData name="Hubert Kobierzewski" userId="d72c89d3-c2f9-47dc-b1a5-33bf84a567c7" providerId="ADAL" clId="{E163B245-47E8-4C0D-AD35-5F7CD5788DF8}" dt="2018-05-12T09:14:37.800" v="567" actId="20577"/>
          <ac:picMkLst>
            <pc:docMk/>
            <pc:sldMk cId="799669259" sldId="335"/>
            <ac:picMk id="8" creationId="{C35CE05D-C64D-4569-A9B1-4287DCE50997}"/>
          </ac:picMkLst>
        </pc:picChg>
        <pc:cxnChg chg="add">
          <ac:chgData name="Hubert Kobierzewski" userId="d72c89d3-c2f9-47dc-b1a5-33bf84a567c7" providerId="ADAL" clId="{E163B245-47E8-4C0D-AD35-5F7CD5788DF8}" dt="2018-05-12T09:14:37.800" v="567" actId="20577"/>
          <ac:cxnSpMkLst>
            <pc:docMk/>
            <pc:sldMk cId="799669259" sldId="335"/>
            <ac:cxnSpMk id="4" creationId="{6F5A1BD9-D6BD-40F8-9E9D-8EA9C3CF4459}"/>
          </ac:cxnSpMkLst>
        </pc:cxnChg>
      </pc:sldChg>
      <pc:sldChg chg="addSp modSp add modTransition">
        <pc:chgData name="Hubert Kobierzewski" userId="d72c89d3-c2f9-47dc-b1a5-33bf84a567c7" providerId="ADAL" clId="{E163B245-47E8-4C0D-AD35-5F7CD5788DF8}" dt="2018-05-12T09:29:41.756" v="616" actId="20577"/>
        <pc:sldMkLst>
          <pc:docMk/>
          <pc:sldMk cId="3474765188" sldId="336"/>
        </pc:sldMkLst>
        <pc:spChg chg="mod">
          <ac:chgData name="Hubert Kobierzewski" userId="d72c89d3-c2f9-47dc-b1a5-33bf84a567c7" providerId="ADAL" clId="{E163B245-47E8-4C0D-AD35-5F7CD5788DF8}" dt="2018-05-12T09:16:31.204" v="569" actId="20577"/>
          <ac:spMkLst>
            <pc:docMk/>
            <pc:sldMk cId="3474765188" sldId="336"/>
            <ac:spMk id="2" creationId="{2C1DA9D2-8193-47C8-8EF0-DF09FED2907B}"/>
          </ac:spMkLst>
        </pc:spChg>
        <pc:spChg chg="add">
          <ac:chgData name="Hubert Kobierzewski" userId="d72c89d3-c2f9-47dc-b1a5-33bf84a567c7" providerId="ADAL" clId="{E163B245-47E8-4C0D-AD35-5F7CD5788DF8}" dt="2018-05-12T09:16:41.799" v="570" actId="20577"/>
          <ac:spMkLst>
            <pc:docMk/>
            <pc:sldMk cId="3474765188" sldId="336"/>
            <ac:spMk id="3" creationId="{32E81631-5E91-4CF2-BDEF-156BB0443065}"/>
          </ac:spMkLst>
        </pc:spChg>
        <pc:spChg chg="add">
          <ac:chgData name="Hubert Kobierzewski" userId="d72c89d3-c2f9-47dc-b1a5-33bf84a567c7" providerId="ADAL" clId="{E163B245-47E8-4C0D-AD35-5F7CD5788DF8}" dt="2018-05-12T09:16:41.799" v="570" actId="20577"/>
          <ac:spMkLst>
            <pc:docMk/>
            <pc:sldMk cId="3474765188" sldId="336"/>
            <ac:spMk id="4" creationId="{8A4D9B60-A1C1-4D6E-AB6B-95230EBD7B37}"/>
          </ac:spMkLst>
        </pc:spChg>
        <pc:spChg chg="add">
          <ac:chgData name="Hubert Kobierzewski" userId="d72c89d3-c2f9-47dc-b1a5-33bf84a567c7" providerId="ADAL" clId="{E163B245-47E8-4C0D-AD35-5F7CD5788DF8}" dt="2018-05-12T09:16:41.799" v="570" actId="20577"/>
          <ac:spMkLst>
            <pc:docMk/>
            <pc:sldMk cId="3474765188" sldId="336"/>
            <ac:spMk id="5" creationId="{598D3F8C-1262-43B4-9E2D-4DDF9CEE3840}"/>
          </ac:spMkLst>
        </pc:spChg>
        <pc:spChg chg="add">
          <ac:chgData name="Hubert Kobierzewski" userId="d72c89d3-c2f9-47dc-b1a5-33bf84a567c7" providerId="ADAL" clId="{E163B245-47E8-4C0D-AD35-5F7CD5788DF8}" dt="2018-05-12T09:16:41.799" v="570" actId="20577"/>
          <ac:spMkLst>
            <pc:docMk/>
            <pc:sldMk cId="3474765188" sldId="336"/>
            <ac:spMk id="6" creationId="{DCD20498-6BA9-4A0A-AED7-9ACA4DA2902D}"/>
          </ac:spMkLst>
        </pc:spChg>
        <pc:spChg chg="add">
          <ac:chgData name="Hubert Kobierzewski" userId="d72c89d3-c2f9-47dc-b1a5-33bf84a567c7" providerId="ADAL" clId="{E163B245-47E8-4C0D-AD35-5F7CD5788DF8}" dt="2018-05-12T09:16:41.799" v="570" actId="20577"/>
          <ac:spMkLst>
            <pc:docMk/>
            <pc:sldMk cId="3474765188" sldId="336"/>
            <ac:spMk id="7" creationId="{8E0CBBA1-9A80-429F-B2D6-F1BA9CA74C70}"/>
          </ac:spMkLst>
        </pc:spChg>
        <pc:spChg chg="add">
          <ac:chgData name="Hubert Kobierzewski" userId="d72c89d3-c2f9-47dc-b1a5-33bf84a567c7" providerId="ADAL" clId="{E163B245-47E8-4C0D-AD35-5F7CD5788DF8}" dt="2018-05-12T09:16:41.799" v="570" actId="20577"/>
          <ac:spMkLst>
            <pc:docMk/>
            <pc:sldMk cId="3474765188" sldId="336"/>
            <ac:spMk id="8" creationId="{3CF2381E-4310-42ED-A4BD-CB4DA3EFD9C5}"/>
          </ac:spMkLst>
        </pc:spChg>
        <pc:spChg chg="add">
          <ac:chgData name="Hubert Kobierzewski" userId="d72c89d3-c2f9-47dc-b1a5-33bf84a567c7" providerId="ADAL" clId="{E163B245-47E8-4C0D-AD35-5F7CD5788DF8}" dt="2018-05-12T09:16:41.799" v="570" actId="20577"/>
          <ac:spMkLst>
            <pc:docMk/>
            <pc:sldMk cId="3474765188" sldId="336"/>
            <ac:spMk id="9" creationId="{C32A588E-E5FF-4DE7-9BE0-2D30FFE75FA7}"/>
          </ac:spMkLst>
        </pc:spChg>
        <pc:spChg chg="add">
          <ac:chgData name="Hubert Kobierzewski" userId="d72c89d3-c2f9-47dc-b1a5-33bf84a567c7" providerId="ADAL" clId="{E163B245-47E8-4C0D-AD35-5F7CD5788DF8}" dt="2018-05-12T09:16:41.799" v="570" actId="20577"/>
          <ac:spMkLst>
            <pc:docMk/>
            <pc:sldMk cId="3474765188" sldId="336"/>
            <ac:spMk id="14" creationId="{1FE9827A-E458-4494-996B-9610D7F20FCD}"/>
          </ac:spMkLst>
        </pc:spChg>
        <pc:spChg chg="add">
          <ac:chgData name="Hubert Kobierzewski" userId="d72c89d3-c2f9-47dc-b1a5-33bf84a567c7" providerId="ADAL" clId="{E163B245-47E8-4C0D-AD35-5F7CD5788DF8}" dt="2018-05-12T09:16:41.799" v="570" actId="20577"/>
          <ac:spMkLst>
            <pc:docMk/>
            <pc:sldMk cId="3474765188" sldId="336"/>
            <ac:spMk id="79" creationId="{6CF3366E-2898-4409-ADFD-27D0170CF1EE}"/>
          </ac:spMkLst>
        </pc:spChg>
        <pc:spChg chg="add">
          <ac:chgData name="Hubert Kobierzewski" userId="d72c89d3-c2f9-47dc-b1a5-33bf84a567c7" providerId="ADAL" clId="{E163B245-47E8-4C0D-AD35-5F7CD5788DF8}" dt="2018-05-12T09:16:41.799" v="570" actId="20577"/>
          <ac:spMkLst>
            <pc:docMk/>
            <pc:sldMk cId="3474765188" sldId="336"/>
            <ac:spMk id="82" creationId="{5FFC5513-194C-4CB6-BB69-3493DEA9AD33}"/>
          </ac:spMkLst>
        </pc:spChg>
        <pc:spChg chg="add">
          <ac:chgData name="Hubert Kobierzewski" userId="d72c89d3-c2f9-47dc-b1a5-33bf84a567c7" providerId="ADAL" clId="{E163B245-47E8-4C0D-AD35-5F7CD5788DF8}" dt="2018-05-12T09:16:41.799" v="570" actId="20577"/>
          <ac:spMkLst>
            <pc:docMk/>
            <pc:sldMk cId="3474765188" sldId="336"/>
            <ac:spMk id="92" creationId="{3ABADD2D-FA27-4D9E-A5D7-BDA17AD08B73}"/>
          </ac:spMkLst>
        </pc:spChg>
        <pc:spChg chg="add">
          <ac:chgData name="Hubert Kobierzewski" userId="d72c89d3-c2f9-47dc-b1a5-33bf84a567c7" providerId="ADAL" clId="{E163B245-47E8-4C0D-AD35-5F7CD5788DF8}" dt="2018-05-12T09:16:41.799" v="570" actId="20577"/>
          <ac:spMkLst>
            <pc:docMk/>
            <pc:sldMk cId="3474765188" sldId="336"/>
            <ac:spMk id="98" creationId="{4EE2A791-2AAB-4F57-9601-636810FC5BDB}"/>
          </ac:spMkLst>
        </pc:spChg>
        <pc:spChg chg="add">
          <ac:chgData name="Hubert Kobierzewski" userId="d72c89d3-c2f9-47dc-b1a5-33bf84a567c7" providerId="ADAL" clId="{E163B245-47E8-4C0D-AD35-5F7CD5788DF8}" dt="2018-05-12T09:16:41.799" v="570" actId="20577"/>
          <ac:spMkLst>
            <pc:docMk/>
            <pc:sldMk cId="3474765188" sldId="336"/>
            <ac:spMk id="99" creationId="{C181E0FC-197F-4479-BF8A-1DA4097AA520}"/>
          </ac:spMkLst>
        </pc:spChg>
        <pc:spChg chg="add">
          <ac:chgData name="Hubert Kobierzewski" userId="d72c89d3-c2f9-47dc-b1a5-33bf84a567c7" providerId="ADAL" clId="{E163B245-47E8-4C0D-AD35-5F7CD5788DF8}" dt="2018-05-12T09:16:41.799" v="570" actId="20577"/>
          <ac:spMkLst>
            <pc:docMk/>
            <pc:sldMk cId="3474765188" sldId="336"/>
            <ac:spMk id="103" creationId="{017EA2AB-F1C6-4FFA-97CD-1E9834147C44}"/>
          </ac:spMkLst>
        </pc:spChg>
        <pc:grpChg chg="add">
          <ac:chgData name="Hubert Kobierzewski" userId="d72c89d3-c2f9-47dc-b1a5-33bf84a567c7" providerId="ADAL" clId="{E163B245-47E8-4C0D-AD35-5F7CD5788DF8}" dt="2018-05-12T09:16:41.799" v="570" actId="20577"/>
          <ac:grpSpMkLst>
            <pc:docMk/>
            <pc:sldMk cId="3474765188" sldId="336"/>
            <ac:grpSpMk id="10" creationId="{85FD8437-BA85-4783-BCF6-BEF5A8B77631}"/>
          </ac:grpSpMkLst>
        </pc:grpChg>
        <pc:grpChg chg="add">
          <ac:chgData name="Hubert Kobierzewski" userId="d72c89d3-c2f9-47dc-b1a5-33bf84a567c7" providerId="ADAL" clId="{E163B245-47E8-4C0D-AD35-5F7CD5788DF8}" dt="2018-05-12T09:16:41.799" v="570" actId="20577"/>
          <ac:grpSpMkLst>
            <pc:docMk/>
            <pc:sldMk cId="3474765188" sldId="336"/>
            <ac:grpSpMk id="15" creationId="{A8142C4F-04F4-4C90-8969-B1426BCBC5E9}"/>
          </ac:grpSpMkLst>
        </pc:grpChg>
        <pc:grpChg chg="add">
          <ac:chgData name="Hubert Kobierzewski" userId="d72c89d3-c2f9-47dc-b1a5-33bf84a567c7" providerId="ADAL" clId="{E163B245-47E8-4C0D-AD35-5F7CD5788DF8}" dt="2018-05-12T09:16:41.799" v="570" actId="20577"/>
          <ac:grpSpMkLst>
            <pc:docMk/>
            <pc:sldMk cId="3474765188" sldId="336"/>
            <ac:grpSpMk id="19" creationId="{A9B20720-320D-47D3-888B-EA2057F92D68}"/>
          </ac:grpSpMkLst>
        </pc:grpChg>
        <pc:grpChg chg="add">
          <ac:chgData name="Hubert Kobierzewski" userId="d72c89d3-c2f9-47dc-b1a5-33bf84a567c7" providerId="ADAL" clId="{E163B245-47E8-4C0D-AD35-5F7CD5788DF8}" dt="2018-05-12T09:16:41.799" v="570" actId="20577"/>
          <ac:grpSpMkLst>
            <pc:docMk/>
            <pc:sldMk cId="3474765188" sldId="336"/>
            <ac:grpSpMk id="23" creationId="{27215310-2B21-4D20-86B2-F5BFBCC2934B}"/>
          </ac:grpSpMkLst>
        </pc:grpChg>
        <pc:grpChg chg="add">
          <ac:chgData name="Hubert Kobierzewski" userId="d72c89d3-c2f9-47dc-b1a5-33bf84a567c7" providerId="ADAL" clId="{E163B245-47E8-4C0D-AD35-5F7CD5788DF8}" dt="2018-05-12T09:16:41.799" v="570" actId="20577"/>
          <ac:grpSpMkLst>
            <pc:docMk/>
            <pc:sldMk cId="3474765188" sldId="336"/>
            <ac:grpSpMk id="27" creationId="{3130BF59-DEBE-45F9-9AB9-71BCFDD3F92F}"/>
          </ac:grpSpMkLst>
        </pc:grpChg>
        <pc:grpChg chg="add">
          <ac:chgData name="Hubert Kobierzewski" userId="d72c89d3-c2f9-47dc-b1a5-33bf84a567c7" providerId="ADAL" clId="{E163B245-47E8-4C0D-AD35-5F7CD5788DF8}" dt="2018-05-12T09:16:41.799" v="570" actId="20577"/>
          <ac:grpSpMkLst>
            <pc:docMk/>
            <pc:sldMk cId="3474765188" sldId="336"/>
            <ac:grpSpMk id="31" creationId="{64F57365-9952-42C2-9C1E-15030C23185D}"/>
          </ac:grpSpMkLst>
        </pc:grpChg>
        <pc:grpChg chg="add">
          <ac:chgData name="Hubert Kobierzewski" userId="d72c89d3-c2f9-47dc-b1a5-33bf84a567c7" providerId="ADAL" clId="{E163B245-47E8-4C0D-AD35-5F7CD5788DF8}" dt="2018-05-12T09:16:41.799" v="570" actId="20577"/>
          <ac:grpSpMkLst>
            <pc:docMk/>
            <pc:sldMk cId="3474765188" sldId="336"/>
            <ac:grpSpMk id="64" creationId="{594BB479-620F-4D75-A8C3-5004DFFA150F}"/>
          </ac:grpSpMkLst>
        </pc:grpChg>
        <pc:grpChg chg="add">
          <ac:chgData name="Hubert Kobierzewski" userId="d72c89d3-c2f9-47dc-b1a5-33bf84a567c7" providerId="ADAL" clId="{E163B245-47E8-4C0D-AD35-5F7CD5788DF8}" dt="2018-05-12T09:16:41.799" v="570" actId="20577"/>
          <ac:grpSpMkLst>
            <pc:docMk/>
            <pc:sldMk cId="3474765188" sldId="336"/>
            <ac:grpSpMk id="69" creationId="{49E5608D-05F3-4058-973E-9DE04CAE4399}"/>
          </ac:grpSpMkLst>
        </pc:grpChg>
        <pc:grpChg chg="add">
          <ac:chgData name="Hubert Kobierzewski" userId="d72c89d3-c2f9-47dc-b1a5-33bf84a567c7" providerId="ADAL" clId="{E163B245-47E8-4C0D-AD35-5F7CD5788DF8}" dt="2018-05-12T09:16:41.799" v="570" actId="20577"/>
          <ac:grpSpMkLst>
            <pc:docMk/>
            <pc:sldMk cId="3474765188" sldId="336"/>
            <ac:grpSpMk id="74" creationId="{49A8D62F-01EE-4F42-A736-57B8BDFEB5F8}"/>
          </ac:grpSpMkLst>
        </pc:grpChg>
        <pc:grpChg chg="add">
          <ac:chgData name="Hubert Kobierzewski" userId="d72c89d3-c2f9-47dc-b1a5-33bf84a567c7" providerId="ADAL" clId="{E163B245-47E8-4C0D-AD35-5F7CD5788DF8}" dt="2018-05-12T09:16:41.799" v="570" actId="20577"/>
          <ac:grpSpMkLst>
            <pc:docMk/>
            <pc:sldMk cId="3474765188" sldId="336"/>
            <ac:grpSpMk id="87" creationId="{FBCBAA90-082C-4E57-A034-64ED1C7F3A8A}"/>
          </ac:grpSpMkLst>
        </pc:grpChg>
        <pc:grpChg chg="add">
          <ac:chgData name="Hubert Kobierzewski" userId="d72c89d3-c2f9-47dc-b1a5-33bf84a567c7" providerId="ADAL" clId="{E163B245-47E8-4C0D-AD35-5F7CD5788DF8}" dt="2018-05-12T09:16:41.799" v="570" actId="20577"/>
          <ac:grpSpMkLst>
            <pc:docMk/>
            <pc:sldMk cId="3474765188" sldId="336"/>
            <ac:grpSpMk id="94" creationId="{D33939B2-F52B-48C7-8A9A-420E3A29C55B}"/>
          </ac:grpSpMkLst>
        </pc:grpChg>
        <pc:grpChg chg="add">
          <ac:chgData name="Hubert Kobierzewski" userId="d72c89d3-c2f9-47dc-b1a5-33bf84a567c7" providerId="ADAL" clId="{E163B245-47E8-4C0D-AD35-5F7CD5788DF8}" dt="2018-05-12T09:16:41.799" v="570" actId="20577"/>
          <ac:grpSpMkLst>
            <pc:docMk/>
            <pc:sldMk cId="3474765188" sldId="336"/>
            <ac:grpSpMk id="100" creationId="{749B7A2B-986B-4243-A355-010071AC6DA9}"/>
          </ac:grpSpMkLst>
        </pc:grpChg>
        <pc:grpChg chg="add">
          <ac:chgData name="Hubert Kobierzewski" userId="d72c89d3-c2f9-47dc-b1a5-33bf84a567c7" providerId="ADAL" clId="{E163B245-47E8-4C0D-AD35-5F7CD5788DF8}" dt="2018-05-12T09:16:41.799" v="570" actId="20577"/>
          <ac:grpSpMkLst>
            <pc:docMk/>
            <pc:sldMk cId="3474765188" sldId="336"/>
            <ac:grpSpMk id="106" creationId="{88DC8FBD-D09A-4AEF-8A63-A231887906A7}"/>
          </ac:grpSpMkLst>
        </pc:grpChg>
        <pc:picChg chg="add">
          <ac:chgData name="Hubert Kobierzewski" userId="d72c89d3-c2f9-47dc-b1a5-33bf84a567c7" providerId="ADAL" clId="{E163B245-47E8-4C0D-AD35-5F7CD5788DF8}" dt="2018-05-12T09:16:41.799" v="570" actId="20577"/>
          <ac:picMkLst>
            <pc:docMk/>
            <pc:sldMk cId="3474765188" sldId="336"/>
            <ac:picMk id="104" creationId="{C8F9BC26-1291-472D-A0BD-8E9181586732}"/>
          </ac:picMkLst>
        </pc:picChg>
        <pc:picChg chg="add">
          <ac:chgData name="Hubert Kobierzewski" userId="d72c89d3-c2f9-47dc-b1a5-33bf84a567c7" providerId="ADAL" clId="{E163B245-47E8-4C0D-AD35-5F7CD5788DF8}" dt="2018-05-12T09:16:41.799" v="570" actId="20577"/>
          <ac:picMkLst>
            <pc:docMk/>
            <pc:sldMk cId="3474765188" sldId="336"/>
            <ac:picMk id="105" creationId="{F2D5A231-C00E-4FFC-B677-883EA1B49409}"/>
          </ac:picMkLst>
        </pc:picChg>
        <pc:cxnChg chg="add">
          <ac:chgData name="Hubert Kobierzewski" userId="d72c89d3-c2f9-47dc-b1a5-33bf84a567c7" providerId="ADAL" clId="{E163B245-47E8-4C0D-AD35-5F7CD5788DF8}" dt="2018-05-12T09:16:41.799" v="570" actId="20577"/>
          <ac:cxnSpMkLst>
            <pc:docMk/>
            <pc:sldMk cId="3474765188" sldId="336"/>
            <ac:cxnSpMk id="80" creationId="{86A1EC0A-E8E3-4F81-8442-D6FBAAFA9025}"/>
          </ac:cxnSpMkLst>
        </pc:cxnChg>
        <pc:cxnChg chg="add">
          <ac:chgData name="Hubert Kobierzewski" userId="d72c89d3-c2f9-47dc-b1a5-33bf84a567c7" providerId="ADAL" clId="{E163B245-47E8-4C0D-AD35-5F7CD5788DF8}" dt="2018-05-12T09:16:41.799" v="570" actId="20577"/>
          <ac:cxnSpMkLst>
            <pc:docMk/>
            <pc:sldMk cId="3474765188" sldId="336"/>
            <ac:cxnSpMk id="81" creationId="{9620C74A-CBE6-4CE4-8A6A-78D98BFA00F8}"/>
          </ac:cxnSpMkLst>
        </pc:cxnChg>
        <pc:cxnChg chg="add">
          <ac:chgData name="Hubert Kobierzewski" userId="d72c89d3-c2f9-47dc-b1a5-33bf84a567c7" providerId="ADAL" clId="{E163B245-47E8-4C0D-AD35-5F7CD5788DF8}" dt="2018-05-12T09:16:41.799" v="570" actId="20577"/>
          <ac:cxnSpMkLst>
            <pc:docMk/>
            <pc:sldMk cId="3474765188" sldId="336"/>
            <ac:cxnSpMk id="83" creationId="{87B7C88D-CEC2-4BC3-8DCE-0C0FFF07F1F9}"/>
          </ac:cxnSpMkLst>
        </pc:cxnChg>
        <pc:cxnChg chg="add">
          <ac:chgData name="Hubert Kobierzewski" userId="d72c89d3-c2f9-47dc-b1a5-33bf84a567c7" providerId="ADAL" clId="{E163B245-47E8-4C0D-AD35-5F7CD5788DF8}" dt="2018-05-12T09:16:41.799" v="570" actId="20577"/>
          <ac:cxnSpMkLst>
            <pc:docMk/>
            <pc:sldMk cId="3474765188" sldId="336"/>
            <ac:cxnSpMk id="84" creationId="{736D974E-7E60-4701-9834-676302CAE13A}"/>
          </ac:cxnSpMkLst>
        </pc:cxnChg>
        <pc:cxnChg chg="add">
          <ac:chgData name="Hubert Kobierzewski" userId="d72c89d3-c2f9-47dc-b1a5-33bf84a567c7" providerId="ADAL" clId="{E163B245-47E8-4C0D-AD35-5F7CD5788DF8}" dt="2018-05-12T09:16:41.799" v="570" actId="20577"/>
          <ac:cxnSpMkLst>
            <pc:docMk/>
            <pc:sldMk cId="3474765188" sldId="336"/>
            <ac:cxnSpMk id="85" creationId="{AB562683-B1F8-41A0-9796-2969E747A611}"/>
          </ac:cxnSpMkLst>
        </pc:cxnChg>
        <pc:cxnChg chg="add">
          <ac:chgData name="Hubert Kobierzewski" userId="d72c89d3-c2f9-47dc-b1a5-33bf84a567c7" providerId="ADAL" clId="{E163B245-47E8-4C0D-AD35-5F7CD5788DF8}" dt="2018-05-12T09:16:41.799" v="570" actId="20577"/>
          <ac:cxnSpMkLst>
            <pc:docMk/>
            <pc:sldMk cId="3474765188" sldId="336"/>
            <ac:cxnSpMk id="86" creationId="{57755DCC-B165-4F94-86D9-192B9D3DE398}"/>
          </ac:cxnSpMkLst>
        </pc:cxnChg>
        <pc:cxnChg chg="add">
          <ac:chgData name="Hubert Kobierzewski" userId="d72c89d3-c2f9-47dc-b1a5-33bf84a567c7" providerId="ADAL" clId="{E163B245-47E8-4C0D-AD35-5F7CD5788DF8}" dt="2018-05-12T09:16:41.799" v="570" actId="20577"/>
          <ac:cxnSpMkLst>
            <pc:docMk/>
            <pc:sldMk cId="3474765188" sldId="336"/>
            <ac:cxnSpMk id="93" creationId="{95130705-273D-44FA-AC42-8D76D1A9FF8E}"/>
          </ac:cxnSpMkLst>
        </pc:cxnChg>
      </pc:sldChg>
      <pc:sldChg chg="addSp modSp add modTransition">
        <pc:chgData name="Hubert Kobierzewski" userId="d72c89d3-c2f9-47dc-b1a5-33bf84a567c7" providerId="ADAL" clId="{E163B245-47E8-4C0D-AD35-5F7CD5788DF8}" dt="2018-05-12T09:29:41.756" v="616" actId="20577"/>
        <pc:sldMkLst>
          <pc:docMk/>
          <pc:sldMk cId="3221048873" sldId="337"/>
        </pc:sldMkLst>
        <pc:spChg chg="mod">
          <ac:chgData name="Hubert Kobierzewski" userId="d72c89d3-c2f9-47dc-b1a5-33bf84a567c7" providerId="ADAL" clId="{E163B245-47E8-4C0D-AD35-5F7CD5788DF8}" dt="2018-05-12T09:17:24.929" v="572" actId="20577"/>
          <ac:spMkLst>
            <pc:docMk/>
            <pc:sldMk cId="3221048873" sldId="337"/>
            <ac:spMk id="2" creationId="{FE4C5C11-C20B-41A7-90CE-5E14A81944A9}"/>
          </ac:spMkLst>
        </pc:spChg>
        <pc:spChg chg="add">
          <ac:chgData name="Hubert Kobierzewski" userId="d72c89d3-c2f9-47dc-b1a5-33bf84a567c7" providerId="ADAL" clId="{E163B245-47E8-4C0D-AD35-5F7CD5788DF8}" dt="2018-05-12T09:17:33.858" v="573" actId="20577"/>
          <ac:spMkLst>
            <pc:docMk/>
            <pc:sldMk cId="3221048873" sldId="337"/>
            <ac:spMk id="3" creationId="{6D6DB344-C23E-46AB-85CE-6EFE41F4863D}"/>
          </ac:spMkLst>
        </pc:spChg>
        <pc:spChg chg="add">
          <ac:chgData name="Hubert Kobierzewski" userId="d72c89d3-c2f9-47dc-b1a5-33bf84a567c7" providerId="ADAL" clId="{E163B245-47E8-4C0D-AD35-5F7CD5788DF8}" dt="2018-05-12T09:17:33.858" v="573" actId="20577"/>
          <ac:spMkLst>
            <pc:docMk/>
            <pc:sldMk cId="3221048873" sldId="337"/>
            <ac:spMk id="4" creationId="{D6B0351A-638B-40F6-AD4D-271F704231C5}"/>
          </ac:spMkLst>
        </pc:spChg>
        <pc:spChg chg="add">
          <ac:chgData name="Hubert Kobierzewski" userId="d72c89d3-c2f9-47dc-b1a5-33bf84a567c7" providerId="ADAL" clId="{E163B245-47E8-4C0D-AD35-5F7CD5788DF8}" dt="2018-05-12T09:17:33.858" v="573" actId="20577"/>
          <ac:spMkLst>
            <pc:docMk/>
            <pc:sldMk cId="3221048873" sldId="337"/>
            <ac:spMk id="5" creationId="{6C1DF96C-37E7-423E-8221-3EC3E7F4E3CF}"/>
          </ac:spMkLst>
        </pc:spChg>
        <pc:spChg chg="add">
          <ac:chgData name="Hubert Kobierzewski" userId="d72c89d3-c2f9-47dc-b1a5-33bf84a567c7" providerId="ADAL" clId="{E163B245-47E8-4C0D-AD35-5F7CD5788DF8}" dt="2018-05-12T09:17:33.858" v="573" actId="20577"/>
          <ac:spMkLst>
            <pc:docMk/>
            <pc:sldMk cId="3221048873" sldId="337"/>
            <ac:spMk id="6" creationId="{D66381D7-CE80-4FC3-AEBD-47771B0CCEF5}"/>
          </ac:spMkLst>
        </pc:spChg>
        <pc:spChg chg="add">
          <ac:chgData name="Hubert Kobierzewski" userId="d72c89d3-c2f9-47dc-b1a5-33bf84a567c7" providerId="ADAL" clId="{E163B245-47E8-4C0D-AD35-5F7CD5788DF8}" dt="2018-05-12T09:17:33.858" v="573" actId="20577"/>
          <ac:spMkLst>
            <pc:docMk/>
            <pc:sldMk cId="3221048873" sldId="337"/>
            <ac:spMk id="7" creationId="{9AF2B324-C7D6-44AE-9EB1-347F51087B39}"/>
          </ac:spMkLst>
        </pc:spChg>
        <pc:spChg chg="add">
          <ac:chgData name="Hubert Kobierzewski" userId="d72c89d3-c2f9-47dc-b1a5-33bf84a567c7" providerId="ADAL" clId="{E163B245-47E8-4C0D-AD35-5F7CD5788DF8}" dt="2018-05-12T09:17:33.858" v="573" actId="20577"/>
          <ac:spMkLst>
            <pc:docMk/>
            <pc:sldMk cId="3221048873" sldId="337"/>
            <ac:spMk id="8" creationId="{9D732ACB-5AC6-4EA5-B2E4-C12DD5FE2793}"/>
          </ac:spMkLst>
        </pc:spChg>
        <pc:spChg chg="add">
          <ac:chgData name="Hubert Kobierzewski" userId="d72c89d3-c2f9-47dc-b1a5-33bf84a567c7" providerId="ADAL" clId="{E163B245-47E8-4C0D-AD35-5F7CD5788DF8}" dt="2018-05-12T09:17:33.858" v="573" actId="20577"/>
          <ac:spMkLst>
            <pc:docMk/>
            <pc:sldMk cId="3221048873" sldId="337"/>
            <ac:spMk id="9" creationId="{A9C68F69-645C-4339-A46D-7964F6A62455}"/>
          </ac:spMkLst>
        </pc:spChg>
        <pc:spChg chg="add">
          <ac:chgData name="Hubert Kobierzewski" userId="d72c89d3-c2f9-47dc-b1a5-33bf84a567c7" providerId="ADAL" clId="{E163B245-47E8-4C0D-AD35-5F7CD5788DF8}" dt="2018-05-12T09:17:33.858" v="573" actId="20577"/>
          <ac:spMkLst>
            <pc:docMk/>
            <pc:sldMk cId="3221048873" sldId="337"/>
            <ac:spMk id="10" creationId="{FB3607AE-28DF-4136-8B28-B66EC1BE8BF3}"/>
          </ac:spMkLst>
        </pc:spChg>
        <pc:spChg chg="add">
          <ac:chgData name="Hubert Kobierzewski" userId="d72c89d3-c2f9-47dc-b1a5-33bf84a567c7" providerId="ADAL" clId="{E163B245-47E8-4C0D-AD35-5F7CD5788DF8}" dt="2018-05-12T09:17:33.858" v="573" actId="20577"/>
          <ac:spMkLst>
            <pc:docMk/>
            <pc:sldMk cId="3221048873" sldId="337"/>
            <ac:spMk id="12" creationId="{05059F0C-1712-4585-A5C4-A53EFA21A144}"/>
          </ac:spMkLst>
        </pc:spChg>
        <pc:spChg chg="add">
          <ac:chgData name="Hubert Kobierzewski" userId="d72c89d3-c2f9-47dc-b1a5-33bf84a567c7" providerId="ADAL" clId="{E163B245-47E8-4C0D-AD35-5F7CD5788DF8}" dt="2018-05-12T09:17:33.858" v="573" actId="20577"/>
          <ac:spMkLst>
            <pc:docMk/>
            <pc:sldMk cId="3221048873" sldId="337"/>
            <ac:spMk id="13" creationId="{EEC08E71-6C14-4507-9AB2-A59AB641C93B}"/>
          </ac:spMkLst>
        </pc:spChg>
        <pc:spChg chg="add">
          <ac:chgData name="Hubert Kobierzewski" userId="d72c89d3-c2f9-47dc-b1a5-33bf84a567c7" providerId="ADAL" clId="{E163B245-47E8-4C0D-AD35-5F7CD5788DF8}" dt="2018-05-12T09:17:33.858" v="573" actId="20577"/>
          <ac:spMkLst>
            <pc:docMk/>
            <pc:sldMk cId="3221048873" sldId="337"/>
            <ac:spMk id="16" creationId="{64815011-BA55-4E08-9914-5F1505A6EA19}"/>
          </ac:spMkLst>
        </pc:spChg>
        <pc:spChg chg="add">
          <ac:chgData name="Hubert Kobierzewski" userId="d72c89d3-c2f9-47dc-b1a5-33bf84a567c7" providerId="ADAL" clId="{E163B245-47E8-4C0D-AD35-5F7CD5788DF8}" dt="2018-05-12T09:17:33.858" v="573" actId="20577"/>
          <ac:spMkLst>
            <pc:docMk/>
            <pc:sldMk cId="3221048873" sldId="337"/>
            <ac:spMk id="19" creationId="{3A2F1C68-0DAB-4F0C-BB87-C7E111C2F66B}"/>
          </ac:spMkLst>
        </pc:spChg>
        <pc:spChg chg="add">
          <ac:chgData name="Hubert Kobierzewski" userId="d72c89d3-c2f9-47dc-b1a5-33bf84a567c7" providerId="ADAL" clId="{E163B245-47E8-4C0D-AD35-5F7CD5788DF8}" dt="2018-05-12T09:17:33.858" v="573" actId="20577"/>
          <ac:spMkLst>
            <pc:docMk/>
            <pc:sldMk cId="3221048873" sldId="337"/>
            <ac:spMk id="21" creationId="{544F4082-1677-4BA1-82D6-713AC492DBC6}"/>
          </ac:spMkLst>
        </pc:spChg>
        <pc:spChg chg="add">
          <ac:chgData name="Hubert Kobierzewski" userId="d72c89d3-c2f9-47dc-b1a5-33bf84a567c7" providerId="ADAL" clId="{E163B245-47E8-4C0D-AD35-5F7CD5788DF8}" dt="2018-05-12T09:17:33.858" v="573" actId="20577"/>
          <ac:spMkLst>
            <pc:docMk/>
            <pc:sldMk cId="3221048873" sldId="337"/>
            <ac:spMk id="22" creationId="{2FF943B5-D11B-4846-B9E7-53C7FD6EE284}"/>
          </ac:spMkLst>
        </pc:spChg>
        <pc:spChg chg="add">
          <ac:chgData name="Hubert Kobierzewski" userId="d72c89d3-c2f9-47dc-b1a5-33bf84a567c7" providerId="ADAL" clId="{E163B245-47E8-4C0D-AD35-5F7CD5788DF8}" dt="2018-05-12T09:17:33.858" v="573" actId="20577"/>
          <ac:spMkLst>
            <pc:docMk/>
            <pc:sldMk cId="3221048873" sldId="337"/>
            <ac:spMk id="23" creationId="{CE34844E-BCCD-440B-AE2E-781A118985B8}"/>
          </ac:spMkLst>
        </pc:spChg>
        <pc:spChg chg="add">
          <ac:chgData name="Hubert Kobierzewski" userId="d72c89d3-c2f9-47dc-b1a5-33bf84a567c7" providerId="ADAL" clId="{E163B245-47E8-4C0D-AD35-5F7CD5788DF8}" dt="2018-05-12T09:17:33.858" v="573" actId="20577"/>
          <ac:spMkLst>
            <pc:docMk/>
            <pc:sldMk cId="3221048873" sldId="337"/>
            <ac:spMk id="24" creationId="{2416A0EF-61BC-4F44-BA77-81F00D93B3AD}"/>
          </ac:spMkLst>
        </pc:spChg>
        <pc:spChg chg="add">
          <ac:chgData name="Hubert Kobierzewski" userId="d72c89d3-c2f9-47dc-b1a5-33bf84a567c7" providerId="ADAL" clId="{E163B245-47E8-4C0D-AD35-5F7CD5788DF8}" dt="2018-05-12T09:17:33.858" v="573" actId="20577"/>
          <ac:spMkLst>
            <pc:docMk/>
            <pc:sldMk cId="3221048873" sldId="337"/>
            <ac:spMk id="26" creationId="{83D96E93-EA18-4288-9B85-FB84F6627998}"/>
          </ac:spMkLst>
        </pc:spChg>
        <pc:picChg chg="add">
          <ac:chgData name="Hubert Kobierzewski" userId="d72c89d3-c2f9-47dc-b1a5-33bf84a567c7" providerId="ADAL" clId="{E163B245-47E8-4C0D-AD35-5F7CD5788DF8}" dt="2018-05-12T09:17:33.858" v="573" actId="20577"/>
          <ac:picMkLst>
            <pc:docMk/>
            <pc:sldMk cId="3221048873" sldId="337"/>
            <ac:picMk id="14" creationId="{9FBF780D-EA02-4526-9B9F-92D493FD7398}"/>
          </ac:picMkLst>
        </pc:picChg>
        <pc:picChg chg="add">
          <ac:chgData name="Hubert Kobierzewski" userId="d72c89d3-c2f9-47dc-b1a5-33bf84a567c7" providerId="ADAL" clId="{E163B245-47E8-4C0D-AD35-5F7CD5788DF8}" dt="2018-05-12T09:17:33.858" v="573" actId="20577"/>
          <ac:picMkLst>
            <pc:docMk/>
            <pc:sldMk cId="3221048873" sldId="337"/>
            <ac:picMk id="15" creationId="{F6FCFBC6-0A71-4992-872E-F0FA243D22E6}"/>
          </ac:picMkLst>
        </pc:picChg>
        <pc:picChg chg="add">
          <ac:chgData name="Hubert Kobierzewski" userId="d72c89d3-c2f9-47dc-b1a5-33bf84a567c7" providerId="ADAL" clId="{E163B245-47E8-4C0D-AD35-5F7CD5788DF8}" dt="2018-05-12T09:17:33.858" v="573" actId="20577"/>
          <ac:picMkLst>
            <pc:docMk/>
            <pc:sldMk cId="3221048873" sldId="337"/>
            <ac:picMk id="17" creationId="{7E346E05-79BD-40F7-B39B-47097694F940}"/>
          </ac:picMkLst>
        </pc:picChg>
        <pc:picChg chg="add">
          <ac:chgData name="Hubert Kobierzewski" userId="d72c89d3-c2f9-47dc-b1a5-33bf84a567c7" providerId="ADAL" clId="{E163B245-47E8-4C0D-AD35-5F7CD5788DF8}" dt="2018-05-12T09:17:33.858" v="573" actId="20577"/>
          <ac:picMkLst>
            <pc:docMk/>
            <pc:sldMk cId="3221048873" sldId="337"/>
            <ac:picMk id="18" creationId="{9AEDCA6F-50EB-4DD1-98CF-D26BF1290D52}"/>
          </ac:picMkLst>
        </pc:picChg>
        <pc:picChg chg="add">
          <ac:chgData name="Hubert Kobierzewski" userId="d72c89d3-c2f9-47dc-b1a5-33bf84a567c7" providerId="ADAL" clId="{E163B245-47E8-4C0D-AD35-5F7CD5788DF8}" dt="2018-05-12T09:17:33.858" v="573" actId="20577"/>
          <ac:picMkLst>
            <pc:docMk/>
            <pc:sldMk cId="3221048873" sldId="337"/>
            <ac:picMk id="20" creationId="{63B1FA76-53B6-4597-9872-85FEA93A2E48}"/>
          </ac:picMkLst>
        </pc:picChg>
        <pc:picChg chg="add">
          <ac:chgData name="Hubert Kobierzewski" userId="d72c89d3-c2f9-47dc-b1a5-33bf84a567c7" providerId="ADAL" clId="{E163B245-47E8-4C0D-AD35-5F7CD5788DF8}" dt="2018-05-12T09:17:33.858" v="573" actId="20577"/>
          <ac:picMkLst>
            <pc:docMk/>
            <pc:sldMk cId="3221048873" sldId="337"/>
            <ac:picMk id="25" creationId="{96013EC8-B513-4BFA-A4D6-79CCFD1DCC8F}"/>
          </ac:picMkLst>
        </pc:picChg>
        <pc:cxnChg chg="add">
          <ac:chgData name="Hubert Kobierzewski" userId="d72c89d3-c2f9-47dc-b1a5-33bf84a567c7" providerId="ADAL" clId="{E163B245-47E8-4C0D-AD35-5F7CD5788DF8}" dt="2018-05-12T09:17:33.858" v="573" actId="20577"/>
          <ac:cxnSpMkLst>
            <pc:docMk/>
            <pc:sldMk cId="3221048873" sldId="337"/>
            <ac:cxnSpMk id="11" creationId="{CBB0BA33-5207-45C8-91BF-0430BA9BE3DD}"/>
          </ac:cxnSpMkLst>
        </pc:cxnChg>
      </pc:sldChg>
      <pc:sldChg chg="modSp add ord modTransition">
        <pc:chgData name="Hubert Kobierzewski" userId="d72c89d3-c2f9-47dc-b1a5-33bf84a567c7" providerId="ADAL" clId="{E163B245-47E8-4C0D-AD35-5F7CD5788DF8}" dt="2018-05-12T09:29:41.756" v="616" actId="20577"/>
        <pc:sldMkLst>
          <pc:docMk/>
          <pc:sldMk cId="3566592716" sldId="338"/>
        </pc:sldMkLst>
        <pc:spChg chg="mod">
          <ac:chgData name="Hubert Kobierzewski" userId="d72c89d3-c2f9-47dc-b1a5-33bf84a567c7" providerId="ADAL" clId="{E163B245-47E8-4C0D-AD35-5F7CD5788DF8}" dt="2018-05-12T09:19:21.220" v="594" actId="20577"/>
          <ac:spMkLst>
            <pc:docMk/>
            <pc:sldMk cId="3566592716" sldId="338"/>
            <ac:spMk id="5" creationId="{30E54DBC-E9A5-4423-AE6A-4825355BEE4D}"/>
          </ac:spMkLst>
        </pc:spChg>
      </pc:sldChg>
      <pc:sldChg chg="addSp modSp add modTransition">
        <pc:chgData name="Hubert Kobierzewski" userId="d72c89d3-c2f9-47dc-b1a5-33bf84a567c7" providerId="ADAL" clId="{E163B245-47E8-4C0D-AD35-5F7CD5788DF8}" dt="2018-05-12T09:29:41.756" v="616" actId="20577"/>
        <pc:sldMkLst>
          <pc:docMk/>
          <pc:sldMk cId="2140425825" sldId="339"/>
        </pc:sldMkLst>
        <pc:spChg chg="mod">
          <ac:chgData name="Hubert Kobierzewski" userId="d72c89d3-c2f9-47dc-b1a5-33bf84a567c7" providerId="ADAL" clId="{E163B245-47E8-4C0D-AD35-5F7CD5788DF8}" dt="2018-05-12T09:20:09.472" v="596" actId="20577"/>
          <ac:spMkLst>
            <pc:docMk/>
            <pc:sldMk cId="2140425825" sldId="339"/>
            <ac:spMk id="2" creationId="{861D68D3-DC16-4777-A1F1-9C48BA744D60}"/>
          </ac:spMkLst>
        </pc:spChg>
        <pc:spChg chg="add">
          <ac:chgData name="Hubert Kobierzewski" userId="d72c89d3-c2f9-47dc-b1a5-33bf84a567c7" providerId="ADAL" clId="{E163B245-47E8-4C0D-AD35-5F7CD5788DF8}" dt="2018-05-12T09:20:18.907" v="597" actId="20577"/>
          <ac:spMkLst>
            <pc:docMk/>
            <pc:sldMk cId="2140425825" sldId="339"/>
            <ac:spMk id="3" creationId="{C3F863CF-F3AC-4E1E-9D8E-7A81E314ECEF}"/>
          </ac:spMkLst>
        </pc:spChg>
        <pc:picChg chg="add">
          <ac:chgData name="Hubert Kobierzewski" userId="d72c89d3-c2f9-47dc-b1a5-33bf84a567c7" providerId="ADAL" clId="{E163B245-47E8-4C0D-AD35-5F7CD5788DF8}" dt="2018-05-12T09:20:18.907" v="597" actId="20577"/>
          <ac:picMkLst>
            <pc:docMk/>
            <pc:sldMk cId="2140425825" sldId="339"/>
            <ac:picMk id="4" creationId="{67A85338-3730-4210-A5D2-C66CE75CC830}"/>
          </ac:picMkLst>
        </pc:picChg>
        <pc:picChg chg="add">
          <ac:chgData name="Hubert Kobierzewski" userId="d72c89d3-c2f9-47dc-b1a5-33bf84a567c7" providerId="ADAL" clId="{E163B245-47E8-4C0D-AD35-5F7CD5788DF8}" dt="2018-05-12T09:20:18.907" v="597" actId="20577"/>
          <ac:picMkLst>
            <pc:docMk/>
            <pc:sldMk cId="2140425825" sldId="339"/>
            <ac:picMk id="5" creationId="{DA9CEFA6-BFD5-497C-B0BA-9C2C714B0AF9}"/>
          </ac:picMkLst>
        </pc:picChg>
        <pc:picChg chg="add">
          <ac:chgData name="Hubert Kobierzewski" userId="d72c89d3-c2f9-47dc-b1a5-33bf84a567c7" providerId="ADAL" clId="{E163B245-47E8-4C0D-AD35-5F7CD5788DF8}" dt="2018-05-12T09:20:18.907" v="597" actId="20577"/>
          <ac:picMkLst>
            <pc:docMk/>
            <pc:sldMk cId="2140425825" sldId="339"/>
            <ac:picMk id="6" creationId="{7B0A2392-69B6-4D00-99A9-E8D38FFB6571}"/>
          </ac:picMkLst>
        </pc:picChg>
        <pc:picChg chg="add">
          <ac:chgData name="Hubert Kobierzewski" userId="d72c89d3-c2f9-47dc-b1a5-33bf84a567c7" providerId="ADAL" clId="{E163B245-47E8-4C0D-AD35-5F7CD5788DF8}" dt="2018-05-12T09:20:18.907" v="597" actId="20577"/>
          <ac:picMkLst>
            <pc:docMk/>
            <pc:sldMk cId="2140425825" sldId="339"/>
            <ac:picMk id="7" creationId="{32E26103-B824-4C9C-BFF5-BAB64AD7DE5F}"/>
          </ac:picMkLst>
        </pc:picChg>
      </pc:sldChg>
      <pc:sldChg chg="addSp modSp add modTransition">
        <pc:chgData name="Hubert Kobierzewski" userId="d72c89d3-c2f9-47dc-b1a5-33bf84a567c7" providerId="ADAL" clId="{E163B245-47E8-4C0D-AD35-5F7CD5788DF8}" dt="2018-05-12T09:29:41.756" v="616" actId="20577"/>
        <pc:sldMkLst>
          <pc:docMk/>
          <pc:sldMk cId="613346806" sldId="340"/>
        </pc:sldMkLst>
        <pc:spChg chg="mod">
          <ac:chgData name="Hubert Kobierzewski" userId="d72c89d3-c2f9-47dc-b1a5-33bf84a567c7" providerId="ADAL" clId="{E163B245-47E8-4C0D-AD35-5F7CD5788DF8}" dt="2018-05-12T09:21:01.146" v="599" actId="20577"/>
          <ac:spMkLst>
            <pc:docMk/>
            <pc:sldMk cId="613346806" sldId="340"/>
            <ac:spMk id="2" creationId="{FD75DE58-E0C0-4F78-A7DB-66EF622B9F3D}"/>
          </ac:spMkLst>
        </pc:spChg>
        <pc:spChg chg="add">
          <ac:chgData name="Hubert Kobierzewski" userId="d72c89d3-c2f9-47dc-b1a5-33bf84a567c7" providerId="ADAL" clId="{E163B245-47E8-4C0D-AD35-5F7CD5788DF8}" dt="2018-05-12T09:21:08.619" v="600" actId="20577"/>
          <ac:spMkLst>
            <pc:docMk/>
            <pc:sldMk cId="613346806" sldId="340"/>
            <ac:spMk id="3" creationId="{12635864-DDDF-4687-80CC-7A9EBF0FDC55}"/>
          </ac:spMkLst>
        </pc:spChg>
        <pc:spChg chg="add">
          <ac:chgData name="Hubert Kobierzewski" userId="d72c89d3-c2f9-47dc-b1a5-33bf84a567c7" providerId="ADAL" clId="{E163B245-47E8-4C0D-AD35-5F7CD5788DF8}" dt="2018-05-12T09:21:08.619" v="600" actId="20577"/>
          <ac:spMkLst>
            <pc:docMk/>
            <pc:sldMk cId="613346806" sldId="340"/>
            <ac:spMk id="4" creationId="{667D1406-1D6A-47A8-9238-DCDE484199EF}"/>
          </ac:spMkLst>
        </pc:spChg>
        <pc:spChg chg="add">
          <ac:chgData name="Hubert Kobierzewski" userId="d72c89d3-c2f9-47dc-b1a5-33bf84a567c7" providerId="ADAL" clId="{E163B245-47E8-4C0D-AD35-5F7CD5788DF8}" dt="2018-05-12T09:21:08.619" v="600" actId="20577"/>
          <ac:spMkLst>
            <pc:docMk/>
            <pc:sldMk cId="613346806" sldId="340"/>
            <ac:spMk id="5" creationId="{52530C35-F628-40BA-8151-6884E5DA808E}"/>
          </ac:spMkLst>
        </pc:spChg>
        <pc:spChg chg="add">
          <ac:chgData name="Hubert Kobierzewski" userId="d72c89d3-c2f9-47dc-b1a5-33bf84a567c7" providerId="ADAL" clId="{E163B245-47E8-4C0D-AD35-5F7CD5788DF8}" dt="2018-05-12T09:21:08.619" v="600" actId="20577"/>
          <ac:spMkLst>
            <pc:docMk/>
            <pc:sldMk cId="613346806" sldId="340"/>
            <ac:spMk id="72" creationId="{FA288B5A-01CA-4925-B2C9-6A11032CB3F9}"/>
          </ac:spMkLst>
        </pc:spChg>
        <pc:spChg chg="add">
          <ac:chgData name="Hubert Kobierzewski" userId="d72c89d3-c2f9-47dc-b1a5-33bf84a567c7" providerId="ADAL" clId="{E163B245-47E8-4C0D-AD35-5F7CD5788DF8}" dt="2018-05-12T09:21:08.619" v="600" actId="20577"/>
          <ac:spMkLst>
            <pc:docMk/>
            <pc:sldMk cId="613346806" sldId="340"/>
            <ac:spMk id="73" creationId="{CFC5658E-2AEB-44BC-A492-7E1256627E99}"/>
          </ac:spMkLst>
        </pc:spChg>
        <pc:spChg chg="add">
          <ac:chgData name="Hubert Kobierzewski" userId="d72c89d3-c2f9-47dc-b1a5-33bf84a567c7" providerId="ADAL" clId="{E163B245-47E8-4C0D-AD35-5F7CD5788DF8}" dt="2018-05-12T09:21:08.619" v="600" actId="20577"/>
          <ac:spMkLst>
            <pc:docMk/>
            <pc:sldMk cId="613346806" sldId="340"/>
            <ac:spMk id="74" creationId="{9B70CE7B-AAB5-4FB6-B755-3D86C6B1D24B}"/>
          </ac:spMkLst>
        </pc:spChg>
        <pc:grpChg chg="add">
          <ac:chgData name="Hubert Kobierzewski" userId="d72c89d3-c2f9-47dc-b1a5-33bf84a567c7" providerId="ADAL" clId="{E163B245-47E8-4C0D-AD35-5F7CD5788DF8}" dt="2018-05-12T09:21:08.619" v="600" actId="20577"/>
          <ac:grpSpMkLst>
            <pc:docMk/>
            <pc:sldMk cId="613346806" sldId="340"/>
            <ac:grpSpMk id="6" creationId="{C34B7544-0C72-4AD8-993B-7D97DDF70CC3}"/>
          </ac:grpSpMkLst>
        </pc:grpChg>
        <pc:grpChg chg="add">
          <ac:chgData name="Hubert Kobierzewski" userId="d72c89d3-c2f9-47dc-b1a5-33bf84a567c7" providerId="ADAL" clId="{E163B245-47E8-4C0D-AD35-5F7CD5788DF8}" dt="2018-05-12T09:21:08.619" v="600" actId="20577"/>
          <ac:grpSpMkLst>
            <pc:docMk/>
            <pc:sldMk cId="613346806" sldId="340"/>
            <ac:grpSpMk id="25" creationId="{BE869CA6-6FB5-4E26-8626-FDDFAC0020D8}"/>
          </ac:grpSpMkLst>
        </pc:grpChg>
        <pc:grpChg chg="add">
          <ac:chgData name="Hubert Kobierzewski" userId="d72c89d3-c2f9-47dc-b1a5-33bf84a567c7" providerId="ADAL" clId="{E163B245-47E8-4C0D-AD35-5F7CD5788DF8}" dt="2018-05-12T09:21:08.619" v="600" actId="20577"/>
          <ac:grpSpMkLst>
            <pc:docMk/>
            <pc:sldMk cId="613346806" sldId="340"/>
            <ac:grpSpMk id="40" creationId="{2BB0086A-043B-44F4-AA7D-DBA6CE2F6DE6}"/>
          </ac:grpSpMkLst>
        </pc:grpChg>
      </pc:sldChg>
      <pc:sldChg chg="addSp modSp add modTransition modAnim">
        <pc:chgData name="Hubert Kobierzewski" userId="d72c89d3-c2f9-47dc-b1a5-33bf84a567c7" providerId="ADAL" clId="{E163B245-47E8-4C0D-AD35-5F7CD5788DF8}" dt="2018-05-12T09:29:41.756" v="616" actId="20577"/>
        <pc:sldMkLst>
          <pc:docMk/>
          <pc:sldMk cId="3658801588" sldId="341"/>
        </pc:sldMkLst>
        <pc:spChg chg="mod">
          <ac:chgData name="Hubert Kobierzewski" userId="d72c89d3-c2f9-47dc-b1a5-33bf84a567c7" providerId="ADAL" clId="{E163B245-47E8-4C0D-AD35-5F7CD5788DF8}" dt="2018-05-12T09:21:48.671" v="602" actId="20577"/>
          <ac:spMkLst>
            <pc:docMk/>
            <pc:sldMk cId="3658801588" sldId="341"/>
            <ac:spMk id="2" creationId="{7BDCE8B5-FE19-4945-BEF1-0C2B78E71C42}"/>
          </ac:spMkLst>
        </pc:spChg>
        <pc:spChg chg="add">
          <ac:chgData name="Hubert Kobierzewski" userId="d72c89d3-c2f9-47dc-b1a5-33bf84a567c7" providerId="ADAL" clId="{E163B245-47E8-4C0D-AD35-5F7CD5788DF8}" dt="2018-05-12T09:21:56.025" v="603" actId="20577"/>
          <ac:spMkLst>
            <pc:docMk/>
            <pc:sldMk cId="3658801588" sldId="341"/>
            <ac:spMk id="3" creationId="{7A55FE55-3777-4713-82FE-2A2D8330592E}"/>
          </ac:spMkLst>
        </pc:spChg>
        <pc:spChg chg="add">
          <ac:chgData name="Hubert Kobierzewski" userId="d72c89d3-c2f9-47dc-b1a5-33bf84a567c7" providerId="ADAL" clId="{E163B245-47E8-4C0D-AD35-5F7CD5788DF8}" dt="2018-05-12T09:21:56.025" v="603" actId="20577"/>
          <ac:spMkLst>
            <pc:docMk/>
            <pc:sldMk cId="3658801588" sldId="341"/>
            <ac:spMk id="4" creationId="{23E2120D-72EB-45EA-806B-9DE7030E4E73}"/>
          </ac:spMkLst>
        </pc:spChg>
        <pc:spChg chg="add">
          <ac:chgData name="Hubert Kobierzewski" userId="d72c89d3-c2f9-47dc-b1a5-33bf84a567c7" providerId="ADAL" clId="{E163B245-47E8-4C0D-AD35-5F7CD5788DF8}" dt="2018-05-12T09:21:56.025" v="603" actId="20577"/>
          <ac:spMkLst>
            <pc:docMk/>
            <pc:sldMk cId="3658801588" sldId="341"/>
            <ac:spMk id="5" creationId="{C31F178B-30A1-4661-8ADE-6FD44A636E92}"/>
          </ac:spMkLst>
        </pc:spChg>
        <pc:spChg chg="add">
          <ac:chgData name="Hubert Kobierzewski" userId="d72c89d3-c2f9-47dc-b1a5-33bf84a567c7" providerId="ADAL" clId="{E163B245-47E8-4C0D-AD35-5F7CD5788DF8}" dt="2018-05-12T09:21:56.025" v="603" actId="20577"/>
          <ac:spMkLst>
            <pc:docMk/>
            <pc:sldMk cId="3658801588" sldId="341"/>
            <ac:spMk id="6" creationId="{870715DF-7809-48D2-976D-DFCAD3055A5B}"/>
          </ac:spMkLst>
        </pc:spChg>
        <pc:spChg chg="add">
          <ac:chgData name="Hubert Kobierzewski" userId="d72c89d3-c2f9-47dc-b1a5-33bf84a567c7" providerId="ADAL" clId="{E163B245-47E8-4C0D-AD35-5F7CD5788DF8}" dt="2018-05-12T09:21:56.025" v="603" actId="20577"/>
          <ac:spMkLst>
            <pc:docMk/>
            <pc:sldMk cId="3658801588" sldId="341"/>
            <ac:spMk id="7" creationId="{0A950E9A-6FE2-490D-A2DF-37AD6BD98734}"/>
          </ac:spMkLst>
        </pc:spChg>
        <pc:spChg chg="add">
          <ac:chgData name="Hubert Kobierzewski" userId="d72c89d3-c2f9-47dc-b1a5-33bf84a567c7" providerId="ADAL" clId="{E163B245-47E8-4C0D-AD35-5F7CD5788DF8}" dt="2018-05-12T09:21:56.025" v="603" actId="20577"/>
          <ac:spMkLst>
            <pc:docMk/>
            <pc:sldMk cId="3658801588" sldId="341"/>
            <ac:spMk id="8" creationId="{D1644069-A16D-444D-8A99-1B5829941FB5}"/>
          </ac:spMkLst>
        </pc:spChg>
        <pc:spChg chg="add">
          <ac:chgData name="Hubert Kobierzewski" userId="d72c89d3-c2f9-47dc-b1a5-33bf84a567c7" providerId="ADAL" clId="{E163B245-47E8-4C0D-AD35-5F7CD5788DF8}" dt="2018-05-12T09:21:56.025" v="603" actId="20577"/>
          <ac:spMkLst>
            <pc:docMk/>
            <pc:sldMk cId="3658801588" sldId="341"/>
            <ac:spMk id="9" creationId="{B231F296-6441-45E7-8FF3-6B8D89E0A10F}"/>
          </ac:spMkLst>
        </pc:spChg>
      </pc:sldChg>
      <pc:sldMasterChg chg="modSp modTransition modSldLayout">
        <pc:chgData name="Hubert Kobierzewski" userId="d72c89d3-c2f9-47dc-b1a5-33bf84a567c7" providerId="ADAL" clId="{E163B245-47E8-4C0D-AD35-5F7CD5788DF8}" dt="2018-05-12T09:33:38.205" v="629" actId="20577"/>
        <pc:sldMasterMkLst>
          <pc:docMk/>
          <pc:sldMasterMk cId="1859005048" sldId="2147483660"/>
        </pc:sldMasterMkLst>
        <pc:spChg chg="mod">
          <ac:chgData name="Hubert Kobierzewski" userId="d72c89d3-c2f9-47dc-b1a5-33bf84a567c7" providerId="ADAL" clId="{E163B245-47E8-4C0D-AD35-5F7CD5788DF8}" dt="2018-05-12T09:31:06.153" v="618" actId="1076"/>
          <ac:spMkLst>
            <pc:docMk/>
            <pc:sldMasterMk cId="1859005048" sldId="2147483660"/>
            <ac:spMk id="4" creationId="{972D2250-854A-447C-82B0-75A17DD060F0}"/>
          </ac:spMkLst>
        </pc:spChg>
        <pc:sldLayoutChg chg="addSp modSp modTransition">
          <pc:chgData name="Hubert Kobierzewski" userId="d72c89d3-c2f9-47dc-b1a5-33bf84a567c7" providerId="ADAL" clId="{E163B245-47E8-4C0D-AD35-5F7CD5788DF8}" dt="2018-05-12T09:33:00.744" v="619" actId="20577"/>
          <pc:sldLayoutMkLst>
            <pc:docMk/>
            <pc:sldMasterMk cId="1859005048" sldId="2147483660"/>
            <pc:sldLayoutMk cId="426097478" sldId="2147483661"/>
          </pc:sldLayoutMkLst>
          <pc:spChg chg="add mod">
            <ac:chgData name="Hubert Kobierzewski" userId="d72c89d3-c2f9-47dc-b1a5-33bf84a567c7" providerId="ADAL" clId="{E163B245-47E8-4C0D-AD35-5F7CD5788DF8}" dt="2018-05-12T09:33:00.744" v="619" actId="20577"/>
            <ac:spMkLst>
              <pc:docMk/>
              <pc:sldMasterMk cId="1859005048" sldId="2147483660"/>
              <pc:sldLayoutMk cId="426097478" sldId="2147483661"/>
              <ac:spMk id="4" creationId="{1BB0C6E5-DB07-4269-8A4E-F8EED9262C27}"/>
            </ac:spMkLst>
          </pc:spChg>
        </pc:sldLayoutChg>
        <pc:sldLayoutChg chg="addSp modSp modTransition">
          <pc:chgData name="Hubert Kobierzewski" userId="d72c89d3-c2f9-47dc-b1a5-33bf84a567c7" providerId="ADAL" clId="{E163B245-47E8-4C0D-AD35-5F7CD5788DF8}" dt="2018-05-12T09:33:13.937" v="620" actId="20577"/>
          <pc:sldLayoutMkLst>
            <pc:docMk/>
            <pc:sldMasterMk cId="1859005048" sldId="2147483660"/>
            <pc:sldLayoutMk cId="3812192610" sldId="2147483662"/>
          </pc:sldLayoutMkLst>
          <pc:spChg chg="add mod">
            <ac:chgData name="Hubert Kobierzewski" userId="d72c89d3-c2f9-47dc-b1a5-33bf84a567c7" providerId="ADAL" clId="{E163B245-47E8-4C0D-AD35-5F7CD5788DF8}" dt="2018-05-12T09:33:13.937" v="620" actId="20577"/>
            <ac:spMkLst>
              <pc:docMk/>
              <pc:sldMasterMk cId="1859005048" sldId="2147483660"/>
              <pc:sldLayoutMk cId="3812192610" sldId="2147483662"/>
              <ac:spMk id="4" creationId="{7D9F7427-65F4-4A62-B41F-AD4D87CA49CA}"/>
            </ac:spMkLst>
          </pc:spChg>
        </pc:sldLayoutChg>
        <pc:sldLayoutChg chg="addSp modSp modTransition">
          <pc:chgData name="Hubert Kobierzewski" userId="d72c89d3-c2f9-47dc-b1a5-33bf84a567c7" providerId="ADAL" clId="{E163B245-47E8-4C0D-AD35-5F7CD5788DF8}" dt="2018-05-12T09:33:38.205" v="629" actId="20577"/>
          <pc:sldLayoutMkLst>
            <pc:docMk/>
            <pc:sldMasterMk cId="1859005048" sldId="2147483660"/>
            <pc:sldLayoutMk cId="2857959542" sldId="2147483663"/>
          </pc:sldLayoutMkLst>
          <pc:spChg chg="add mod">
            <ac:chgData name="Hubert Kobierzewski" userId="d72c89d3-c2f9-47dc-b1a5-33bf84a567c7" providerId="ADAL" clId="{E163B245-47E8-4C0D-AD35-5F7CD5788DF8}" dt="2018-05-12T09:33:38.205" v="629" actId="20577"/>
            <ac:spMkLst>
              <pc:docMk/>
              <pc:sldMasterMk cId="1859005048" sldId="2147483660"/>
              <pc:sldLayoutMk cId="2857959542" sldId="2147483663"/>
              <ac:spMk id="4" creationId="{6AB4002C-AAF3-47FF-8E8C-94A9FAC7B8D4}"/>
            </ac:spMkLst>
          </pc:spChg>
        </pc:sldLayoutChg>
        <pc:sldLayoutChg chg="addSp modSp modTransition">
          <pc:chgData name="Hubert Kobierzewski" userId="d72c89d3-c2f9-47dc-b1a5-33bf84a567c7" providerId="ADAL" clId="{E163B245-47E8-4C0D-AD35-5F7CD5788DF8}" dt="2018-05-12T09:33:36.314" v="628" actId="20577"/>
          <pc:sldLayoutMkLst>
            <pc:docMk/>
            <pc:sldMasterMk cId="1859005048" sldId="2147483660"/>
            <pc:sldLayoutMk cId="216900796" sldId="2147483664"/>
          </pc:sldLayoutMkLst>
          <pc:spChg chg="add mod">
            <ac:chgData name="Hubert Kobierzewski" userId="d72c89d3-c2f9-47dc-b1a5-33bf84a567c7" providerId="ADAL" clId="{E163B245-47E8-4C0D-AD35-5F7CD5788DF8}" dt="2018-05-12T09:33:36.314" v="628" actId="20577"/>
            <ac:spMkLst>
              <pc:docMk/>
              <pc:sldMasterMk cId="1859005048" sldId="2147483660"/>
              <pc:sldLayoutMk cId="216900796" sldId="2147483664"/>
              <ac:spMk id="5" creationId="{3C4052DF-7CD4-423E-AF29-A29F89D9E6DA}"/>
            </ac:spMkLst>
          </pc:spChg>
        </pc:sldLayoutChg>
        <pc:sldLayoutChg chg="addSp modSp modTransition">
          <pc:chgData name="Hubert Kobierzewski" userId="d72c89d3-c2f9-47dc-b1a5-33bf84a567c7" providerId="ADAL" clId="{E163B245-47E8-4C0D-AD35-5F7CD5788DF8}" dt="2018-05-12T09:33:30.720" v="627" actId="20577"/>
          <pc:sldLayoutMkLst>
            <pc:docMk/>
            <pc:sldMasterMk cId="1859005048" sldId="2147483660"/>
            <pc:sldLayoutMk cId="671104422" sldId="2147483665"/>
          </pc:sldLayoutMkLst>
          <pc:spChg chg="add mod">
            <ac:chgData name="Hubert Kobierzewski" userId="d72c89d3-c2f9-47dc-b1a5-33bf84a567c7" providerId="ADAL" clId="{E163B245-47E8-4C0D-AD35-5F7CD5788DF8}" dt="2018-05-12T09:33:30.720" v="627" actId="20577"/>
            <ac:spMkLst>
              <pc:docMk/>
              <pc:sldMasterMk cId="1859005048" sldId="2147483660"/>
              <pc:sldLayoutMk cId="671104422" sldId="2147483665"/>
              <ac:spMk id="7" creationId="{75EFE81D-3D8D-408A-8903-0F4F6E73BBC2}"/>
            </ac:spMkLst>
          </pc:spChg>
        </pc:sldLayoutChg>
        <pc:sldLayoutChg chg="addSp modSp modTransition">
          <pc:chgData name="Hubert Kobierzewski" userId="d72c89d3-c2f9-47dc-b1a5-33bf84a567c7" providerId="ADAL" clId="{E163B245-47E8-4C0D-AD35-5F7CD5788DF8}" dt="2018-05-12T09:33:28.032" v="626" actId="20577"/>
          <pc:sldLayoutMkLst>
            <pc:docMk/>
            <pc:sldMasterMk cId="1859005048" sldId="2147483660"/>
            <pc:sldLayoutMk cId="2609934172" sldId="2147483666"/>
          </pc:sldLayoutMkLst>
          <pc:spChg chg="add mod">
            <ac:chgData name="Hubert Kobierzewski" userId="d72c89d3-c2f9-47dc-b1a5-33bf84a567c7" providerId="ADAL" clId="{E163B245-47E8-4C0D-AD35-5F7CD5788DF8}" dt="2018-05-12T09:33:28.032" v="626" actId="20577"/>
            <ac:spMkLst>
              <pc:docMk/>
              <pc:sldMasterMk cId="1859005048" sldId="2147483660"/>
              <pc:sldLayoutMk cId="2609934172" sldId="2147483666"/>
              <ac:spMk id="3" creationId="{6583BD63-15E3-41B0-AF57-197C7D91826D}"/>
            </ac:spMkLst>
          </pc:spChg>
        </pc:sldLayoutChg>
        <pc:sldLayoutChg chg="addSp modSp modTransition">
          <pc:chgData name="Hubert Kobierzewski" userId="d72c89d3-c2f9-47dc-b1a5-33bf84a567c7" providerId="ADAL" clId="{E163B245-47E8-4C0D-AD35-5F7CD5788DF8}" dt="2018-05-12T09:33:26.094" v="625" actId="20577"/>
          <pc:sldLayoutMkLst>
            <pc:docMk/>
            <pc:sldMasterMk cId="1859005048" sldId="2147483660"/>
            <pc:sldLayoutMk cId="108149127" sldId="2147483667"/>
          </pc:sldLayoutMkLst>
          <pc:spChg chg="add mod">
            <ac:chgData name="Hubert Kobierzewski" userId="d72c89d3-c2f9-47dc-b1a5-33bf84a567c7" providerId="ADAL" clId="{E163B245-47E8-4C0D-AD35-5F7CD5788DF8}" dt="2018-05-12T09:33:26.094" v="625" actId="20577"/>
            <ac:spMkLst>
              <pc:docMk/>
              <pc:sldMasterMk cId="1859005048" sldId="2147483660"/>
              <pc:sldLayoutMk cId="108149127" sldId="2147483667"/>
              <ac:spMk id="2" creationId="{BBDDF868-5AB7-45D8-B969-C5C0E0EA80C6}"/>
            </ac:spMkLst>
          </pc:spChg>
        </pc:sldLayoutChg>
        <pc:sldLayoutChg chg="addSp modSp modTransition">
          <pc:chgData name="Hubert Kobierzewski" userId="d72c89d3-c2f9-47dc-b1a5-33bf84a567c7" providerId="ADAL" clId="{E163B245-47E8-4C0D-AD35-5F7CD5788DF8}" dt="2018-05-12T09:33:24.391" v="624" actId="20577"/>
          <pc:sldLayoutMkLst>
            <pc:docMk/>
            <pc:sldMasterMk cId="1859005048" sldId="2147483660"/>
            <pc:sldLayoutMk cId="2546647315" sldId="2147483668"/>
          </pc:sldLayoutMkLst>
          <pc:spChg chg="add mod">
            <ac:chgData name="Hubert Kobierzewski" userId="d72c89d3-c2f9-47dc-b1a5-33bf84a567c7" providerId="ADAL" clId="{E163B245-47E8-4C0D-AD35-5F7CD5788DF8}" dt="2018-05-12T09:33:24.391" v="624" actId="20577"/>
            <ac:spMkLst>
              <pc:docMk/>
              <pc:sldMasterMk cId="1859005048" sldId="2147483660"/>
              <pc:sldLayoutMk cId="2546647315" sldId="2147483668"/>
              <ac:spMk id="5" creationId="{A33C8D78-D850-4402-8A13-3525DC9D5B64}"/>
            </ac:spMkLst>
          </pc:spChg>
        </pc:sldLayoutChg>
        <pc:sldLayoutChg chg="addSp modSp modTransition">
          <pc:chgData name="Hubert Kobierzewski" userId="d72c89d3-c2f9-47dc-b1a5-33bf84a567c7" providerId="ADAL" clId="{E163B245-47E8-4C0D-AD35-5F7CD5788DF8}" dt="2018-05-12T09:33:22.484" v="623" actId="20577"/>
          <pc:sldLayoutMkLst>
            <pc:docMk/>
            <pc:sldMasterMk cId="1859005048" sldId="2147483660"/>
            <pc:sldLayoutMk cId="793878785" sldId="2147483669"/>
          </pc:sldLayoutMkLst>
          <pc:spChg chg="add mod">
            <ac:chgData name="Hubert Kobierzewski" userId="d72c89d3-c2f9-47dc-b1a5-33bf84a567c7" providerId="ADAL" clId="{E163B245-47E8-4C0D-AD35-5F7CD5788DF8}" dt="2018-05-12T09:33:22.484" v="623" actId="20577"/>
            <ac:spMkLst>
              <pc:docMk/>
              <pc:sldMasterMk cId="1859005048" sldId="2147483660"/>
              <pc:sldLayoutMk cId="793878785" sldId="2147483669"/>
              <ac:spMk id="5" creationId="{9BE09DE7-06E7-4C4D-9B1A-F77F40637F9A}"/>
            </ac:spMkLst>
          </pc:spChg>
        </pc:sldLayoutChg>
        <pc:sldLayoutChg chg="addSp modSp modTransition">
          <pc:chgData name="Hubert Kobierzewski" userId="d72c89d3-c2f9-47dc-b1a5-33bf84a567c7" providerId="ADAL" clId="{E163B245-47E8-4C0D-AD35-5F7CD5788DF8}" dt="2018-05-12T09:33:20.625" v="622" actId="20577"/>
          <pc:sldLayoutMkLst>
            <pc:docMk/>
            <pc:sldMasterMk cId="1859005048" sldId="2147483660"/>
            <pc:sldLayoutMk cId="2730682691" sldId="2147483670"/>
          </pc:sldLayoutMkLst>
          <pc:spChg chg="add mod">
            <ac:chgData name="Hubert Kobierzewski" userId="d72c89d3-c2f9-47dc-b1a5-33bf84a567c7" providerId="ADAL" clId="{E163B245-47E8-4C0D-AD35-5F7CD5788DF8}" dt="2018-05-12T09:33:20.625" v="622" actId="20577"/>
            <ac:spMkLst>
              <pc:docMk/>
              <pc:sldMasterMk cId="1859005048" sldId="2147483660"/>
              <pc:sldLayoutMk cId="2730682691" sldId="2147483670"/>
              <ac:spMk id="4" creationId="{93E33753-148D-422C-937F-A2429A4BF72C}"/>
            </ac:spMkLst>
          </pc:spChg>
        </pc:sldLayoutChg>
        <pc:sldLayoutChg chg="addSp modSp modTransition">
          <pc:chgData name="Hubert Kobierzewski" userId="d72c89d3-c2f9-47dc-b1a5-33bf84a567c7" providerId="ADAL" clId="{E163B245-47E8-4C0D-AD35-5F7CD5788DF8}" dt="2018-05-12T09:33:18.734" v="621" actId="20577"/>
          <pc:sldLayoutMkLst>
            <pc:docMk/>
            <pc:sldMasterMk cId="1859005048" sldId="2147483660"/>
            <pc:sldLayoutMk cId="755144808" sldId="2147483671"/>
          </pc:sldLayoutMkLst>
          <pc:spChg chg="add mod">
            <ac:chgData name="Hubert Kobierzewski" userId="d72c89d3-c2f9-47dc-b1a5-33bf84a567c7" providerId="ADAL" clId="{E163B245-47E8-4C0D-AD35-5F7CD5788DF8}" dt="2018-05-12T09:33:18.734" v="621" actId="20577"/>
            <ac:spMkLst>
              <pc:docMk/>
              <pc:sldMasterMk cId="1859005048" sldId="2147483660"/>
              <pc:sldLayoutMk cId="755144808" sldId="2147483671"/>
              <ac:spMk id="4" creationId="{8C1B5A3E-0C6D-45C4-901B-63307E1AA6A1}"/>
            </ac:spMkLst>
          </pc:s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95E8A6-44E5-4C90-A090-DA171C312174}" type="doc">
      <dgm:prSet loTypeId="urn:microsoft.com/office/officeart/2005/8/layout/default" loCatId="list" qsTypeId="urn:microsoft.com/office/officeart/2005/8/quickstyle/simple1" qsCatId="simple" csTypeId="urn:microsoft.com/office/officeart/2005/8/colors/accent1_4" csCatId="accent1" phldr="1"/>
      <dgm:spPr/>
      <dgm:t>
        <a:bodyPr/>
        <a:lstStyle/>
        <a:p>
          <a:endParaRPr lang="en-US"/>
        </a:p>
      </dgm:t>
    </dgm:pt>
    <dgm:pt modelId="{5DBF2EB7-BF7D-4909-B0D0-98351C1AEEC2}">
      <dgm:prSet phldrT="[Text]"/>
      <dgm:spPr/>
      <dgm:t>
        <a:bodyPr/>
        <a:lstStyle/>
        <a:p>
          <a:r>
            <a:rPr lang="en-US" dirty="0"/>
            <a:t>Slow query response time due to bad plans</a:t>
          </a:r>
        </a:p>
      </dgm:t>
    </dgm:pt>
    <dgm:pt modelId="{A8ACC234-038D-44BD-A84A-7C08F3BD9A2A}" type="parTrans" cxnId="{3DE604A7-A1BE-4DDB-A318-F42AEDB18F22}">
      <dgm:prSet/>
      <dgm:spPr/>
      <dgm:t>
        <a:bodyPr/>
        <a:lstStyle/>
        <a:p>
          <a:endParaRPr lang="en-US"/>
        </a:p>
      </dgm:t>
    </dgm:pt>
    <dgm:pt modelId="{CE5359A0-52AB-4EF6-8667-514F8EB422F3}" type="sibTrans" cxnId="{3DE604A7-A1BE-4DDB-A318-F42AEDB18F22}">
      <dgm:prSet/>
      <dgm:spPr/>
      <dgm:t>
        <a:bodyPr/>
        <a:lstStyle/>
        <a:p>
          <a:endParaRPr lang="en-US"/>
        </a:p>
      </dgm:t>
    </dgm:pt>
    <dgm:pt modelId="{87D181F1-AF40-4817-A657-C663CC1521E9}">
      <dgm:prSet phldrT="[Text]"/>
      <dgm:spPr/>
      <dgm:t>
        <a:bodyPr/>
        <a:lstStyle/>
        <a:p>
          <a:r>
            <a:rPr lang="en-US" dirty="0"/>
            <a:t>Excessive resource utilization (CPU, Memory, IO)</a:t>
          </a:r>
        </a:p>
      </dgm:t>
    </dgm:pt>
    <dgm:pt modelId="{AF4FD735-105C-43F1-91C9-896B33DF6683}" type="parTrans" cxnId="{27C73581-0BEE-4168-AD9B-A60E2295136D}">
      <dgm:prSet/>
      <dgm:spPr/>
      <dgm:t>
        <a:bodyPr/>
        <a:lstStyle/>
        <a:p>
          <a:endParaRPr lang="en-US"/>
        </a:p>
      </dgm:t>
    </dgm:pt>
    <dgm:pt modelId="{7A7CE38C-D053-4D72-9C62-E9B48370F5EA}" type="sibTrans" cxnId="{27C73581-0BEE-4168-AD9B-A60E2295136D}">
      <dgm:prSet/>
      <dgm:spPr/>
      <dgm:t>
        <a:bodyPr/>
        <a:lstStyle/>
        <a:p>
          <a:endParaRPr lang="en-US"/>
        </a:p>
      </dgm:t>
    </dgm:pt>
    <dgm:pt modelId="{578B38CC-90A0-4922-B34A-C20E7A676798}">
      <dgm:prSet phldrT="[Text]"/>
      <dgm:spPr/>
      <dgm:t>
        <a:bodyPr/>
        <a:lstStyle/>
        <a:p>
          <a:r>
            <a:rPr lang="en-US" dirty="0"/>
            <a:t>Reduced throughput and concurrency</a:t>
          </a:r>
        </a:p>
      </dgm:t>
    </dgm:pt>
    <dgm:pt modelId="{9B84575B-D9ED-48AE-B91E-88F33DB157D3}" type="parTrans" cxnId="{1463E36A-46BB-4AFB-B206-FD1472B22489}">
      <dgm:prSet/>
      <dgm:spPr/>
      <dgm:t>
        <a:bodyPr/>
        <a:lstStyle/>
        <a:p>
          <a:endParaRPr lang="en-US"/>
        </a:p>
      </dgm:t>
    </dgm:pt>
    <dgm:pt modelId="{1FD166EB-7F63-45DD-965F-CF04BB9C1D3C}" type="sibTrans" cxnId="{1463E36A-46BB-4AFB-B206-FD1472B22489}">
      <dgm:prSet/>
      <dgm:spPr/>
      <dgm:t>
        <a:bodyPr/>
        <a:lstStyle/>
        <a:p>
          <a:endParaRPr lang="en-US"/>
        </a:p>
      </dgm:t>
    </dgm:pt>
    <dgm:pt modelId="{82129203-E54B-4A46-A668-ACA30E32DC3D}">
      <dgm:prSet phldrT="[Text]"/>
      <dgm:spPr/>
      <dgm:t>
        <a:bodyPr/>
        <a:lstStyle/>
        <a:p>
          <a:r>
            <a:rPr lang="en-US" dirty="0"/>
            <a:t>T-SQL refactoring for off-model statements</a:t>
          </a:r>
        </a:p>
      </dgm:t>
    </dgm:pt>
    <dgm:pt modelId="{B6668902-4EC8-4468-98C5-ACDEC7038785}" type="parTrans" cxnId="{58CA06B7-3A8B-4E78-8857-889CF2CA0986}">
      <dgm:prSet/>
      <dgm:spPr/>
      <dgm:t>
        <a:bodyPr/>
        <a:lstStyle/>
        <a:p>
          <a:endParaRPr lang="en-US"/>
        </a:p>
      </dgm:t>
    </dgm:pt>
    <dgm:pt modelId="{1F38E551-EDE2-42A7-B88A-77819B012D71}" type="sibTrans" cxnId="{58CA06B7-3A8B-4E78-8857-889CF2CA0986}">
      <dgm:prSet/>
      <dgm:spPr/>
      <dgm:t>
        <a:bodyPr/>
        <a:lstStyle/>
        <a:p>
          <a:endParaRPr lang="en-US"/>
        </a:p>
      </dgm:t>
    </dgm:pt>
    <dgm:pt modelId="{1AE11C86-8116-4752-A4CD-DDABACD338AE}" type="pres">
      <dgm:prSet presAssocID="{1895E8A6-44E5-4C90-A090-DA171C312174}" presName="diagram" presStyleCnt="0">
        <dgm:presLayoutVars>
          <dgm:dir/>
          <dgm:resizeHandles val="exact"/>
        </dgm:presLayoutVars>
      </dgm:prSet>
      <dgm:spPr/>
    </dgm:pt>
    <dgm:pt modelId="{00F006B4-BFB6-468C-B32A-C83E99892187}" type="pres">
      <dgm:prSet presAssocID="{5DBF2EB7-BF7D-4909-B0D0-98351C1AEEC2}" presName="node" presStyleLbl="node1" presStyleIdx="0" presStyleCnt="4">
        <dgm:presLayoutVars>
          <dgm:bulletEnabled val="1"/>
        </dgm:presLayoutVars>
      </dgm:prSet>
      <dgm:spPr/>
    </dgm:pt>
    <dgm:pt modelId="{96AE598F-3698-4E93-8AC6-56974A53B538}" type="pres">
      <dgm:prSet presAssocID="{CE5359A0-52AB-4EF6-8667-514F8EB422F3}" presName="sibTrans" presStyleCnt="0"/>
      <dgm:spPr/>
    </dgm:pt>
    <dgm:pt modelId="{41F455E7-E60E-416E-9662-40C80E041E0A}" type="pres">
      <dgm:prSet presAssocID="{87D181F1-AF40-4817-A657-C663CC1521E9}" presName="node" presStyleLbl="node1" presStyleIdx="1" presStyleCnt="4">
        <dgm:presLayoutVars>
          <dgm:bulletEnabled val="1"/>
        </dgm:presLayoutVars>
      </dgm:prSet>
      <dgm:spPr/>
    </dgm:pt>
    <dgm:pt modelId="{F85F6F73-03F7-40F9-BCED-F6E7FC953D7B}" type="pres">
      <dgm:prSet presAssocID="{7A7CE38C-D053-4D72-9C62-E9B48370F5EA}" presName="sibTrans" presStyleCnt="0"/>
      <dgm:spPr/>
    </dgm:pt>
    <dgm:pt modelId="{57BEF348-E68E-4F29-A882-768CAEBAA592}" type="pres">
      <dgm:prSet presAssocID="{578B38CC-90A0-4922-B34A-C20E7A676798}" presName="node" presStyleLbl="node1" presStyleIdx="2" presStyleCnt="4">
        <dgm:presLayoutVars>
          <dgm:bulletEnabled val="1"/>
        </dgm:presLayoutVars>
      </dgm:prSet>
      <dgm:spPr/>
    </dgm:pt>
    <dgm:pt modelId="{A4125397-C234-4C51-90E4-BDC80C862874}" type="pres">
      <dgm:prSet presAssocID="{1FD166EB-7F63-45DD-965F-CF04BB9C1D3C}" presName="sibTrans" presStyleCnt="0"/>
      <dgm:spPr/>
    </dgm:pt>
    <dgm:pt modelId="{960ED7CE-5BAE-4D1E-AEEE-068B6D57B38E}" type="pres">
      <dgm:prSet presAssocID="{82129203-E54B-4A46-A668-ACA30E32DC3D}" presName="node" presStyleLbl="node1" presStyleIdx="3" presStyleCnt="4">
        <dgm:presLayoutVars>
          <dgm:bulletEnabled val="1"/>
        </dgm:presLayoutVars>
      </dgm:prSet>
      <dgm:spPr/>
    </dgm:pt>
  </dgm:ptLst>
  <dgm:cxnLst>
    <dgm:cxn modelId="{79623918-0316-446E-8CAC-4CF3A9A3D0AE}" type="presOf" srcId="{82129203-E54B-4A46-A668-ACA30E32DC3D}" destId="{960ED7CE-5BAE-4D1E-AEEE-068B6D57B38E}" srcOrd="0" destOrd="0" presId="urn:microsoft.com/office/officeart/2005/8/layout/default"/>
    <dgm:cxn modelId="{55110B20-B316-4619-B741-37C6D28ED970}" type="presOf" srcId="{5DBF2EB7-BF7D-4909-B0D0-98351C1AEEC2}" destId="{00F006B4-BFB6-468C-B32A-C83E99892187}" srcOrd="0" destOrd="0" presId="urn:microsoft.com/office/officeart/2005/8/layout/default"/>
    <dgm:cxn modelId="{49FEAD2D-9DF8-4E68-8A77-39C3BB120236}" type="presOf" srcId="{1895E8A6-44E5-4C90-A090-DA171C312174}" destId="{1AE11C86-8116-4752-A4CD-DDABACD338AE}" srcOrd="0" destOrd="0" presId="urn:microsoft.com/office/officeart/2005/8/layout/default"/>
    <dgm:cxn modelId="{1463E36A-46BB-4AFB-B206-FD1472B22489}" srcId="{1895E8A6-44E5-4C90-A090-DA171C312174}" destId="{578B38CC-90A0-4922-B34A-C20E7A676798}" srcOrd="2" destOrd="0" parTransId="{9B84575B-D9ED-48AE-B91E-88F33DB157D3}" sibTransId="{1FD166EB-7F63-45DD-965F-CF04BB9C1D3C}"/>
    <dgm:cxn modelId="{32AB9971-9511-42CF-B7FE-7E5E48C60E22}" type="presOf" srcId="{87D181F1-AF40-4817-A657-C663CC1521E9}" destId="{41F455E7-E60E-416E-9662-40C80E041E0A}" srcOrd="0" destOrd="0" presId="urn:microsoft.com/office/officeart/2005/8/layout/default"/>
    <dgm:cxn modelId="{27C73581-0BEE-4168-AD9B-A60E2295136D}" srcId="{1895E8A6-44E5-4C90-A090-DA171C312174}" destId="{87D181F1-AF40-4817-A657-C663CC1521E9}" srcOrd="1" destOrd="0" parTransId="{AF4FD735-105C-43F1-91C9-896B33DF6683}" sibTransId="{7A7CE38C-D053-4D72-9C62-E9B48370F5EA}"/>
    <dgm:cxn modelId="{3DE604A7-A1BE-4DDB-A318-F42AEDB18F22}" srcId="{1895E8A6-44E5-4C90-A090-DA171C312174}" destId="{5DBF2EB7-BF7D-4909-B0D0-98351C1AEEC2}" srcOrd="0" destOrd="0" parTransId="{A8ACC234-038D-44BD-A84A-7C08F3BD9A2A}" sibTransId="{CE5359A0-52AB-4EF6-8667-514F8EB422F3}"/>
    <dgm:cxn modelId="{58CA06B7-3A8B-4E78-8857-889CF2CA0986}" srcId="{1895E8A6-44E5-4C90-A090-DA171C312174}" destId="{82129203-E54B-4A46-A668-ACA30E32DC3D}" srcOrd="3" destOrd="0" parTransId="{B6668902-4EC8-4468-98C5-ACDEC7038785}" sibTransId="{1F38E551-EDE2-42A7-B88A-77819B012D71}"/>
    <dgm:cxn modelId="{0C1710F8-562D-43FE-A64A-A2196FD2019D}" type="presOf" srcId="{578B38CC-90A0-4922-B34A-C20E7A676798}" destId="{57BEF348-E68E-4F29-A882-768CAEBAA592}" srcOrd="0" destOrd="0" presId="urn:microsoft.com/office/officeart/2005/8/layout/default"/>
    <dgm:cxn modelId="{3548C9F3-EC32-40D2-A1F2-7BF225E67CB6}" type="presParOf" srcId="{1AE11C86-8116-4752-A4CD-DDABACD338AE}" destId="{00F006B4-BFB6-468C-B32A-C83E99892187}" srcOrd="0" destOrd="0" presId="urn:microsoft.com/office/officeart/2005/8/layout/default"/>
    <dgm:cxn modelId="{47C88FE1-9E96-402E-AA2B-0C62DAFFE29C}" type="presParOf" srcId="{1AE11C86-8116-4752-A4CD-DDABACD338AE}" destId="{96AE598F-3698-4E93-8AC6-56974A53B538}" srcOrd="1" destOrd="0" presId="urn:microsoft.com/office/officeart/2005/8/layout/default"/>
    <dgm:cxn modelId="{8B983DE5-99D8-4798-891F-D2B5B533E55B}" type="presParOf" srcId="{1AE11C86-8116-4752-A4CD-DDABACD338AE}" destId="{41F455E7-E60E-416E-9662-40C80E041E0A}" srcOrd="2" destOrd="0" presId="urn:microsoft.com/office/officeart/2005/8/layout/default"/>
    <dgm:cxn modelId="{D1AF65C9-4AA1-4321-9D01-219F648C70B7}" type="presParOf" srcId="{1AE11C86-8116-4752-A4CD-DDABACD338AE}" destId="{F85F6F73-03F7-40F9-BCED-F6E7FC953D7B}" srcOrd="3" destOrd="0" presId="urn:microsoft.com/office/officeart/2005/8/layout/default"/>
    <dgm:cxn modelId="{53E56814-9FCC-493F-878E-C0EF339040C5}" type="presParOf" srcId="{1AE11C86-8116-4752-A4CD-DDABACD338AE}" destId="{57BEF348-E68E-4F29-A882-768CAEBAA592}" srcOrd="4" destOrd="0" presId="urn:microsoft.com/office/officeart/2005/8/layout/default"/>
    <dgm:cxn modelId="{D5F61D13-5425-4134-8E1E-A637ACEE9CDC}" type="presParOf" srcId="{1AE11C86-8116-4752-A4CD-DDABACD338AE}" destId="{A4125397-C234-4C51-90E4-BDC80C862874}" srcOrd="5" destOrd="0" presId="urn:microsoft.com/office/officeart/2005/8/layout/default"/>
    <dgm:cxn modelId="{2CBCA8D9-6AD5-43C4-AC7D-EBEA1AE0111E}" type="presParOf" srcId="{1AE11C86-8116-4752-A4CD-DDABACD338AE}" destId="{960ED7CE-5BAE-4D1E-AEEE-068B6D57B38E}"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D3042B-EC0B-40A8-9A0F-E930488D72ED}"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2135CD80-B421-41D7-B077-265547A9DE59}">
      <dgm:prSet phldrT="[Text]"/>
      <dgm:spPr/>
      <dgm:t>
        <a:bodyPr/>
        <a:lstStyle/>
        <a:p>
          <a:r>
            <a:rPr lang="en-US" dirty="0"/>
            <a:t>Interleaved Execution</a:t>
          </a:r>
        </a:p>
      </dgm:t>
    </dgm:pt>
    <dgm:pt modelId="{1B95E18D-74E9-44EC-B16B-5E5A591297D2}" type="parTrans" cxnId="{DF5940B2-DB16-49A7-B812-F8CBEB5ED869}">
      <dgm:prSet/>
      <dgm:spPr/>
      <dgm:t>
        <a:bodyPr/>
        <a:lstStyle/>
        <a:p>
          <a:endParaRPr lang="en-US"/>
        </a:p>
      </dgm:t>
    </dgm:pt>
    <dgm:pt modelId="{88CF34B4-22E3-4FCD-9A22-F105C1A717B9}" type="sibTrans" cxnId="{DF5940B2-DB16-49A7-B812-F8CBEB5ED869}">
      <dgm:prSet/>
      <dgm:spPr/>
      <dgm:t>
        <a:bodyPr/>
        <a:lstStyle/>
        <a:p>
          <a:endParaRPr lang="en-US"/>
        </a:p>
      </dgm:t>
    </dgm:pt>
    <dgm:pt modelId="{13790975-6D32-4ABF-87BB-8D619852D404}">
      <dgm:prSet phldrT="[Text]"/>
      <dgm:spPr/>
      <dgm:t>
        <a:bodyPr/>
        <a:lstStyle/>
        <a:p>
          <a:r>
            <a:rPr lang="en-US" dirty="0"/>
            <a:t>Materialize estimates for multi-statement table valued functions (MSTVFs)</a:t>
          </a:r>
        </a:p>
      </dgm:t>
    </dgm:pt>
    <dgm:pt modelId="{694FC4D1-D1FC-4CE4-9267-6675065FB284}" type="parTrans" cxnId="{595EF93A-E5CB-4AAF-A2B9-3E4EABA3EA5E}">
      <dgm:prSet/>
      <dgm:spPr/>
      <dgm:t>
        <a:bodyPr/>
        <a:lstStyle/>
        <a:p>
          <a:endParaRPr lang="en-US"/>
        </a:p>
      </dgm:t>
    </dgm:pt>
    <dgm:pt modelId="{23F8422E-5657-4EE0-A890-D3F8F74E5B97}" type="sibTrans" cxnId="{595EF93A-E5CB-4AAF-A2B9-3E4EABA3EA5E}">
      <dgm:prSet/>
      <dgm:spPr/>
      <dgm:t>
        <a:bodyPr/>
        <a:lstStyle/>
        <a:p>
          <a:endParaRPr lang="en-US"/>
        </a:p>
      </dgm:t>
    </dgm:pt>
    <dgm:pt modelId="{EEA4ECCB-4DD0-4A6E-8A0F-9C9CE17CAA30}">
      <dgm:prSet phldrT="[Text]"/>
      <dgm:spPr/>
      <dgm:t>
        <a:bodyPr/>
        <a:lstStyle/>
        <a:p>
          <a:r>
            <a:rPr lang="en-US" dirty="0"/>
            <a:t>Downstream operations will benefit from the corrected MSTVF cardinality estimate</a:t>
          </a:r>
        </a:p>
      </dgm:t>
    </dgm:pt>
    <dgm:pt modelId="{39978A77-CFEF-44B4-B07A-E8DEA2AF8976}" type="parTrans" cxnId="{C11DB3CB-4653-4991-9E8E-BD7D81AFDE53}">
      <dgm:prSet/>
      <dgm:spPr/>
      <dgm:t>
        <a:bodyPr/>
        <a:lstStyle/>
        <a:p>
          <a:endParaRPr lang="en-US"/>
        </a:p>
      </dgm:t>
    </dgm:pt>
    <dgm:pt modelId="{D4EE6AE4-AC2D-40FB-BAFA-B4EBFD977FC0}" type="sibTrans" cxnId="{C11DB3CB-4653-4991-9E8E-BD7D81AFDE53}">
      <dgm:prSet/>
      <dgm:spPr/>
      <dgm:t>
        <a:bodyPr/>
        <a:lstStyle/>
        <a:p>
          <a:endParaRPr lang="en-US"/>
        </a:p>
      </dgm:t>
    </dgm:pt>
    <dgm:pt modelId="{C11F91BF-FCA8-4AB8-AE6A-5BCBB1FEFC9D}">
      <dgm:prSet phldrT="[Text]"/>
      <dgm:spPr/>
      <dgm:t>
        <a:bodyPr/>
        <a:lstStyle/>
        <a:p>
          <a:r>
            <a:rPr lang="en-US" dirty="0"/>
            <a:t>Batch-Mode Memory Grant Feedback</a:t>
          </a:r>
        </a:p>
      </dgm:t>
    </dgm:pt>
    <dgm:pt modelId="{832DE7CD-36B1-4137-B2DF-3DFDBC57BEC9}" type="parTrans" cxnId="{C6246E42-2B90-49CF-A26D-F7329E5CB840}">
      <dgm:prSet/>
      <dgm:spPr/>
      <dgm:t>
        <a:bodyPr/>
        <a:lstStyle/>
        <a:p>
          <a:endParaRPr lang="en-US"/>
        </a:p>
      </dgm:t>
    </dgm:pt>
    <dgm:pt modelId="{358F6B7D-2D4E-4C5D-B7B9-B1BE88114C9B}" type="sibTrans" cxnId="{C6246E42-2B90-49CF-A26D-F7329E5CB840}">
      <dgm:prSet/>
      <dgm:spPr/>
      <dgm:t>
        <a:bodyPr/>
        <a:lstStyle/>
        <a:p>
          <a:endParaRPr lang="en-US"/>
        </a:p>
      </dgm:t>
    </dgm:pt>
    <dgm:pt modelId="{D7024036-7F7A-4DA1-8543-5CDB380DB44F}">
      <dgm:prSet phldrT="[Text]"/>
      <dgm:spPr/>
      <dgm:t>
        <a:bodyPr/>
        <a:lstStyle/>
        <a:p>
          <a:r>
            <a:rPr lang="en-US" dirty="0"/>
            <a:t>Adjust memory grants based on execution feedback</a:t>
          </a:r>
        </a:p>
      </dgm:t>
    </dgm:pt>
    <dgm:pt modelId="{80F95779-D0F0-40E8-9EF5-53356DC3C064}" type="parTrans" cxnId="{58A1324D-D5BB-4DA5-81F7-E39D69A38FB6}">
      <dgm:prSet/>
      <dgm:spPr/>
      <dgm:t>
        <a:bodyPr/>
        <a:lstStyle/>
        <a:p>
          <a:endParaRPr lang="en-US"/>
        </a:p>
      </dgm:t>
    </dgm:pt>
    <dgm:pt modelId="{A7E4EEC5-2D47-42F6-B930-F5E5D871F62D}" type="sibTrans" cxnId="{58A1324D-D5BB-4DA5-81F7-E39D69A38FB6}">
      <dgm:prSet/>
      <dgm:spPr/>
      <dgm:t>
        <a:bodyPr/>
        <a:lstStyle/>
        <a:p>
          <a:endParaRPr lang="en-US"/>
        </a:p>
      </dgm:t>
    </dgm:pt>
    <dgm:pt modelId="{3D0782C1-6C61-48F2-A380-A487CBE73362}">
      <dgm:prSet phldrT="[Text]"/>
      <dgm:spPr/>
      <dgm:t>
        <a:bodyPr/>
        <a:lstStyle/>
        <a:p>
          <a:r>
            <a:rPr lang="en-US" dirty="0"/>
            <a:t>Remove spills and improve concurrency for repeating queries</a:t>
          </a:r>
        </a:p>
      </dgm:t>
    </dgm:pt>
    <dgm:pt modelId="{CD26594D-3000-4F24-B013-F237E73AD3A5}" type="parTrans" cxnId="{115B89CA-E3FE-41BA-AB77-62DF050602E6}">
      <dgm:prSet/>
      <dgm:spPr/>
      <dgm:t>
        <a:bodyPr/>
        <a:lstStyle/>
        <a:p>
          <a:endParaRPr lang="en-US"/>
        </a:p>
      </dgm:t>
    </dgm:pt>
    <dgm:pt modelId="{516F78F2-8955-4E2B-973E-B8645D4E50BD}" type="sibTrans" cxnId="{115B89CA-E3FE-41BA-AB77-62DF050602E6}">
      <dgm:prSet/>
      <dgm:spPr/>
      <dgm:t>
        <a:bodyPr/>
        <a:lstStyle/>
        <a:p>
          <a:endParaRPr lang="en-US"/>
        </a:p>
      </dgm:t>
    </dgm:pt>
    <dgm:pt modelId="{A673F114-1C88-47E0-9BDE-275CA492689E}">
      <dgm:prSet phldrT="[Text]"/>
      <dgm:spPr/>
      <dgm:t>
        <a:bodyPr/>
        <a:lstStyle/>
        <a:p>
          <a:r>
            <a:rPr lang="en-US" dirty="0"/>
            <a:t>Defer the choice of hash join or nested loop until after the first join input has been scanned</a:t>
          </a:r>
        </a:p>
      </dgm:t>
    </dgm:pt>
    <dgm:pt modelId="{7E22A673-80FE-4BEF-ABBF-11A94DFD1747}" type="parTrans" cxnId="{4723E4CD-93A1-4A39-9592-36D59F297E93}">
      <dgm:prSet/>
      <dgm:spPr/>
      <dgm:t>
        <a:bodyPr/>
        <a:lstStyle/>
        <a:p>
          <a:endParaRPr lang="en-US"/>
        </a:p>
      </dgm:t>
    </dgm:pt>
    <dgm:pt modelId="{0F87FD1E-F222-4D62-91FC-9CFAFCCEC932}" type="sibTrans" cxnId="{4723E4CD-93A1-4A39-9592-36D59F297E93}">
      <dgm:prSet/>
      <dgm:spPr/>
      <dgm:t>
        <a:bodyPr/>
        <a:lstStyle/>
        <a:p>
          <a:endParaRPr lang="en-US"/>
        </a:p>
      </dgm:t>
    </dgm:pt>
    <dgm:pt modelId="{164C6E6A-7006-4716-88CD-D6654582B448}">
      <dgm:prSet phldrT="[Text]"/>
      <dgm:spPr/>
      <dgm:t>
        <a:bodyPr/>
        <a:lstStyle/>
        <a:p>
          <a:r>
            <a:rPr lang="en-US" dirty="0"/>
            <a:t>Uses Nested Loop for small inputs, Hash Joins for large inputs</a:t>
          </a:r>
        </a:p>
      </dgm:t>
    </dgm:pt>
    <dgm:pt modelId="{B8FC07B8-BB02-4A3F-A5E5-1F968160D72F}" type="parTrans" cxnId="{6F782505-3502-4F37-9E75-53868FC1C214}">
      <dgm:prSet/>
      <dgm:spPr/>
      <dgm:t>
        <a:bodyPr/>
        <a:lstStyle/>
        <a:p>
          <a:endParaRPr lang="en-US"/>
        </a:p>
      </dgm:t>
    </dgm:pt>
    <dgm:pt modelId="{71AB93B1-F627-4D3D-B97B-39DFFC97D5CA}" type="sibTrans" cxnId="{6F782505-3502-4F37-9E75-53868FC1C214}">
      <dgm:prSet/>
      <dgm:spPr/>
      <dgm:t>
        <a:bodyPr/>
        <a:lstStyle/>
        <a:p>
          <a:endParaRPr lang="en-US"/>
        </a:p>
      </dgm:t>
    </dgm:pt>
    <dgm:pt modelId="{5DDFBC03-2E75-4FB8-8393-057E8DB079D7}">
      <dgm:prSet/>
      <dgm:spPr/>
      <dgm:t>
        <a:bodyPr/>
        <a:lstStyle/>
        <a:p>
          <a:r>
            <a:rPr lang="en-US" dirty="0"/>
            <a:t>Batch-Mode Adaptive Joins</a:t>
          </a:r>
        </a:p>
      </dgm:t>
    </dgm:pt>
    <dgm:pt modelId="{2138FD1A-0BBA-4873-8B44-A85BC5DD3DC8}" type="parTrans" cxnId="{077DAA22-B238-445A-ADDF-C11D8CFE99C8}">
      <dgm:prSet/>
      <dgm:spPr/>
      <dgm:t>
        <a:bodyPr/>
        <a:lstStyle/>
        <a:p>
          <a:endParaRPr lang="en-US"/>
        </a:p>
      </dgm:t>
    </dgm:pt>
    <dgm:pt modelId="{9039BCFE-FC60-472D-8179-6AAE82EB0B2C}" type="sibTrans" cxnId="{077DAA22-B238-445A-ADDF-C11D8CFE99C8}">
      <dgm:prSet/>
      <dgm:spPr/>
      <dgm:t>
        <a:bodyPr/>
        <a:lstStyle/>
        <a:p>
          <a:endParaRPr lang="en-US"/>
        </a:p>
      </dgm:t>
    </dgm:pt>
    <dgm:pt modelId="{6475BE51-E787-4650-A78C-F9BEF84246B6}" type="pres">
      <dgm:prSet presAssocID="{3BD3042B-EC0B-40A8-9A0F-E930488D72ED}" presName="theList" presStyleCnt="0">
        <dgm:presLayoutVars>
          <dgm:dir/>
          <dgm:animLvl val="lvl"/>
          <dgm:resizeHandles val="exact"/>
        </dgm:presLayoutVars>
      </dgm:prSet>
      <dgm:spPr/>
    </dgm:pt>
    <dgm:pt modelId="{9FB19FC7-7A4E-42FA-8F25-C1BBC2690C57}" type="pres">
      <dgm:prSet presAssocID="{2135CD80-B421-41D7-B077-265547A9DE59}" presName="compNode" presStyleCnt="0"/>
      <dgm:spPr/>
    </dgm:pt>
    <dgm:pt modelId="{42239B24-8B7C-4C5E-894B-3062B0DB0BDD}" type="pres">
      <dgm:prSet presAssocID="{2135CD80-B421-41D7-B077-265547A9DE59}" presName="aNode" presStyleLbl="bgShp" presStyleIdx="0" presStyleCnt="3"/>
      <dgm:spPr/>
    </dgm:pt>
    <dgm:pt modelId="{3639253B-1D90-49BB-AC6B-7281BB1AB25C}" type="pres">
      <dgm:prSet presAssocID="{2135CD80-B421-41D7-B077-265547A9DE59}" presName="textNode" presStyleLbl="bgShp" presStyleIdx="0" presStyleCnt="3"/>
      <dgm:spPr/>
    </dgm:pt>
    <dgm:pt modelId="{B59C0048-3BA7-4090-8848-5A7A7F21E2DD}" type="pres">
      <dgm:prSet presAssocID="{2135CD80-B421-41D7-B077-265547A9DE59}" presName="compChildNode" presStyleCnt="0"/>
      <dgm:spPr/>
    </dgm:pt>
    <dgm:pt modelId="{99FC0F1D-BA39-4BB0-940C-AA98BF23FB2B}" type="pres">
      <dgm:prSet presAssocID="{2135CD80-B421-41D7-B077-265547A9DE59}" presName="theInnerList" presStyleCnt="0"/>
      <dgm:spPr/>
    </dgm:pt>
    <dgm:pt modelId="{A770CF69-6B35-4C16-A481-A8D824631F11}" type="pres">
      <dgm:prSet presAssocID="{13790975-6D32-4ABF-87BB-8D619852D404}" presName="childNode" presStyleLbl="node1" presStyleIdx="0" presStyleCnt="6">
        <dgm:presLayoutVars>
          <dgm:bulletEnabled val="1"/>
        </dgm:presLayoutVars>
      </dgm:prSet>
      <dgm:spPr/>
    </dgm:pt>
    <dgm:pt modelId="{FE39737C-3A59-4B18-B9EE-4C1832D180F9}" type="pres">
      <dgm:prSet presAssocID="{13790975-6D32-4ABF-87BB-8D619852D404}" presName="aSpace2" presStyleCnt="0"/>
      <dgm:spPr/>
    </dgm:pt>
    <dgm:pt modelId="{FC139E71-384D-4FA0-BE11-4223BF94AE65}" type="pres">
      <dgm:prSet presAssocID="{EEA4ECCB-4DD0-4A6E-8A0F-9C9CE17CAA30}" presName="childNode" presStyleLbl="node1" presStyleIdx="1" presStyleCnt="6">
        <dgm:presLayoutVars>
          <dgm:bulletEnabled val="1"/>
        </dgm:presLayoutVars>
      </dgm:prSet>
      <dgm:spPr/>
    </dgm:pt>
    <dgm:pt modelId="{B6EE2EFC-BA34-4D08-B03F-48A3A89CFEA2}" type="pres">
      <dgm:prSet presAssocID="{2135CD80-B421-41D7-B077-265547A9DE59}" presName="aSpace" presStyleCnt="0"/>
      <dgm:spPr/>
    </dgm:pt>
    <dgm:pt modelId="{927C050D-47D3-48BF-96B4-47BEF6BB4F2D}" type="pres">
      <dgm:prSet presAssocID="{C11F91BF-FCA8-4AB8-AE6A-5BCBB1FEFC9D}" presName="compNode" presStyleCnt="0"/>
      <dgm:spPr/>
    </dgm:pt>
    <dgm:pt modelId="{F235650F-1B17-4927-A7CB-84143519C06C}" type="pres">
      <dgm:prSet presAssocID="{C11F91BF-FCA8-4AB8-AE6A-5BCBB1FEFC9D}" presName="aNode" presStyleLbl="bgShp" presStyleIdx="1" presStyleCnt="3"/>
      <dgm:spPr/>
    </dgm:pt>
    <dgm:pt modelId="{5BEDA7AA-AACC-41F7-9025-07F5DC7D5B6C}" type="pres">
      <dgm:prSet presAssocID="{C11F91BF-FCA8-4AB8-AE6A-5BCBB1FEFC9D}" presName="textNode" presStyleLbl="bgShp" presStyleIdx="1" presStyleCnt="3"/>
      <dgm:spPr/>
    </dgm:pt>
    <dgm:pt modelId="{ECFD2383-4459-4E6E-A6A8-DE236869FAE3}" type="pres">
      <dgm:prSet presAssocID="{C11F91BF-FCA8-4AB8-AE6A-5BCBB1FEFC9D}" presName="compChildNode" presStyleCnt="0"/>
      <dgm:spPr/>
    </dgm:pt>
    <dgm:pt modelId="{DC60D4AE-0E63-403E-AAB0-7B35495152DF}" type="pres">
      <dgm:prSet presAssocID="{C11F91BF-FCA8-4AB8-AE6A-5BCBB1FEFC9D}" presName="theInnerList" presStyleCnt="0"/>
      <dgm:spPr/>
    </dgm:pt>
    <dgm:pt modelId="{8018288D-A218-4D78-AE7D-3B4B813A61BE}" type="pres">
      <dgm:prSet presAssocID="{D7024036-7F7A-4DA1-8543-5CDB380DB44F}" presName="childNode" presStyleLbl="node1" presStyleIdx="2" presStyleCnt="6">
        <dgm:presLayoutVars>
          <dgm:bulletEnabled val="1"/>
        </dgm:presLayoutVars>
      </dgm:prSet>
      <dgm:spPr/>
    </dgm:pt>
    <dgm:pt modelId="{293E1503-541D-4747-B298-EE4F1984E1DC}" type="pres">
      <dgm:prSet presAssocID="{D7024036-7F7A-4DA1-8543-5CDB380DB44F}" presName="aSpace2" presStyleCnt="0"/>
      <dgm:spPr/>
    </dgm:pt>
    <dgm:pt modelId="{16A5A968-5B43-474C-9B50-CEE6C87BD3EE}" type="pres">
      <dgm:prSet presAssocID="{3D0782C1-6C61-48F2-A380-A487CBE73362}" presName="childNode" presStyleLbl="node1" presStyleIdx="3" presStyleCnt="6">
        <dgm:presLayoutVars>
          <dgm:bulletEnabled val="1"/>
        </dgm:presLayoutVars>
      </dgm:prSet>
      <dgm:spPr/>
    </dgm:pt>
    <dgm:pt modelId="{7009054F-2E62-4FDA-A86D-13FB17117886}" type="pres">
      <dgm:prSet presAssocID="{C11F91BF-FCA8-4AB8-AE6A-5BCBB1FEFC9D}" presName="aSpace" presStyleCnt="0"/>
      <dgm:spPr/>
    </dgm:pt>
    <dgm:pt modelId="{F33FD3C9-915C-457B-9D1E-1D8DD9098F9A}" type="pres">
      <dgm:prSet presAssocID="{5DDFBC03-2E75-4FB8-8393-057E8DB079D7}" presName="compNode" presStyleCnt="0"/>
      <dgm:spPr/>
    </dgm:pt>
    <dgm:pt modelId="{539D65B5-E952-42F1-BDB1-DC55CC4005EB}" type="pres">
      <dgm:prSet presAssocID="{5DDFBC03-2E75-4FB8-8393-057E8DB079D7}" presName="aNode" presStyleLbl="bgShp" presStyleIdx="2" presStyleCnt="3"/>
      <dgm:spPr/>
    </dgm:pt>
    <dgm:pt modelId="{5CEA1AF9-0C80-46D8-8275-812805FFB900}" type="pres">
      <dgm:prSet presAssocID="{5DDFBC03-2E75-4FB8-8393-057E8DB079D7}" presName="textNode" presStyleLbl="bgShp" presStyleIdx="2" presStyleCnt="3"/>
      <dgm:spPr/>
    </dgm:pt>
    <dgm:pt modelId="{7849D443-364C-4176-98F4-18618CF81D70}" type="pres">
      <dgm:prSet presAssocID="{5DDFBC03-2E75-4FB8-8393-057E8DB079D7}" presName="compChildNode" presStyleCnt="0"/>
      <dgm:spPr/>
    </dgm:pt>
    <dgm:pt modelId="{2A499083-4C4A-4665-92DE-6B9A1E6E50EC}" type="pres">
      <dgm:prSet presAssocID="{5DDFBC03-2E75-4FB8-8393-057E8DB079D7}" presName="theInnerList" presStyleCnt="0"/>
      <dgm:spPr/>
    </dgm:pt>
    <dgm:pt modelId="{EB202D67-1872-4E39-855A-13928F69DD15}" type="pres">
      <dgm:prSet presAssocID="{A673F114-1C88-47E0-9BDE-275CA492689E}" presName="childNode" presStyleLbl="node1" presStyleIdx="4" presStyleCnt="6">
        <dgm:presLayoutVars>
          <dgm:bulletEnabled val="1"/>
        </dgm:presLayoutVars>
      </dgm:prSet>
      <dgm:spPr/>
    </dgm:pt>
    <dgm:pt modelId="{11007EDD-465F-4A95-85BD-BC9644BA11C2}" type="pres">
      <dgm:prSet presAssocID="{A673F114-1C88-47E0-9BDE-275CA492689E}" presName="aSpace2" presStyleCnt="0"/>
      <dgm:spPr/>
    </dgm:pt>
    <dgm:pt modelId="{FB5A1A42-C6ED-4550-864D-E278278AE21F}" type="pres">
      <dgm:prSet presAssocID="{164C6E6A-7006-4716-88CD-D6654582B448}" presName="childNode" presStyleLbl="node1" presStyleIdx="5" presStyleCnt="6">
        <dgm:presLayoutVars>
          <dgm:bulletEnabled val="1"/>
        </dgm:presLayoutVars>
      </dgm:prSet>
      <dgm:spPr/>
    </dgm:pt>
  </dgm:ptLst>
  <dgm:cxnLst>
    <dgm:cxn modelId="{420A6D01-75CE-4C3A-B4EF-ED9092D5C5F2}" type="presOf" srcId="{13790975-6D32-4ABF-87BB-8D619852D404}" destId="{A770CF69-6B35-4C16-A481-A8D824631F11}" srcOrd="0" destOrd="0" presId="urn:microsoft.com/office/officeart/2005/8/layout/lProcess2"/>
    <dgm:cxn modelId="{6F782505-3502-4F37-9E75-53868FC1C214}" srcId="{5DDFBC03-2E75-4FB8-8393-057E8DB079D7}" destId="{164C6E6A-7006-4716-88CD-D6654582B448}" srcOrd="1" destOrd="0" parTransId="{B8FC07B8-BB02-4A3F-A5E5-1F968160D72F}" sibTransId="{71AB93B1-F627-4D3D-B97B-39DFFC97D5CA}"/>
    <dgm:cxn modelId="{75E7EA1D-36F4-4FF2-A220-FDB9B986089D}" type="presOf" srcId="{D7024036-7F7A-4DA1-8543-5CDB380DB44F}" destId="{8018288D-A218-4D78-AE7D-3B4B813A61BE}" srcOrd="0" destOrd="0" presId="urn:microsoft.com/office/officeart/2005/8/layout/lProcess2"/>
    <dgm:cxn modelId="{077DAA22-B238-445A-ADDF-C11D8CFE99C8}" srcId="{3BD3042B-EC0B-40A8-9A0F-E930488D72ED}" destId="{5DDFBC03-2E75-4FB8-8393-057E8DB079D7}" srcOrd="2" destOrd="0" parTransId="{2138FD1A-0BBA-4873-8B44-A85BC5DD3DC8}" sibTransId="{9039BCFE-FC60-472D-8179-6AAE82EB0B2C}"/>
    <dgm:cxn modelId="{1D6E4528-0AFD-4143-A505-601D2D5B4655}" type="presOf" srcId="{EEA4ECCB-4DD0-4A6E-8A0F-9C9CE17CAA30}" destId="{FC139E71-384D-4FA0-BE11-4223BF94AE65}" srcOrd="0" destOrd="0" presId="urn:microsoft.com/office/officeart/2005/8/layout/lProcess2"/>
    <dgm:cxn modelId="{595EF93A-E5CB-4AAF-A2B9-3E4EABA3EA5E}" srcId="{2135CD80-B421-41D7-B077-265547A9DE59}" destId="{13790975-6D32-4ABF-87BB-8D619852D404}" srcOrd="0" destOrd="0" parTransId="{694FC4D1-D1FC-4CE4-9267-6675065FB284}" sibTransId="{23F8422E-5657-4EE0-A890-D3F8F74E5B97}"/>
    <dgm:cxn modelId="{C6246E42-2B90-49CF-A26D-F7329E5CB840}" srcId="{3BD3042B-EC0B-40A8-9A0F-E930488D72ED}" destId="{C11F91BF-FCA8-4AB8-AE6A-5BCBB1FEFC9D}" srcOrd="1" destOrd="0" parTransId="{832DE7CD-36B1-4137-B2DF-3DFDBC57BEC9}" sibTransId="{358F6B7D-2D4E-4C5D-B7B9-B1BE88114C9B}"/>
    <dgm:cxn modelId="{D3352843-D8D9-473A-BF28-15D907D4CBBD}" type="presOf" srcId="{164C6E6A-7006-4716-88CD-D6654582B448}" destId="{FB5A1A42-C6ED-4550-864D-E278278AE21F}" srcOrd="0" destOrd="0" presId="urn:microsoft.com/office/officeart/2005/8/layout/lProcess2"/>
    <dgm:cxn modelId="{5DB6C743-8153-45DF-8A48-2DA863A9B3D0}" type="presOf" srcId="{3D0782C1-6C61-48F2-A380-A487CBE73362}" destId="{16A5A968-5B43-474C-9B50-CEE6C87BD3EE}" srcOrd="0" destOrd="0" presId="urn:microsoft.com/office/officeart/2005/8/layout/lProcess2"/>
    <dgm:cxn modelId="{81D5B744-146B-4C87-8A23-8CCDD0CA1BE2}" type="presOf" srcId="{3BD3042B-EC0B-40A8-9A0F-E930488D72ED}" destId="{6475BE51-E787-4650-A78C-F9BEF84246B6}" srcOrd="0" destOrd="0" presId="urn:microsoft.com/office/officeart/2005/8/layout/lProcess2"/>
    <dgm:cxn modelId="{49625747-6786-4BA2-917C-30BCB6376D7C}" type="presOf" srcId="{5DDFBC03-2E75-4FB8-8393-057E8DB079D7}" destId="{539D65B5-E952-42F1-BDB1-DC55CC4005EB}" srcOrd="0" destOrd="0" presId="urn:microsoft.com/office/officeart/2005/8/layout/lProcess2"/>
    <dgm:cxn modelId="{58A1324D-D5BB-4DA5-81F7-E39D69A38FB6}" srcId="{C11F91BF-FCA8-4AB8-AE6A-5BCBB1FEFC9D}" destId="{D7024036-7F7A-4DA1-8543-5CDB380DB44F}" srcOrd="0" destOrd="0" parTransId="{80F95779-D0F0-40E8-9EF5-53356DC3C064}" sibTransId="{A7E4EEC5-2D47-42F6-B930-F5E5D871F62D}"/>
    <dgm:cxn modelId="{15FC0B6F-AF83-4350-A757-DF778327425E}" type="presOf" srcId="{A673F114-1C88-47E0-9BDE-275CA492689E}" destId="{EB202D67-1872-4E39-855A-13928F69DD15}" srcOrd="0" destOrd="0" presId="urn:microsoft.com/office/officeart/2005/8/layout/lProcess2"/>
    <dgm:cxn modelId="{7479C496-213E-4247-9F55-991A1673F561}" type="presOf" srcId="{2135CD80-B421-41D7-B077-265547A9DE59}" destId="{42239B24-8B7C-4C5E-894B-3062B0DB0BDD}" srcOrd="0" destOrd="0" presId="urn:microsoft.com/office/officeart/2005/8/layout/lProcess2"/>
    <dgm:cxn modelId="{DF5940B2-DB16-49A7-B812-F8CBEB5ED869}" srcId="{3BD3042B-EC0B-40A8-9A0F-E930488D72ED}" destId="{2135CD80-B421-41D7-B077-265547A9DE59}" srcOrd="0" destOrd="0" parTransId="{1B95E18D-74E9-44EC-B16B-5E5A591297D2}" sibTransId="{88CF34B4-22E3-4FCD-9A22-F105C1A717B9}"/>
    <dgm:cxn modelId="{07449EC0-FD39-4646-845F-EE25BDFD6A61}" type="presOf" srcId="{2135CD80-B421-41D7-B077-265547A9DE59}" destId="{3639253B-1D90-49BB-AC6B-7281BB1AB25C}" srcOrd="1" destOrd="0" presId="urn:microsoft.com/office/officeart/2005/8/layout/lProcess2"/>
    <dgm:cxn modelId="{115B89CA-E3FE-41BA-AB77-62DF050602E6}" srcId="{C11F91BF-FCA8-4AB8-AE6A-5BCBB1FEFC9D}" destId="{3D0782C1-6C61-48F2-A380-A487CBE73362}" srcOrd="1" destOrd="0" parTransId="{CD26594D-3000-4F24-B013-F237E73AD3A5}" sibTransId="{516F78F2-8955-4E2B-973E-B8645D4E50BD}"/>
    <dgm:cxn modelId="{C11DB3CB-4653-4991-9E8E-BD7D81AFDE53}" srcId="{2135CD80-B421-41D7-B077-265547A9DE59}" destId="{EEA4ECCB-4DD0-4A6E-8A0F-9C9CE17CAA30}" srcOrd="1" destOrd="0" parTransId="{39978A77-CFEF-44B4-B07A-E8DEA2AF8976}" sibTransId="{D4EE6AE4-AC2D-40FB-BAFA-B4EBFD977FC0}"/>
    <dgm:cxn modelId="{4723E4CD-93A1-4A39-9592-36D59F297E93}" srcId="{5DDFBC03-2E75-4FB8-8393-057E8DB079D7}" destId="{A673F114-1C88-47E0-9BDE-275CA492689E}" srcOrd="0" destOrd="0" parTransId="{7E22A673-80FE-4BEF-ABBF-11A94DFD1747}" sibTransId="{0F87FD1E-F222-4D62-91FC-9CFAFCCEC932}"/>
    <dgm:cxn modelId="{36DEE2CE-F7CF-4CDA-A19F-126E254CB90F}" type="presOf" srcId="{5DDFBC03-2E75-4FB8-8393-057E8DB079D7}" destId="{5CEA1AF9-0C80-46D8-8275-812805FFB900}" srcOrd="1" destOrd="0" presId="urn:microsoft.com/office/officeart/2005/8/layout/lProcess2"/>
    <dgm:cxn modelId="{7D3CF7CE-B372-4727-A7D8-5B480BC8049B}" type="presOf" srcId="{C11F91BF-FCA8-4AB8-AE6A-5BCBB1FEFC9D}" destId="{5BEDA7AA-AACC-41F7-9025-07F5DC7D5B6C}" srcOrd="1" destOrd="0" presId="urn:microsoft.com/office/officeart/2005/8/layout/lProcess2"/>
    <dgm:cxn modelId="{3842BDE7-F489-44DA-AC26-57B60F91E281}" type="presOf" srcId="{C11F91BF-FCA8-4AB8-AE6A-5BCBB1FEFC9D}" destId="{F235650F-1B17-4927-A7CB-84143519C06C}" srcOrd="0" destOrd="0" presId="urn:microsoft.com/office/officeart/2005/8/layout/lProcess2"/>
    <dgm:cxn modelId="{EA8DB1BF-B9CF-4148-AA9C-5F2769A734E7}" type="presParOf" srcId="{6475BE51-E787-4650-A78C-F9BEF84246B6}" destId="{9FB19FC7-7A4E-42FA-8F25-C1BBC2690C57}" srcOrd="0" destOrd="0" presId="urn:microsoft.com/office/officeart/2005/8/layout/lProcess2"/>
    <dgm:cxn modelId="{1C506536-1ACC-4900-B07C-DACEC3DAB50E}" type="presParOf" srcId="{9FB19FC7-7A4E-42FA-8F25-C1BBC2690C57}" destId="{42239B24-8B7C-4C5E-894B-3062B0DB0BDD}" srcOrd="0" destOrd="0" presId="urn:microsoft.com/office/officeart/2005/8/layout/lProcess2"/>
    <dgm:cxn modelId="{E007DBD8-F28E-49D6-8BC5-A5A0C198B463}" type="presParOf" srcId="{9FB19FC7-7A4E-42FA-8F25-C1BBC2690C57}" destId="{3639253B-1D90-49BB-AC6B-7281BB1AB25C}" srcOrd="1" destOrd="0" presId="urn:microsoft.com/office/officeart/2005/8/layout/lProcess2"/>
    <dgm:cxn modelId="{8C8CBB04-6337-4142-BF36-3EF264C3F7CF}" type="presParOf" srcId="{9FB19FC7-7A4E-42FA-8F25-C1BBC2690C57}" destId="{B59C0048-3BA7-4090-8848-5A7A7F21E2DD}" srcOrd="2" destOrd="0" presId="urn:microsoft.com/office/officeart/2005/8/layout/lProcess2"/>
    <dgm:cxn modelId="{F190AB1A-1F07-4879-B615-9C31C7225A6E}" type="presParOf" srcId="{B59C0048-3BA7-4090-8848-5A7A7F21E2DD}" destId="{99FC0F1D-BA39-4BB0-940C-AA98BF23FB2B}" srcOrd="0" destOrd="0" presId="urn:microsoft.com/office/officeart/2005/8/layout/lProcess2"/>
    <dgm:cxn modelId="{868BAAF0-43C3-4DEE-A164-694493AD554C}" type="presParOf" srcId="{99FC0F1D-BA39-4BB0-940C-AA98BF23FB2B}" destId="{A770CF69-6B35-4C16-A481-A8D824631F11}" srcOrd="0" destOrd="0" presId="urn:microsoft.com/office/officeart/2005/8/layout/lProcess2"/>
    <dgm:cxn modelId="{985E02AC-4DC0-4382-9BC1-B7591EA5F50E}" type="presParOf" srcId="{99FC0F1D-BA39-4BB0-940C-AA98BF23FB2B}" destId="{FE39737C-3A59-4B18-B9EE-4C1832D180F9}" srcOrd="1" destOrd="0" presId="urn:microsoft.com/office/officeart/2005/8/layout/lProcess2"/>
    <dgm:cxn modelId="{939351E8-64A4-44DE-9DFD-3AFAE62C49DA}" type="presParOf" srcId="{99FC0F1D-BA39-4BB0-940C-AA98BF23FB2B}" destId="{FC139E71-384D-4FA0-BE11-4223BF94AE65}" srcOrd="2" destOrd="0" presId="urn:microsoft.com/office/officeart/2005/8/layout/lProcess2"/>
    <dgm:cxn modelId="{EC1F5911-7D44-44C5-AA98-1A49DE300C76}" type="presParOf" srcId="{6475BE51-E787-4650-A78C-F9BEF84246B6}" destId="{B6EE2EFC-BA34-4D08-B03F-48A3A89CFEA2}" srcOrd="1" destOrd="0" presId="urn:microsoft.com/office/officeart/2005/8/layout/lProcess2"/>
    <dgm:cxn modelId="{CA780870-0471-44B8-8F3A-E6B5C3A4603B}" type="presParOf" srcId="{6475BE51-E787-4650-A78C-F9BEF84246B6}" destId="{927C050D-47D3-48BF-96B4-47BEF6BB4F2D}" srcOrd="2" destOrd="0" presId="urn:microsoft.com/office/officeart/2005/8/layout/lProcess2"/>
    <dgm:cxn modelId="{8CD6B746-ED31-4055-BC05-23D915B5B3AD}" type="presParOf" srcId="{927C050D-47D3-48BF-96B4-47BEF6BB4F2D}" destId="{F235650F-1B17-4927-A7CB-84143519C06C}" srcOrd="0" destOrd="0" presId="urn:microsoft.com/office/officeart/2005/8/layout/lProcess2"/>
    <dgm:cxn modelId="{17025DBA-2163-44C1-A3E5-F879AD933C56}" type="presParOf" srcId="{927C050D-47D3-48BF-96B4-47BEF6BB4F2D}" destId="{5BEDA7AA-AACC-41F7-9025-07F5DC7D5B6C}" srcOrd="1" destOrd="0" presId="urn:microsoft.com/office/officeart/2005/8/layout/lProcess2"/>
    <dgm:cxn modelId="{6BBCAC34-548B-4FA5-8849-C0C6475C1198}" type="presParOf" srcId="{927C050D-47D3-48BF-96B4-47BEF6BB4F2D}" destId="{ECFD2383-4459-4E6E-A6A8-DE236869FAE3}" srcOrd="2" destOrd="0" presId="urn:microsoft.com/office/officeart/2005/8/layout/lProcess2"/>
    <dgm:cxn modelId="{D3D803F7-2C03-44B4-B1F2-A7C3D2660A77}" type="presParOf" srcId="{ECFD2383-4459-4E6E-A6A8-DE236869FAE3}" destId="{DC60D4AE-0E63-403E-AAB0-7B35495152DF}" srcOrd="0" destOrd="0" presId="urn:microsoft.com/office/officeart/2005/8/layout/lProcess2"/>
    <dgm:cxn modelId="{0CD0418A-C0F6-48FF-B50C-AA741C78CFE7}" type="presParOf" srcId="{DC60D4AE-0E63-403E-AAB0-7B35495152DF}" destId="{8018288D-A218-4D78-AE7D-3B4B813A61BE}" srcOrd="0" destOrd="0" presId="urn:microsoft.com/office/officeart/2005/8/layout/lProcess2"/>
    <dgm:cxn modelId="{56A85EAE-C97E-4B7F-B115-B217C1936917}" type="presParOf" srcId="{DC60D4AE-0E63-403E-AAB0-7B35495152DF}" destId="{293E1503-541D-4747-B298-EE4F1984E1DC}" srcOrd="1" destOrd="0" presId="urn:microsoft.com/office/officeart/2005/8/layout/lProcess2"/>
    <dgm:cxn modelId="{5B93DE80-5E97-444A-8935-8FF073D079FA}" type="presParOf" srcId="{DC60D4AE-0E63-403E-AAB0-7B35495152DF}" destId="{16A5A968-5B43-474C-9B50-CEE6C87BD3EE}" srcOrd="2" destOrd="0" presId="urn:microsoft.com/office/officeart/2005/8/layout/lProcess2"/>
    <dgm:cxn modelId="{9438D89A-079C-4A71-968D-A5CADECFA889}" type="presParOf" srcId="{6475BE51-E787-4650-A78C-F9BEF84246B6}" destId="{7009054F-2E62-4FDA-A86D-13FB17117886}" srcOrd="3" destOrd="0" presId="urn:microsoft.com/office/officeart/2005/8/layout/lProcess2"/>
    <dgm:cxn modelId="{E01D7D77-4F50-4031-BDB0-923EAB2E6668}" type="presParOf" srcId="{6475BE51-E787-4650-A78C-F9BEF84246B6}" destId="{F33FD3C9-915C-457B-9D1E-1D8DD9098F9A}" srcOrd="4" destOrd="0" presId="urn:microsoft.com/office/officeart/2005/8/layout/lProcess2"/>
    <dgm:cxn modelId="{91F6E3EA-1939-4D34-8804-ABC939A7384A}" type="presParOf" srcId="{F33FD3C9-915C-457B-9D1E-1D8DD9098F9A}" destId="{539D65B5-E952-42F1-BDB1-DC55CC4005EB}" srcOrd="0" destOrd="0" presId="urn:microsoft.com/office/officeart/2005/8/layout/lProcess2"/>
    <dgm:cxn modelId="{E187DA80-8236-4619-A3DC-4565A3373BEB}" type="presParOf" srcId="{F33FD3C9-915C-457B-9D1E-1D8DD9098F9A}" destId="{5CEA1AF9-0C80-46D8-8275-812805FFB900}" srcOrd="1" destOrd="0" presId="urn:microsoft.com/office/officeart/2005/8/layout/lProcess2"/>
    <dgm:cxn modelId="{EF3E82F7-B329-4A9D-93DB-413A754BF125}" type="presParOf" srcId="{F33FD3C9-915C-457B-9D1E-1D8DD9098F9A}" destId="{7849D443-364C-4176-98F4-18618CF81D70}" srcOrd="2" destOrd="0" presId="urn:microsoft.com/office/officeart/2005/8/layout/lProcess2"/>
    <dgm:cxn modelId="{E45F728F-BC55-45F2-86A9-7C089C316BAC}" type="presParOf" srcId="{7849D443-364C-4176-98F4-18618CF81D70}" destId="{2A499083-4C4A-4665-92DE-6B9A1E6E50EC}" srcOrd="0" destOrd="0" presId="urn:microsoft.com/office/officeart/2005/8/layout/lProcess2"/>
    <dgm:cxn modelId="{31FDFB18-1BB8-4989-8D69-887281FBB4DA}" type="presParOf" srcId="{2A499083-4C4A-4665-92DE-6B9A1E6E50EC}" destId="{EB202D67-1872-4E39-855A-13928F69DD15}" srcOrd="0" destOrd="0" presId="urn:microsoft.com/office/officeart/2005/8/layout/lProcess2"/>
    <dgm:cxn modelId="{F4C9F5D6-DC01-44BB-B771-5C7228A9A48E}" type="presParOf" srcId="{2A499083-4C4A-4665-92DE-6B9A1E6E50EC}" destId="{11007EDD-465F-4A95-85BD-BC9644BA11C2}" srcOrd="1" destOrd="0" presId="urn:microsoft.com/office/officeart/2005/8/layout/lProcess2"/>
    <dgm:cxn modelId="{0AEE9B21-0BD6-4929-A3EC-3C7B2BC6B7BB}" type="presParOf" srcId="{2A499083-4C4A-4665-92DE-6B9A1E6E50EC}" destId="{FB5A1A42-C6ED-4550-864D-E278278AE21F}"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F006B4-BFB6-468C-B32A-C83E99892187}">
      <dsp:nvSpPr>
        <dsp:cNvPr id="0" name=""/>
        <dsp:cNvSpPr/>
      </dsp:nvSpPr>
      <dsp:spPr>
        <a:xfrm>
          <a:off x="1132826" y="2073"/>
          <a:ext cx="2716293" cy="1629776"/>
        </a:xfrm>
        <a:prstGeom prst="rect">
          <a:avLst/>
        </a:prstGeom>
        <a:solidFill>
          <a:schemeClr val="accent1">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Slow query response time due to bad plans</a:t>
          </a:r>
        </a:p>
      </dsp:txBody>
      <dsp:txXfrm>
        <a:off x="1132826" y="2073"/>
        <a:ext cx="2716293" cy="1629776"/>
      </dsp:txXfrm>
    </dsp:sp>
    <dsp:sp modelId="{41F455E7-E60E-416E-9662-40C80E041E0A}">
      <dsp:nvSpPr>
        <dsp:cNvPr id="0" name=""/>
        <dsp:cNvSpPr/>
      </dsp:nvSpPr>
      <dsp:spPr>
        <a:xfrm>
          <a:off x="4120749" y="2073"/>
          <a:ext cx="2716293" cy="1629776"/>
        </a:xfrm>
        <a:prstGeom prst="rect">
          <a:avLst/>
        </a:prstGeom>
        <a:solidFill>
          <a:schemeClr val="accent1">
            <a:shade val="50000"/>
            <a:hueOff val="180718"/>
            <a:satOff val="-3780"/>
            <a:lumOff val="2103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Excessive resource utilization (CPU, Memory, IO)</a:t>
          </a:r>
        </a:p>
      </dsp:txBody>
      <dsp:txXfrm>
        <a:off x="4120749" y="2073"/>
        <a:ext cx="2716293" cy="1629776"/>
      </dsp:txXfrm>
    </dsp:sp>
    <dsp:sp modelId="{57BEF348-E68E-4F29-A882-768CAEBAA592}">
      <dsp:nvSpPr>
        <dsp:cNvPr id="0" name=""/>
        <dsp:cNvSpPr/>
      </dsp:nvSpPr>
      <dsp:spPr>
        <a:xfrm>
          <a:off x="1132826" y="1903478"/>
          <a:ext cx="2716293" cy="1629776"/>
        </a:xfrm>
        <a:prstGeom prst="rect">
          <a:avLst/>
        </a:prstGeom>
        <a:solidFill>
          <a:schemeClr val="accent1">
            <a:shade val="50000"/>
            <a:hueOff val="361436"/>
            <a:satOff val="-7560"/>
            <a:lumOff val="4206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Reduced throughput and concurrency</a:t>
          </a:r>
        </a:p>
      </dsp:txBody>
      <dsp:txXfrm>
        <a:off x="1132826" y="1903478"/>
        <a:ext cx="2716293" cy="1629776"/>
      </dsp:txXfrm>
    </dsp:sp>
    <dsp:sp modelId="{960ED7CE-5BAE-4D1E-AEEE-068B6D57B38E}">
      <dsp:nvSpPr>
        <dsp:cNvPr id="0" name=""/>
        <dsp:cNvSpPr/>
      </dsp:nvSpPr>
      <dsp:spPr>
        <a:xfrm>
          <a:off x="4120749" y="1903478"/>
          <a:ext cx="2716293" cy="1629776"/>
        </a:xfrm>
        <a:prstGeom prst="rect">
          <a:avLst/>
        </a:prstGeom>
        <a:solidFill>
          <a:schemeClr val="accent1">
            <a:shade val="50000"/>
            <a:hueOff val="180718"/>
            <a:satOff val="-3780"/>
            <a:lumOff val="2103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T-SQL refactoring for off-model statements</a:t>
          </a:r>
        </a:p>
      </dsp:txBody>
      <dsp:txXfrm>
        <a:off x="4120749" y="1903478"/>
        <a:ext cx="2716293" cy="16297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239B24-8B7C-4C5E-894B-3062B0DB0BDD}">
      <dsp:nvSpPr>
        <dsp:cNvPr id="0" name=""/>
        <dsp:cNvSpPr/>
      </dsp:nvSpPr>
      <dsp:spPr>
        <a:xfrm>
          <a:off x="746" y="0"/>
          <a:ext cx="1940854" cy="32798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Interleaved Execution</a:t>
          </a:r>
        </a:p>
      </dsp:txBody>
      <dsp:txXfrm>
        <a:off x="746" y="0"/>
        <a:ext cx="1940854" cy="983943"/>
      </dsp:txXfrm>
    </dsp:sp>
    <dsp:sp modelId="{A770CF69-6B35-4C16-A481-A8D824631F11}">
      <dsp:nvSpPr>
        <dsp:cNvPr id="0" name=""/>
        <dsp:cNvSpPr/>
      </dsp:nvSpPr>
      <dsp:spPr>
        <a:xfrm>
          <a:off x="194831" y="984904"/>
          <a:ext cx="1552683" cy="9889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dirty="0"/>
            <a:t>Materialize estimates for multi-statement table valued functions (MSTVFs)</a:t>
          </a:r>
        </a:p>
      </dsp:txBody>
      <dsp:txXfrm>
        <a:off x="223795" y="1013868"/>
        <a:ext cx="1494755" cy="930979"/>
      </dsp:txXfrm>
    </dsp:sp>
    <dsp:sp modelId="{FC139E71-384D-4FA0-BE11-4223BF94AE65}">
      <dsp:nvSpPr>
        <dsp:cNvPr id="0" name=""/>
        <dsp:cNvSpPr/>
      </dsp:nvSpPr>
      <dsp:spPr>
        <a:xfrm>
          <a:off x="194831" y="2125951"/>
          <a:ext cx="1552683" cy="9889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dirty="0"/>
            <a:t>Downstream operations will benefit from the corrected MSTVF cardinality estimate</a:t>
          </a:r>
        </a:p>
      </dsp:txBody>
      <dsp:txXfrm>
        <a:off x="223795" y="2154915"/>
        <a:ext cx="1494755" cy="930979"/>
      </dsp:txXfrm>
    </dsp:sp>
    <dsp:sp modelId="{F235650F-1B17-4927-A7CB-84143519C06C}">
      <dsp:nvSpPr>
        <dsp:cNvPr id="0" name=""/>
        <dsp:cNvSpPr/>
      </dsp:nvSpPr>
      <dsp:spPr>
        <a:xfrm>
          <a:off x="2087165" y="0"/>
          <a:ext cx="1940854" cy="32798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Batch-Mode Memory Grant Feedback</a:t>
          </a:r>
        </a:p>
      </dsp:txBody>
      <dsp:txXfrm>
        <a:off x="2087165" y="0"/>
        <a:ext cx="1940854" cy="983943"/>
      </dsp:txXfrm>
    </dsp:sp>
    <dsp:sp modelId="{8018288D-A218-4D78-AE7D-3B4B813A61BE}">
      <dsp:nvSpPr>
        <dsp:cNvPr id="0" name=""/>
        <dsp:cNvSpPr/>
      </dsp:nvSpPr>
      <dsp:spPr>
        <a:xfrm>
          <a:off x="2281251" y="984904"/>
          <a:ext cx="1552683" cy="9889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dirty="0"/>
            <a:t>Adjust memory grants based on execution feedback</a:t>
          </a:r>
        </a:p>
      </dsp:txBody>
      <dsp:txXfrm>
        <a:off x="2310215" y="1013868"/>
        <a:ext cx="1494755" cy="930979"/>
      </dsp:txXfrm>
    </dsp:sp>
    <dsp:sp modelId="{16A5A968-5B43-474C-9B50-CEE6C87BD3EE}">
      <dsp:nvSpPr>
        <dsp:cNvPr id="0" name=""/>
        <dsp:cNvSpPr/>
      </dsp:nvSpPr>
      <dsp:spPr>
        <a:xfrm>
          <a:off x="2281251" y="2125951"/>
          <a:ext cx="1552683" cy="9889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dirty="0"/>
            <a:t>Remove spills and improve concurrency for repeating queries</a:t>
          </a:r>
        </a:p>
      </dsp:txBody>
      <dsp:txXfrm>
        <a:off x="2310215" y="2154915"/>
        <a:ext cx="1494755" cy="930979"/>
      </dsp:txXfrm>
    </dsp:sp>
    <dsp:sp modelId="{539D65B5-E952-42F1-BDB1-DC55CC4005EB}">
      <dsp:nvSpPr>
        <dsp:cNvPr id="0" name=""/>
        <dsp:cNvSpPr/>
      </dsp:nvSpPr>
      <dsp:spPr>
        <a:xfrm>
          <a:off x="4173584" y="0"/>
          <a:ext cx="1940854" cy="32798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Batch-Mode Adaptive Joins</a:t>
          </a:r>
        </a:p>
      </dsp:txBody>
      <dsp:txXfrm>
        <a:off x="4173584" y="0"/>
        <a:ext cx="1940854" cy="983943"/>
      </dsp:txXfrm>
    </dsp:sp>
    <dsp:sp modelId="{EB202D67-1872-4E39-855A-13928F69DD15}">
      <dsp:nvSpPr>
        <dsp:cNvPr id="0" name=""/>
        <dsp:cNvSpPr/>
      </dsp:nvSpPr>
      <dsp:spPr>
        <a:xfrm>
          <a:off x="4367670" y="984904"/>
          <a:ext cx="1552683" cy="9889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dirty="0"/>
            <a:t>Defer the choice of hash join or nested loop until after the first join input has been scanned</a:t>
          </a:r>
        </a:p>
      </dsp:txBody>
      <dsp:txXfrm>
        <a:off x="4396634" y="1013868"/>
        <a:ext cx="1494755" cy="930979"/>
      </dsp:txXfrm>
    </dsp:sp>
    <dsp:sp modelId="{FB5A1A42-C6ED-4550-864D-E278278AE21F}">
      <dsp:nvSpPr>
        <dsp:cNvPr id="0" name=""/>
        <dsp:cNvSpPr/>
      </dsp:nvSpPr>
      <dsp:spPr>
        <a:xfrm>
          <a:off x="4367670" y="2125951"/>
          <a:ext cx="1552683" cy="9889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dirty="0"/>
            <a:t>Uses Nested Loop for small inputs, Hash Joins for large inputs</a:t>
          </a:r>
        </a:p>
      </dsp:txBody>
      <dsp:txXfrm>
        <a:off x="4396634" y="2154915"/>
        <a:ext cx="1494755" cy="93097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ymbol zastępczy dat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9CA49-2710-433E-ABB8-A4798B0CF6D4}" type="datetimeFigureOut">
              <a:rPr lang="en-US" smtClean="0"/>
              <a:t>5/16/2018</a:t>
            </a:fld>
            <a:endParaRPr lang="en-US"/>
          </a:p>
        </p:txBody>
      </p:sp>
      <p:sp>
        <p:nvSpPr>
          <p:cNvPr id="4" name="Symbol zastępczy stopki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ymbol zastępczy numeru slajd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C906ACD-4EAD-4FD8-AE30-F01FC7A2A51E}" type="slidenum">
              <a:rPr lang="en-US" smtClean="0"/>
              <a:t>‹#›</a:t>
            </a:fld>
            <a:endParaRPr lang="en-US"/>
          </a:p>
        </p:txBody>
      </p:sp>
    </p:spTree>
    <p:extLst>
      <p:ext uri="{BB962C8B-B14F-4D97-AF65-F5344CB8AC3E}">
        <p14:creationId xmlns:p14="http://schemas.microsoft.com/office/powerpoint/2010/main" val="22957965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1FB4422-3DC8-45BE-B0A0-D87D16501A8D}" type="datetimeFigureOut">
              <a:rPr lang="en-US" smtClean="0"/>
              <a:pPr/>
              <a:t>5/16/2018</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9B941C-C958-4D16-B65B-3FFA13E93F71}" type="slidenum">
              <a:rPr lang="en-US" smtClean="0"/>
              <a:pPr/>
              <a:t>‹#›</a:t>
            </a:fld>
            <a:endParaRPr lang="en-US" dirty="0"/>
          </a:p>
        </p:txBody>
      </p:sp>
    </p:spTree>
    <p:extLst>
      <p:ext uri="{BB962C8B-B14F-4D97-AF65-F5344CB8AC3E}">
        <p14:creationId xmlns:p14="http://schemas.microsoft.com/office/powerpoint/2010/main" val="3306316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1143000" y="685800"/>
            <a:ext cx="4572000" cy="3429000"/>
          </a:xfrm>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10"/>
          </p:nvPr>
        </p:nvSpPr>
        <p:spPr/>
        <p:txBody>
          <a:bodyPr/>
          <a:lstStyle/>
          <a:p>
            <a:fld id="{CE9B941C-C958-4D16-B65B-3FFA13E93F71}" type="slidenum">
              <a:rPr lang="en-US" smtClean="0"/>
              <a:pPr/>
              <a:t>2</a:t>
            </a:fld>
            <a:endParaRPr lang="en-US" dirty="0"/>
          </a:p>
        </p:txBody>
      </p:sp>
    </p:spTree>
    <p:extLst>
      <p:ext uri="{BB962C8B-B14F-4D97-AF65-F5344CB8AC3E}">
        <p14:creationId xmlns:p14="http://schemas.microsoft.com/office/powerpoint/2010/main" val="8521065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3"/>
            <a:ext cx="7772400" cy="1470025"/>
          </a:xfrm>
        </p:spPr>
        <p:txBody>
          <a:bodyPr>
            <a:normAutofit/>
          </a:bodyPr>
          <a:lstStyle>
            <a:lvl1pPr algn="ctr">
              <a:defRPr sz="3200" b="1">
                <a:solidFill>
                  <a:schemeClr val="tx1"/>
                </a:solidFill>
              </a:defRPr>
            </a:lvl1pPr>
          </a:lstStyle>
          <a:p>
            <a:r>
              <a:rPr lang="pl-PL"/>
              <a:t>Kliknij, aby edytować styl</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400" b="1">
                <a:solidFill>
                  <a:schemeClr val="tx1"/>
                </a:solidFill>
              </a:defRPr>
            </a:lvl1pPr>
            <a:lvl2pPr marL="342892" indent="0" algn="ctr">
              <a:buNone/>
              <a:defRPr>
                <a:solidFill>
                  <a:schemeClr val="tx1">
                    <a:tint val="75000"/>
                  </a:schemeClr>
                </a:solidFill>
              </a:defRPr>
            </a:lvl2pPr>
            <a:lvl3pPr marL="685783" indent="0" algn="ctr">
              <a:buNone/>
              <a:defRPr>
                <a:solidFill>
                  <a:schemeClr val="tx1">
                    <a:tint val="75000"/>
                  </a:schemeClr>
                </a:solidFill>
              </a:defRPr>
            </a:lvl3pPr>
            <a:lvl4pPr marL="1028675"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8" indent="0" algn="ctr">
              <a:buNone/>
              <a:defRPr>
                <a:solidFill>
                  <a:schemeClr val="tx1">
                    <a:tint val="75000"/>
                  </a:schemeClr>
                </a:solidFill>
              </a:defRPr>
            </a:lvl7pPr>
            <a:lvl8pPr marL="2400240" indent="0" algn="ctr">
              <a:buNone/>
              <a:defRPr>
                <a:solidFill>
                  <a:schemeClr val="tx1">
                    <a:tint val="75000"/>
                  </a:schemeClr>
                </a:solidFill>
              </a:defRPr>
            </a:lvl8pPr>
            <a:lvl9pPr marL="2743132" indent="0" algn="ctr">
              <a:buNone/>
              <a:defRPr>
                <a:solidFill>
                  <a:schemeClr val="tx1">
                    <a:tint val="75000"/>
                  </a:schemeClr>
                </a:solidFill>
              </a:defRPr>
            </a:lvl9pPr>
          </a:lstStyle>
          <a:p>
            <a:r>
              <a:rPr lang="pl-PL"/>
              <a:t>Kliknij, aby edytować styl wzorca podtytułu</a:t>
            </a:r>
            <a:endParaRPr lang="en-US" dirty="0"/>
          </a:p>
        </p:txBody>
      </p:sp>
      <p:pic>
        <p:nvPicPr>
          <p:cNvPr id="8" name="Picture 3">
            <a:extLst>
              <a:ext uri="{FF2B5EF4-FFF2-40B4-BE49-F238E27FC236}">
                <a16:creationId xmlns:a16="http://schemas.microsoft.com/office/drawing/2014/main" id="{65688304-4233-4606-BD41-CC1DFAB7A5F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685800" y="413094"/>
            <a:ext cx="2184478" cy="835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Obraz 8">
            <a:extLst>
              <a:ext uri="{FF2B5EF4-FFF2-40B4-BE49-F238E27FC236}">
                <a16:creationId xmlns:a16="http://schemas.microsoft.com/office/drawing/2014/main" id="{0E7E0C27-6E78-41BD-A002-F7B1AB074A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5327" y="511021"/>
            <a:ext cx="1972873" cy="639642"/>
          </a:xfrm>
          <a:prstGeom prst="rect">
            <a:avLst/>
          </a:prstGeom>
        </p:spPr>
      </p:pic>
      <p:sp>
        <p:nvSpPr>
          <p:cNvPr id="4" name="Slide Number Placeholder 3">
            <a:extLst>
              <a:ext uri="{FF2B5EF4-FFF2-40B4-BE49-F238E27FC236}">
                <a16:creationId xmlns:a16="http://schemas.microsoft.com/office/drawing/2014/main" id="{1BB0C6E5-DB07-4269-8A4E-F8EED9262C27}"/>
              </a:ext>
            </a:extLst>
          </p:cNvPr>
          <p:cNvSpPr>
            <a:spLocks noGrp="1"/>
          </p:cNvSpPr>
          <p:nvPr>
            <p:ph type="sldNum" sz="quarter" idx="10"/>
          </p:nvPr>
        </p:nvSpPr>
        <p:spPr/>
        <p:txBody>
          <a:bodyPr/>
          <a:lstStyle/>
          <a:p>
            <a:fld id="{4490B2FD-60A7-44BF-8130-23BE2AB42F4B}" type="slidenum">
              <a:rPr lang="en-IE" smtClean="0"/>
              <a:t>‹#›</a:t>
            </a:fld>
            <a:endParaRPr lang="en-IE" dirty="0"/>
          </a:p>
        </p:txBody>
      </p:sp>
    </p:spTree>
    <p:extLst>
      <p:ext uri="{BB962C8B-B14F-4D97-AF65-F5344CB8AC3E}">
        <p14:creationId xmlns:p14="http://schemas.microsoft.com/office/powerpoint/2010/main" val="426097478"/>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pl-PL"/>
              <a:t>Kliknij, aby edytować styl</a:t>
            </a:r>
            <a:endParaRPr lang="en-US"/>
          </a:p>
        </p:txBody>
      </p:sp>
      <p:sp>
        <p:nvSpPr>
          <p:cNvPr id="3" name="Vertical Text Placeholder 2"/>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4" name="Slide Number Placeholder 3">
            <a:extLst>
              <a:ext uri="{FF2B5EF4-FFF2-40B4-BE49-F238E27FC236}">
                <a16:creationId xmlns:a16="http://schemas.microsoft.com/office/drawing/2014/main" id="{93E33753-148D-422C-937F-A2429A4BF72C}"/>
              </a:ext>
            </a:extLst>
          </p:cNvPr>
          <p:cNvSpPr>
            <a:spLocks noGrp="1"/>
          </p:cNvSpPr>
          <p:nvPr>
            <p:ph type="sldNum" sz="quarter" idx="10"/>
          </p:nvPr>
        </p:nvSpPr>
        <p:spPr/>
        <p:txBody>
          <a:bodyPr/>
          <a:lstStyle/>
          <a:p>
            <a:fld id="{4490B2FD-60A7-44BF-8130-23BE2AB42F4B}" type="slidenum">
              <a:rPr lang="en-IE" smtClean="0"/>
              <a:t>‹#›</a:t>
            </a:fld>
            <a:endParaRPr lang="en-IE" dirty="0"/>
          </a:p>
        </p:txBody>
      </p:sp>
    </p:spTree>
    <p:extLst>
      <p:ext uri="{BB962C8B-B14F-4D97-AF65-F5344CB8AC3E}">
        <p14:creationId xmlns:p14="http://schemas.microsoft.com/office/powerpoint/2010/main" val="273068269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6"/>
            <a:ext cx="2057400" cy="5851525"/>
          </a:xfrm>
        </p:spPr>
        <p:txBody>
          <a:bodyPr vert="eaVert"/>
          <a:lstStyle>
            <a:lvl1pPr>
              <a:defRPr>
                <a:solidFill>
                  <a:schemeClr val="tx1"/>
                </a:solidFill>
              </a:defRPr>
            </a:lvl1pPr>
          </a:lstStyle>
          <a:p>
            <a:r>
              <a:rPr lang="pl-PL"/>
              <a:t>Kliknij, aby edytować styl</a:t>
            </a:r>
            <a:endParaRPr lang="en-US"/>
          </a:p>
        </p:txBody>
      </p:sp>
      <p:sp>
        <p:nvSpPr>
          <p:cNvPr id="3" name="Vertical Text Placeholder 2"/>
          <p:cNvSpPr>
            <a:spLocks noGrp="1"/>
          </p:cNvSpPr>
          <p:nvPr>
            <p:ph type="body" orient="vert" idx="1"/>
          </p:nvPr>
        </p:nvSpPr>
        <p:spPr>
          <a:xfrm>
            <a:off x="457200" y="274646"/>
            <a:ext cx="6019800" cy="5851525"/>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Slide Number Placeholder 3">
            <a:extLst>
              <a:ext uri="{FF2B5EF4-FFF2-40B4-BE49-F238E27FC236}">
                <a16:creationId xmlns:a16="http://schemas.microsoft.com/office/drawing/2014/main" id="{8C1B5A3E-0C6D-45C4-901B-63307E1AA6A1}"/>
              </a:ext>
            </a:extLst>
          </p:cNvPr>
          <p:cNvSpPr>
            <a:spLocks noGrp="1"/>
          </p:cNvSpPr>
          <p:nvPr>
            <p:ph type="sldNum" sz="quarter" idx="10"/>
          </p:nvPr>
        </p:nvSpPr>
        <p:spPr/>
        <p:txBody>
          <a:bodyPr/>
          <a:lstStyle/>
          <a:p>
            <a:fld id="{4490B2FD-60A7-44BF-8130-23BE2AB42F4B}" type="slidenum">
              <a:rPr lang="en-IE" smtClean="0"/>
              <a:t>‹#›</a:t>
            </a:fld>
            <a:endParaRPr lang="en-IE" dirty="0"/>
          </a:p>
        </p:txBody>
      </p:sp>
    </p:spTree>
    <p:extLst>
      <p:ext uri="{BB962C8B-B14F-4D97-AF65-F5344CB8AC3E}">
        <p14:creationId xmlns:p14="http://schemas.microsoft.com/office/powerpoint/2010/main" val="75514480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pl-PL"/>
              <a:t>Kliknij, aby edytować styl</a:t>
            </a:r>
            <a:endParaRPr lang="en-US"/>
          </a:p>
        </p:txBody>
      </p:sp>
      <p:sp>
        <p:nvSpPr>
          <p:cNvPr id="3" name="Content Placeholder 2"/>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Slide Number Placeholder 3">
            <a:extLst>
              <a:ext uri="{FF2B5EF4-FFF2-40B4-BE49-F238E27FC236}">
                <a16:creationId xmlns:a16="http://schemas.microsoft.com/office/drawing/2014/main" id="{7D9F7427-65F4-4A62-B41F-AD4D87CA49CA}"/>
              </a:ext>
            </a:extLst>
          </p:cNvPr>
          <p:cNvSpPr>
            <a:spLocks noGrp="1"/>
          </p:cNvSpPr>
          <p:nvPr>
            <p:ph type="sldNum" sz="quarter" idx="10"/>
          </p:nvPr>
        </p:nvSpPr>
        <p:spPr/>
        <p:txBody>
          <a:bodyPr/>
          <a:lstStyle/>
          <a:p>
            <a:fld id="{4490B2FD-60A7-44BF-8130-23BE2AB42F4B}" type="slidenum">
              <a:rPr lang="en-IE" smtClean="0"/>
              <a:t>‹#›</a:t>
            </a:fld>
            <a:endParaRPr lang="en-IE" dirty="0"/>
          </a:p>
        </p:txBody>
      </p:sp>
    </p:spTree>
    <p:extLst>
      <p:ext uri="{BB962C8B-B14F-4D97-AF65-F5344CB8AC3E}">
        <p14:creationId xmlns:p14="http://schemas.microsoft.com/office/powerpoint/2010/main" val="381219261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nchor="t"/>
          <a:lstStyle>
            <a:lvl1pPr algn="l">
              <a:defRPr sz="3000" b="1" cap="all">
                <a:solidFill>
                  <a:schemeClr val="tx1"/>
                </a:solidFill>
              </a:defRPr>
            </a:lvl1pPr>
          </a:lstStyle>
          <a:p>
            <a:r>
              <a:rPr lang="pl-PL"/>
              <a:t>Kliknij, aby edytować styl</a:t>
            </a:r>
            <a:endParaRPr lang="en-US"/>
          </a:p>
        </p:txBody>
      </p:sp>
      <p:sp>
        <p:nvSpPr>
          <p:cNvPr id="3" name="Text Placeholder 2"/>
          <p:cNvSpPr>
            <a:spLocks noGrp="1"/>
          </p:cNvSpPr>
          <p:nvPr>
            <p:ph type="body" idx="1"/>
          </p:nvPr>
        </p:nvSpPr>
        <p:spPr>
          <a:xfrm>
            <a:off x="722313" y="2906713"/>
            <a:ext cx="7772400" cy="1500187"/>
          </a:xfrm>
        </p:spPr>
        <p:txBody>
          <a:bodyPr anchor="b">
            <a:normAutofit/>
          </a:bodyPr>
          <a:lstStyle>
            <a:lvl1pPr marL="0" indent="0">
              <a:buNone/>
              <a:defRPr sz="1800">
                <a:solidFill>
                  <a:schemeClr val="accent6">
                    <a:lumMod val="75000"/>
                  </a:schemeClr>
                </a:solidFill>
              </a:defRPr>
            </a:lvl1pPr>
            <a:lvl2pPr marL="342892" indent="0">
              <a:buNone/>
              <a:defRPr sz="1350">
                <a:solidFill>
                  <a:schemeClr val="tx1">
                    <a:tint val="75000"/>
                  </a:schemeClr>
                </a:solidFill>
              </a:defRPr>
            </a:lvl2pPr>
            <a:lvl3pPr marL="685783" indent="0">
              <a:buNone/>
              <a:defRPr sz="1200">
                <a:solidFill>
                  <a:schemeClr val="tx1">
                    <a:tint val="75000"/>
                  </a:schemeClr>
                </a:solidFill>
              </a:defRPr>
            </a:lvl3pPr>
            <a:lvl4pPr marL="1028675" indent="0">
              <a:buNone/>
              <a:defRPr sz="1050">
                <a:solidFill>
                  <a:schemeClr val="tx1">
                    <a:tint val="75000"/>
                  </a:schemeClr>
                </a:solidFill>
              </a:defRPr>
            </a:lvl4pPr>
            <a:lvl5pPr marL="1371566" indent="0">
              <a:buNone/>
              <a:defRPr sz="1050">
                <a:solidFill>
                  <a:schemeClr val="tx1">
                    <a:tint val="75000"/>
                  </a:schemeClr>
                </a:solidFill>
              </a:defRPr>
            </a:lvl5pPr>
            <a:lvl6pPr marL="1714457" indent="0">
              <a:buNone/>
              <a:defRPr sz="1050">
                <a:solidFill>
                  <a:schemeClr val="tx1">
                    <a:tint val="75000"/>
                  </a:schemeClr>
                </a:solidFill>
              </a:defRPr>
            </a:lvl6pPr>
            <a:lvl7pPr marL="2057348" indent="0">
              <a:buNone/>
              <a:defRPr sz="1050">
                <a:solidFill>
                  <a:schemeClr val="tx1">
                    <a:tint val="75000"/>
                  </a:schemeClr>
                </a:solidFill>
              </a:defRPr>
            </a:lvl7pPr>
            <a:lvl8pPr marL="2400240" indent="0">
              <a:buNone/>
              <a:defRPr sz="1050">
                <a:solidFill>
                  <a:schemeClr val="tx1">
                    <a:tint val="75000"/>
                  </a:schemeClr>
                </a:solidFill>
              </a:defRPr>
            </a:lvl8pPr>
            <a:lvl9pPr marL="2743132" indent="0">
              <a:buNone/>
              <a:defRPr sz="1050">
                <a:solidFill>
                  <a:schemeClr val="tx1">
                    <a:tint val="75000"/>
                  </a:schemeClr>
                </a:solidFill>
              </a:defRPr>
            </a:lvl9pPr>
          </a:lstStyle>
          <a:p>
            <a:pPr lvl="0"/>
            <a:r>
              <a:rPr lang="pl-PL"/>
              <a:t>Kliknij, aby edytować style wzorca tekstu</a:t>
            </a:r>
          </a:p>
        </p:txBody>
      </p:sp>
      <p:sp>
        <p:nvSpPr>
          <p:cNvPr id="4" name="Slide Number Placeholder 3">
            <a:extLst>
              <a:ext uri="{FF2B5EF4-FFF2-40B4-BE49-F238E27FC236}">
                <a16:creationId xmlns:a16="http://schemas.microsoft.com/office/drawing/2014/main" id="{6AB4002C-AAF3-47FF-8E8C-94A9FAC7B8D4}"/>
              </a:ext>
            </a:extLst>
          </p:cNvPr>
          <p:cNvSpPr>
            <a:spLocks noGrp="1"/>
          </p:cNvSpPr>
          <p:nvPr>
            <p:ph type="sldNum" sz="quarter" idx="10"/>
          </p:nvPr>
        </p:nvSpPr>
        <p:spPr/>
        <p:txBody>
          <a:bodyPr/>
          <a:lstStyle/>
          <a:p>
            <a:fld id="{4490B2FD-60A7-44BF-8130-23BE2AB42F4B}" type="slidenum">
              <a:rPr lang="en-IE" smtClean="0"/>
              <a:t>‹#›</a:t>
            </a:fld>
            <a:endParaRPr lang="en-IE" dirty="0"/>
          </a:p>
        </p:txBody>
      </p:sp>
    </p:spTree>
    <p:extLst>
      <p:ext uri="{BB962C8B-B14F-4D97-AF65-F5344CB8AC3E}">
        <p14:creationId xmlns:p14="http://schemas.microsoft.com/office/powerpoint/2010/main" val="285795954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pl-PL"/>
              <a:t>Kliknij, aby edytować styl</a:t>
            </a:r>
            <a:endParaRPr lang="en-US"/>
          </a:p>
        </p:txBody>
      </p:sp>
      <p:sp>
        <p:nvSpPr>
          <p:cNvPr id="3" name="Content Placeholder 2"/>
          <p:cNvSpPr>
            <a:spLocks noGrp="1"/>
          </p:cNvSpPr>
          <p:nvPr>
            <p:ph sz="half" idx="1"/>
          </p:nvPr>
        </p:nvSpPr>
        <p:spPr>
          <a:xfrm>
            <a:off x="457200" y="1600206"/>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Content Placeholder 3"/>
          <p:cNvSpPr>
            <a:spLocks noGrp="1"/>
          </p:cNvSpPr>
          <p:nvPr>
            <p:ph sz="half" idx="2"/>
          </p:nvPr>
        </p:nvSpPr>
        <p:spPr>
          <a:xfrm>
            <a:off x="4648200" y="1600206"/>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5" name="Slide Number Placeholder 4">
            <a:extLst>
              <a:ext uri="{FF2B5EF4-FFF2-40B4-BE49-F238E27FC236}">
                <a16:creationId xmlns:a16="http://schemas.microsoft.com/office/drawing/2014/main" id="{3C4052DF-7CD4-423E-AF29-A29F89D9E6DA}"/>
              </a:ext>
            </a:extLst>
          </p:cNvPr>
          <p:cNvSpPr>
            <a:spLocks noGrp="1"/>
          </p:cNvSpPr>
          <p:nvPr>
            <p:ph type="sldNum" sz="quarter" idx="10"/>
          </p:nvPr>
        </p:nvSpPr>
        <p:spPr/>
        <p:txBody>
          <a:bodyPr/>
          <a:lstStyle/>
          <a:p>
            <a:fld id="{4490B2FD-60A7-44BF-8130-23BE2AB42F4B}" type="slidenum">
              <a:rPr lang="en-IE" smtClean="0"/>
              <a:t>‹#›</a:t>
            </a:fld>
            <a:endParaRPr lang="en-IE" dirty="0"/>
          </a:p>
        </p:txBody>
      </p:sp>
    </p:spTree>
    <p:extLst>
      <p:ext uri="{BB962C8B-B14F-4D97-AF65-F5344CB8AC3E}">
        <p14:creationId xmlns:p14="http://schemas.microsoft.com/office/powerpoint/2010/main" val="21690079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pl-PL"/>
              <a:t>Kliknij, aby edytować styl</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pl-PL"/>
              <a:t>Kliknij, aby edytować style wzorca tekstu</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5" name="Text Placeholder 4"/>
          <p:cNvSpPr>
            <a:spLocks noGrp="1"/>
          </p:cNvSpPr>
          <p:nvPr>
            <p:ph type="body" sz="quarter" idx="3"/>
          </p:nvPr>
        </p:nvSpPr>
        <p:spPr>
          <a:xfrm>
            <a:off x="4645029" y="1535113"/>
            <a:ext cx="4041775" cy="63976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pl-PL"/>
              <a:t>Kliknij, aby edytować style wzorca tekstu</a:t>
            </a:r>
          </a:p>
        </p:txBody>
      </p:sp>
      <p:sp>
        <p:nvSpPr>
          <p:cNvPr id="6" name="Content Placeholder 5"/>
          <p:cNvSpPr>
            <a:spLocks noGrp="1"/>
          </p:cNvSpPr>
          <p:nvPr>
            <p:ph sz="quarter" idx="4"/>
          </p:nvPr>
        </p:nvSpPr>
        <p:spPr>
          <a:xfrm>
            <a:off x="4645029"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7" name="Slide Number Placeholder 6">
            <a:extLst>
              <a:ext uri="{FF2B5EF4-FFF2-40B4-BE49-F238E27FC236}">
                <a16:creationId xmlns:a16="http://schemas.microsoft.com/office/drawing/2014/main" id="{75EFE81D-3D8D-408A-8903-0F4F6E73BBC2}"/>
              </a:ext>
            </a:extLst>
          </p:cNvPr>
          <p:cNvSpPr>
            <a:spLocks noGrp="1"/>
          </p:cNvSpPr>
          <p:nvPr>
            <p:ph type="sldNum" sz="quarter" idx="10"/>
          </p:nvPr>
        </p:nvSpPr>
        <p:spPr/>
        <p:txBody>
          <a:bodyPr/>
          <a:lstStyle/>
          <a:p>
            <a:fld id="{4490B2FD-60A7-44BF-8130-23BE2AB42F4B}" type="slidenum">
              <a:rPr lang="en-IE" smtClean="0"/>
              <a:t>‹#›</a:t>
            </a:fld>
            <a:endParaRPr lang="en-IE" dirty="0"/>
          </a:p>
        </p:txBody>
      </p:sp>
    </p:spTree>
    <p:extLst>
      <p:ext uri="{BB962C8B-B14F-4D97-AF65-F5344CB8AC3E}">
        <p14:creationId xmlns:p14="http://schemas.microsoft.com/office/powerpoint/2010/main" val="67110442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pl-PL"/>
              <a:t>Kliknij, aby edytować styl</a:t>
            </a:r>
            <a:endParaRPr lang="en-US"/>
          </a:p>
        </p:txBody>
      </p:sp>
      <p:sp>
        <p:nvSpPr>
          <p:cNvPr id="3" name="Slide Number Placeholder 2">
            <a:extLst>
              <a:ext uri="{FF2B5EF4-FFF2-40B4-BE49-F238E27FC236}">
                <a16:creationId xmlns:a16="http://schemas.microsoft.com/office/drawing/2014/main" id="{6583BD63-15E3-41B0-AF57-197C7D91826D}"/>
              </a:ext>
            </a:extLst>
          </p:cNvPr>
          <p:cNvSpPr>
            <a:spLocks noGrp="1"/>
          </p:cNvSpPr>
          <p:nvPr>
            <p:ph type="sldNum" sz="quarter" idx="10"/>
          </p:nvPr>
        </p:nvSpPr>
        <p:spPr/>
        <p:txBody>
          <a:bodyPr/>
          <a:lstStyle/>
          <a:p>
            <a:fld id="{4490B2FD-60A7-44BF-8130-23BE2AB42F4B}" type="slidenum">
              <a:rPr lang="en-IE" smtClean="0"/>
              <a:t>‹#›</a:t>
            </a:fld>
            <a:endParaRPr lang="en-IE" dirty="0"/>
          </a:p>
        </p:txBody>
      </p:sp>
    </p:spTree>
    <p:extLst>
      <p:ext uri="{BB962C8B-B14F-4D97-AF65-F5344CB8AC3E}">
        <p14:creationId xmlns:p14="http://schemas.microsoft.com/office/powerpoint/2010/main" val="260993417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BDDF868-5AB7-45D8-B969-C5C0E0EA80C6}"/>
              </a:ext>
            </a:extLst>
          </p:cNvPr>
          <p:cNvSpPr>
            <a:spLocks noGrp="1"/>
          </p:cNvSpPr>
          <p:nvPr>
            <p:ph type="sldNum" sz="quarter" idx="10"/>
          </p:nvPr>
        </p:nvSpPr>
        <p:spPr/>
        <p:txBody>
          <a:bodyPr/>
          <a:lstStyle/>
          <a:p>
            <a:fld id="{4490B2FD-60A7-44BF-8130-23BE2AB42F4B}" type="slidenum">
              <a:rPr lang="en-IE" smtClean="0"/>
              <a:t>‹#›</a:t>
            </a:fld>
            <a:endParaRPr lang="en-IE" dirty="0"/>
          </a:p>
        </p:txBody>
      </p:sp>
    </p:spTree>
    <p:extLst>
      <p:ext uri="{BB962C8B-B14F-4D97-AF65-F5344CB8AC3E}">
        <p14:creationId xmlns:p14="http://schemas.microsoft.com/office/powerpoint/2010/main" val="10814912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1500" b="1">
                <a:solidFill>
                  <a:schemeClr val="tx1"/>
                </a:solidFill>
              </a:defRPr>
            </a:lvl1pPr>
          </a:lstStyle>
          <a:p>
            <a:r>
              <a:rPr lang="pl-PL"/>
              <a:t>Kliknij, aby edytować styl</a:t>
            </a:r>
            <a:endParaRPr lang="en-US"/>
          </a:p>
        </p:txBody>
      </p:sp>
      <p:sp>
        <p:nvSpPr>
          <p:cNvPr id="3" name="Content Placeholder 2"/>
          <p:cNvSpPr>
            <a:spLocks noGrp="1"/>
          </p:cNvSpPr>
          <p:nvPr>
            <p:ph idx="1"/>
          </p:nvPr>
        </p:nvSpPr>
        <p:spPr>
          <a:xfrm>
            <a:off x="3575050" y="273058"/>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pl-PL"/>
              <a:t>Kliknij, aby edytować style wzorca tekstu</a:t>
            </a:r>
          </a:p>
        </p:txBody>
      </p:sp>
      <p:sp>
        <p:nvSpPr>
          <p:cNvPr id="5" name="Slide Number Placeholder 4">
            <a:extLst>
              <a:ext uri="{FF2B5EF4-FFF2-40B4-BE49-F238E27FC236}">
                <a16:creationId xmlns:a16="http://schemas.microsoft.com/office/drawing/2014/main" id="{A33C8D78-D850-4402-8A13-3525DC9D5B64}"/>
              </a:ext>
            </a:extLst>
          </p:cNvPr>
          <p:cNvSpPr>
            <a:spLocks noGrp="1"/>
          </p:cNvSpPr>
          <p:nvPr>
            <p:ph type="sldNum" sz="quarter" idx="10"/>
          </p:nvPr>
        </p:nvSpPr>
        <p:spPr/>
        <p:txBody>
          <a:bodyPr/>
          <a:lstStyle/>
          <a:p>
            <a:fld id="{4490B2FD-60A7-44BF-8130-23BE2AB42F4B}" type="slidenum">
              <a:rPr lang="en-IE" smtClean="0"/>
              <a:t>‹#›</a:t>
            </a:fld>
            <a:endParaRPr lang="en-IE" dirty="0"/>
          </a:p>
        </p:txBody>
      </p:sp>
    </p:spTree>
    <p:extLst>
      <p:ext uri="{BB962C8B-B14F-4D97-AF65-F5344CB8AC3E}">
        <p14:creationId xmlns:p14="http://schemas.microsoft.com/office/powerpoint/2010/main" val="254664731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solidFill>
                  <a:schemeClr val="tx1"/>
                </a:solidFill>
              </a:defRPr>
            </a:lvl1pPr>
          </a:lstStyle>
          <a:p>
            <a:r>
              <a:rPr lang="pl-PL"/>
              <a:t>Kliknij, aby edytować styl</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pl-PL"/>
              <a:t>Kliknij ikonę, aby dodać obraz</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pl-PL"/>
              <a:t>Kliknij, aby edytować style wzorca tekstu</a:t>
            </a:r>
          </a:p>
        </p:txBody>
      </p:sp>
      <p:sp>
        <p:nvSpPr>
          <p:cNvPr id="5" name="Slide Number Placeholder 4">
            <a:extLst>
              <a:ext uri="{FF2B5EF4-FFF2-40B4-BE49-F238E27FC236}">
                <a16:creationId xmlns:a16="http://schemas.microsoft.com/office/drawing/2014/main" id="{9BE09DE7-06E7-4C4D-9B1A-F77F40637F9A}"/>
              </a:ext>
            </a:extLst>
          </p:cNvPr>
          <p:cNvSpPr>
            <a:spLocks noGrp="1"/>
          </p:cNvSpPr>
          <p:nvPr>
            <p:ph type="sldNum" sz="quarter" idx="10"/>
          </p:nvPr>
        </p:nvSpPr>
        <p:spPr/>
        <p:txBody>
          <a:bodyPr/>
          <a:lstStyle/>
          <a:p>
            <a:fld id="{4490B2FD-60A7-44BF-8130-23BE2AB42F4B}" type="slidenum">
              <a:rPr lang="en-IE" smtClean="0"/>
              <a:t>‹#›</a:t>
            </a:fld>
            <a:endParaRPr lang="en-IE" dirty="0"/>
          </a:p>
        </p:txBody>
      </p:sp>
    </p:spTree>
    <p:extLst>
      <p:ext uri="{BB962C8B-B14F-4D97-AF65-F5344CB8AC3E}">
        <p14:creationId xmlns:p14="http://schemas.microsoft.com/office/powerpoint/2010/main" val="79387878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pl-PL"/>
              <a:t>Kliknij, aby edytować styl</a:t>
            </a:r>
            <a:endParaRPr lang="en-US" dirty="0"/>
          </a:p>
        </p:txBody>
      </p:sp>
      <p:sp>
        <p:nvSpPr>
          <p:cNvPr id="3" name="Text Placeholder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grpSp>
        <p:nvGrpSpPr>
          <p:cNvPr id="23" name="Grupa 22">
            <a:extLst>
              <a:ext uri="{FF2B5EF4-FFF2-40B4-BE49-F238E27FC236}">
                <a16:creationId xmlns:a16="http://schemas.microsoft.com/office/drawing/2014/main" id="{B12AD403-5989-4AB5-B610-AC8A2C9F7B3D}"/>
              </a:ext>
            </a:extLst>
          </p:cNvPr>
          <p:cNvGrpSpPr/>
          <p:nvPr userDrawn="1"/>
        </p:nvGrpSpPr>
        <p:grpSpPr>
          <a:xfrm>
            <a:off x="294910" y="6405749"/>
            <a:ext cx="8491838" cy="473873"/>
            <a:chOff x="294910" y="6405749"/>
            <a:chExt cx="8491838" cy="473873"/>
          </a:xfrm>
        </p:grpSpPr>
        <p:pic>
          <p:nvPicPr>
            <p:cNvPr id="24" name="Obraz 23">
              <a:extLst>
                <a:ext uri="{FF2B5EF4-FFF2-40B4-BE49-F238E27FC236}">
                  <a16:creationId xmlns:a16="http://schemas.microsoft.com/office/drawing/2014/main" id="{5B5B2B36-AE7B-4829-A8D9-A77C02CDC682}"/>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294910" y="6405749"/>
              <a:ext cx="1238980" cy="473873"/>
            </a:xfrm>
            <a:prstGeom prst="rect">
              <a:avLst/>
            </a:prstGeom>
          </p:spPr>
        </p:pic>
        <p:pic>
          <p:nvPicPr>
            <p:cNvPr id="25" name="Obraz 24">
              <a:extLst>
                <a:ext uri="{FF2B5EF4-FFF2-40B4-BE49-F238E27FC236}">
                  <a16:creationId xmlns:a16="http://schemas.microsoft.com/office/drawing/2014/main" id="{CCDFEB4F-A4AF-4D4E-9F4B-F4E4E8A40F35}"/>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7832767" y="6436650"/>
              <a:ext cx="953981" cy="309299"/>
            </a:xfrm>
            <a:prstGeom prst="rect">
              <a:avLst/>
            </a:prstGeom>
          </p:spPr>
        </p:pic>
        <p:sp>
          <p:nvSpPr>
            <p:cNvPr id="26" name="Footer Placeholder 4">
              <a:extLst>
                <a:ext uri="{FF2B5EF4-FFF2-40B4-BE49-F238E27FC236}">
                  <a16:creationId xmlns:a16="http://schemas.microsoft.com/office/drawing/2014/main" id="{F2BCE362-9B94-4E90-9291-03900C5A899D}"/>
                </a:ext>
              </a:extLst>
            </p:cNvPr>
            <p:cNvSpPr txBox="1">
              <a:spLocks/>
            </p:cNvSpPr>
            <p:nvPr userDrawn="1"/>
          </p:nvSpPr>
          <p:spPr>
            <a:xfrm>
              <a:off x="2005357" y="6452185"/>
              <a:ext cx="5384800" cy="381000"/>
            </a:xfrm>
            <a:prstGeom prst="rect">
              <a:avLst/>
            </a:prstGeom>
          </p:spPr>
          <p:txBody>
            <a:bodyPr vert="horz" lIns="91440" tIns="45720" rIns="91440" bIns="45720" rtlCol="0" anchor="ctr"/>
            <a:lstStyle>
              <a:lvl1pP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l-PL" sz="1400" b="1" i="0" u="none" strike="noStrike" kern="1200" cap="none" spc="0" normalizeH="0" baseline="0" noProof="0" dirty="0" err="1">
                  <a:ln>
                    <a:noFill/>
                  </a:ln>
                  <a:solidFill>
                    <a:schemeClr val="tx1"/>
                  </a:solidFill>
                  <a:effectLst/>
                  <a:uLnTx/>
                  <a:uFillTx/>
                  <a:latin typeface="+mn-lt"/>
                  <a:ea typeface="+mn-ea"/>
                  <a:cs typeface="+mn-cs"/>
                </a:rPr>
                <a:t>SQLDay</a:t>
              </a:r>
              <a:r>
                <a:rPr kumimoji="0" lang="pl-PL" sz="1400" b="1" i="0" u="none" strike="noStrike" kern="1200" cap="none" spc="0" normalizeH="0" baseline="0" noProof="0" dirty="0">
                  <a:ln>
                    <a:noFill/>
                  </a:ln>
                  <a:solidFill>
                    <a:schemeClr val="tx1"/>
                  </a:solidFill>
                  <a:effectLst/>
                  <a:uLnTx/>
                  <a:uFillTx/>
                  <a:latin typeface="+mn-lt"/>
                  <a:ea typeface="+mn-ea"/>
                  <a:cs typeface="+mn-cs"/>
                </a:rPr>
                <a:t> 201</a:t>
              </a:r>
              <a:r>
                <a:rPr kumimoji="0" lang="en-US" sz="1400" b="1" i="0" u="none" strike="noStrike" kern="1200" cap="none" spc="0" normalizeH="0" baseline="0" noProof="0" dirty="0">
                  <a:ln>
                    <a:noFill/>
                  </a:ln>
                  <a:solidFill>
                    <a:schemeClr val="tx1"/>
                  </a:solidFill>
                  <a:effectLst/>
                  <a:uLnTx/>
                  <a:uFillTx/>
                  <a:latin typeface="+mn-lt"/>
                  <a:ea typeface="+mn-ea"/>
                  <a:cs typeface="+mn-cs"/>
                </a:rPr>
                <a:t>8</a:t>
              </a:r>
              <a:endParaRPr kumimoji="0" lang="pl-PL" sz="1400" b="1" i="0" u="none" strike="noStrike" kern="1200" cap="none" spc="0" normalizeH="0" baseline="0" noProof="0" dirty="0">
                <a:ln>
                  <a:noFill/>
                </a:ln>
                <a:solidFill>
                  <a:schemeClr val="tx1"/>
                </a:solidFill>
                <a:effectLst/>
                <a:uLnTx/>
                <a:uFillTx/>
                <a:latin typeface="+mn-lt"/>
                <a:ea typeface="+mn-ea"/>
                <a:cs typeface="+mn-cs"/>
              </a:endParaRPr>
            </a:p>
          </p:txBody>
        </p:sp>
      </p:grpSp>
      <p:sp>
        <p:nvSpPr>
          <p:cNvPr id="4" name="Slide Number Placeholder 3">
            <a:extLst>
              <a:ext uri="{FF2B5EF4-FFF2-40B4-BE49-F238E27FC236}">
                <a16:creationId xmlns:a16="http://schemas.microsoft.com/office/drawing/2014/main" id="{972D2250-854A-447C-82B0-75A17DD060F0}"/>
              </a:ext>
            </a:extLst>
          </p:cNvPr>
          <p:cNvSpPr>
            <a:spLocks noGrp="1"/>
          </p:cNvSpPr>
          <p:nvPr>
            <p:ph type="sldNum" sz="quarter" idx="4"/>
          </p:nvPr>
        </p:nvSpPr>
        <p:spPr>
          <a:xfrm>
            <a:off x="5652120" y="643051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90B2FD-60A7-44BF-8130-23BE2AB42F4B}" type="slidenum">
              <a:rPr lang="en-IE" smtClean="0"/>
              <a:t>‹#›</a:t>
            </a:fld>
            <a:endParaRPr lang="en-IE" dirty="0"/>
          </a:p>
        </p:txBody>
      </p:sp>
    </p:spTree>
    <p:extLst>
      <p:ext uri="{BB962C8B-B14F-4D97-AF65-F5344CB8AC3E}">
        <p14:creationId xmlns:p14="http://schemas.microsoft.com/office/powerpoint/2010/main" val="18590050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fade/>
  </p:transition>
  <p:hf hdr="0" ftr="0" dt="0"/>
  <p:txStyles>
    <p:titleStyle>
      <a:lvl1pPr algn="l" defTabSz="685783" rtl="0" eaLnBrk="1" latinLnBrk="0" hangingPunct="1">
        <a:spcBef>
          <a:spcPct val="0"/>
        </a:spcBef>
        <a:buNone/>
        <a:defRPr sz="3300" b="1" kern="1200">
          <a:solidFill>
            <a:schemeClr val="tx1"/>
          </a:solidFill>
          <a:latin typeface="+mj-lt"/>
          <a:ea typeface="+mj-ea"/>
          <a:cs typeface="+mj-cs"/>
        </a:defRPr>
      </a:lvl1pPr>
    </p:titleStyle>
    <p:bodyStyle>
      <a:lvl1pPr marL="257168" indent="-257168" algn="l" defTabSz="685783" rtl="0" eaLnBrk="1" latinLnBrk="0" hangingPunct="1">
        <a:spcBef>
          <a:spcPct val="20000"/>
        </a:spcBef>
        <a:buFont typeface="Arial" pitchFamily="34" charset="0"/>
        <a:buChar char="•"/>
        <a:defRPr sz="2100" kern="1200">
          <a:solidFill>
            <a:schemeClr val="tx1"/>
          </a:solidFill>
          <a:latin typeface="+mn-lt"/>
          <a:ea typeface="+mn-ea"/>
          <a:cs typeface="+mn-cs"/>
        </a:defRPr>
      </a:lvl1pPr>
      <a:lvl2pPr marL="557199" indent="-214308" algn="l" defTabSz="685783" rtl="0" eaLnBrk="1" latinLnBrk="0" hangingPunct="1">
        <a:spcBef>
          <a:spcPct val="20000"/>
        </a:spcBef>
        <a:buFont typeface="Arial" pitchFamily="34" charset="0"/>
        <a:buChar char="–"/>
        <a:defRPr sz="1950" kern="1200">
          <a:solidFill>
            <a:schemeClr val="tx1"/>
          </a:solidFill>
          <a:latin typeface="+mn-lt"/>
          <a:ea typeface="+mn-ea"/>
          <a:cs typeface="+mn-cs"/>
        </a:defRPr>
      </a:lvl2pPr>
      <a:lvl3pPr marL="857228" indent="-171446" algn="l" defTabSz="685783"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20"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12"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03"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image" Target="../media/image14.emf"/><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 Id="rId9" Type="http://schemas.openxmlformats.org/officeDocument/2006/relationships/image" Target="../media/image21.png"/></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emf"/><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emf"/><Relationship Id="rId1" Type="http://schemas.openxmlformats.org/officeDocument/2006/relationships/slideLayout" Target="../slideLayouts/slideLayout6.xml"/><Relationship Id="rId5" Type="http://schemas.openxmlformats.org/officeDocument/2006/relationships/image" Target="../media/image52.emf"/><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4.png"/><Relationship Id="rId7" Type="http://schemas.openxmlformats.org/officeDocument/2006/relationships/image" Target="../media/image56.png"/><Relationship Id="rId2" Type="http://schemas.openxmlformats.org/officeDocument/2006/relationships/image" Target="../media/image53.png"/><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55.png"/><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emf"/><Relationship Id="rId2" Type="http://schemas.openxmlformats.org/officeDocument/2006/relationships/image" Target="../media/image58.png"/><Relationship Id="rId1" Type="http://schemas.openxmlformats.org/officeDocument/2006/relationships/slideLayout" Target="../slideLayouts/slideLayout6.xml"/><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60.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 Id="rId5" Type="http://schemas.openxmlformats.org/officeDocument/2006/relationships/image" Target="../media/image67.png"/><Relationship Id="rId4" Type="http://schemas.openxmlformats.org/officeDocument/2006/relationships/image" Target="../media/image66.png"/></Relationships>
</file>

<file path=ppt/slides/_rels/slide5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slide" Target="slide29.xml"/><Relationship Id="rId7" Type="http://schemas.openxmlformats.org/officeDocument/2006/relationships/image" Target="../media/image27.emf"/><Relationship Id="rId2" Type="http://schemas.openxmlformats.org/officeDocument/2006/relationships/image" Target="../media/image24.emf"/><Relationship Id="rId1" Type="http://schemas.openxmlformats.org/officeDocument/2006/relationships/slideLayout" Target="../slideLayouts/slideLayout6.xml"/><Relationship Id="rId6" Type="http://schemas.openxmlformats.org/officeDocument/2006/relationships/slide" Target="slide2.xml"/><Relationship Id="rId5" Type="http://schemas.openxmlformats.org/officeDocument/2006/relationships/image" Target="../media/image26.emf"/><Relationship Id="rId4" Type="http://schemas.openxmlformats.org/officeDocument/2006/relationships/image" Target="../media/image2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ole tekstowe 6">
            <a:extLst>
              <a:ext uri="{FF2B5EF4-FFF2-40B4-BE49-F238E27FC236}">
                <a16:creationId xmlns:a16="http://schemas.microsoft.com/office/drawing/2014/main" id="{D51DD3F8-3A81-4C35-8BDF-BA17C2B1E0A5}"/>
              </a:ext>
            </a:extLst>
          </p:cNvPr>
          <p:cNvSpPr txBox="1"/>
          <p:nvPr/>
        </p:nvSpPr>
        <p:spPr>
          <a:xfrm>
            <a:off x="3470709" y="1196752"/>
            <a:ext cx="2145266" cy="4616648"/>
          </a:xfrm>
          <a:prstGeom prst="rect">
            <a:avLst/>
          </a:prstGeom>
          <a:noFill/>
        </p:spPr>
        <p:txBody>
          <a:bodyPr wrap="none" rtlCol="0">
            <a:spAutoFit/>
          </a:bodyPr>
          <a:lstStyle/>
          <a:p>
            <a:pPr algn="ctr">
              <a:spcBef>
                <a:spcPts val="600"/>
              </a:spcBef>
            </a:pPr>
            <a:r>
              <a:rPr lang="en-US" b="1" dirty="0">
                <a:solidFill>
                  <a:schemeClr val="accent6">
                    <a:lumMod val="75000"/>
                  </a:schemeClr>
                </a:solidFill>
              </a:rPr>
              <a:t>GOLD SPONSORS</a:t>
            </a:r>
          </a:p>
          <a:p>
            <a:pPr algn="ctr">
              <a:spcBef>
                <a:spcPts val="600"/>
              </a:spcBef>
            </a:pPr>
            <a:endParaRPr lang="en-US" b="1" dirty="0">
              <a:solidFill>
                <a:schemeClr val="accent6">
                  <a:lumMod val="75000"/>
                </a:schemeClr>
              </a:solidFill>
            </a:endParaRPr>
          </a:p>
          <a:p>
            <a:pPr algn="ctr">
              <a:spcBef>
                <a:spcPts val="600"/>
              </a:spcBef>
            </a:pPr>
            <a:endParaRPr lang="en-US" b="1" dirty="0">
              <a:solidFill>
                <a:schemeClr val="accent6">
                  <a:lumMod val="75000"/>
                </a:schemeClr>
              </a:solidFill>
            </a:endParaRPr>
          </a:p>
          <a:p>
            <a:pPr algn="ctr">
              <a:spcBef>
                <a:spcPts val="600"/>
              </a:spcBef>
            </a:pPr>
            <a:endParaRPr lang="en-US" b="1" dirty="0">
              <a:solidFill>
                <a:schemeClr val="accent6">
                  <a:lumMod val="75000"/>
                </a:schemeClr>
              </a:solidFill>
            </a:endParaRPr>
          </a:p>
          <a:p>
            <a:pPr algn="ctr">
              <a:spcBef>
                <a:spcPts val="600"/>
              </a:spcBef>
            </a:pPr>
            <a:r>
              <a:rPr lang="en-US" b="1" dirty="0">
                <a:solidFill>
                  <a:schemeClr val="accent6">
                    <a:lumMod val="75000"/>
                  </a:schemeClr>
                </a:solidFill>
              </a:rPr>
              <a:t>SILVER SPONSORS</a:t>
            </a:r>
          </a:p>
          <a:p>
            <a:pPr algn="ctr">
              <a:spcBef>
                <a:spcPts val="600"/>
              </a:spcBef>
            </a:pPr>
            <a:endParaRPr lang="en-US" b="1" dirty="0">
              <a:solidFill>
                <a:schemeClr val="accent6">
                  <a:lumMod val="75000"/>
                </a:schemeClr>
              </a:solidFill>
            </a:endParaRPr>
          </a:p>
          <a:p>
            <a:pPr algn="ctr">
              <a:spcBef>
                <a:spcPts val="600"/>
              </a:spcBef>
            </a:pPr>
            <a:endParaRPr lang="en-US" b="1" dirty="0">
              <a:solidFill>
                <a:schemeClr val="accent6">
                  <a:lumMod val="75000"/>
                </a:schemeClr>
              </a:solidFill>
            </a:endParaRPr>
          </a:p>
          <a:p>
            <a:pPr algn="ctr">
              <a:spcBef>
                <a:spcPts val="600"/>
              </a:spcBef>
            </a:pPr>
            <a:endParaRPr lang="en-US" b="1" dirty="0">
              <a:solidFill>
                <a:schemeClr val="accent6">
                  <a:lumMod val="75000"/>
                </a:schemeClr>
              </a:solidFill>
            </a:endParaRPr>
          </a:p>
          <a:p>
            <a:pPr algn="ctr">
              <a:spcBef>
                <a:spcPts val="600"/>
              </a:spcBef>
            </a:pPr>
            <a:r>
              <a:rPr lang="en-US" b="1" dirty="0">
                <a:solidFill>
                  <a:schemeClr val="accent6">
                    <a:lumMod val="75000"/>
                  </a:schemeClr>
                </a:solidFill>
              </a:rPr>
              <a:t>BRONZE SPONSOR</a:t>
            </a:r>
          </a:p>
          <a:p>
            <a:pPr algn="ctr">
              <a:spcBef>
                <a:spcPts val="600"/>
              </a:spcBef>
            </a:pPr>
            <a:endParaRPr lang="en-US" b="1" dirty="0">
              <a:solidFill>
                <a:schemeClr val="accent6">
                  <a:lumMod val="75000"/>
                </a:schemeClr>
              </a:solidFill>
            </a:endParaRPr>
          </a:p>
          <a:p>
            <a:pPr algn="ctr">
              <a:spcBef>
                <a:spcPts val="600"/>
              </a:spcBef>
            </a:pPr>
            <a:endParaRPr lang="en-US" b="1" dirty="0">
              <a:solidFill>
                <a:schemeClr val="accent6">
                  <a:lumMod val="75000"/>
                </a:schemeClr>
              </a:solidFill>
            </a:endParaRPr>
          </a:p>
          <a:p>
            <a:pPr algn="ctr">
              <a:spcBef>
                <a:spcPts val="600"/>
              </a:spcBef>
            </a:pPr>
            <a:endParaRPr lang="en-US" b="1" dirty="0">
              <a:solidFill>
                <a:schemeClr val="accent6">
                  <a:lumMod val="75000"/>
                </a:schemeClr>
              </a:solidFill>
            </a:endParaRPr>
          </a:p>
          <a:p>
            <a:pPr algn="ctr">
              <a:spcBef>
                <a:spcPts val="600"/>
              </a:spcBef>
            </a:pPr>
            <a:r>
              <a:rPr lang="en-US" b="1" dirty="0">
                <a:solidFill>
                  <a:schemeClr val="accent6">
                    <a:lumMod val="75000"/>
                  </a:schemeClr>
                </a:solidFill>
              </a:rPr>
              <a:t>STRATEGIC PARTNER</a:t>
            </a:r>
            <a:endParaRPr lang="pl-PL" b="1" dirty="0">
              <a:solidFill>
                <a:schemeClr val="accent6">
                  <a:lumMod val="75000"/>
                </a:schemeClr>
              </a:solidFill>
            </a:endParaRPr>
          </a:p>
        </p:txBody>
      </p:sp>
      <p:pic>
        <p:nvPicPr>
          <p:cNvPr id="8" name="Obraz 7">
            <a:extLst>
              <a:ext uri="{FF2B5EF4-FFF2-40B4-BE49-F238E27FC236}">
                <a16:creationId xmlns:a16="http://schemas.microsoft.com/office/drawing/2014/main" id="{36C49CA5-F767-4442-9487-1DDE4A2209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1237" y="5527224"/>
            <a:ext cx="1604211" cy="914400"/>
          </a:xfrm>
          <a:prstGeom prst="rect">
            <a:avLst/>
          </a:prstGeom>
        </p:spPr>
      </p:pic>
      <p:grpSp>
        <p:nvGrpSpPr>
          <p:cNvPr id="9" name="Grupa 8">
            <a:extLst>
              <a:ext uri="{FF2B5EF4-FFF2-40B4-BE49-F238E27FC236}">
                <a16:creationId xmlns:a16="http://schemas.microsoft.com/office/drawing/2014/main" id="{88304CBD-4A4C-4974-9350-38032FC60E0C}"/>
              </a:ext>
            </a:extLst>
          </p:cNvPr>
          <p:cNvGrpSpPr>
            <a:grpSpLocks noChangeAspect="1"/>
          </p:cNvGrpSpPr>
          <p:nvPr/>
        </p:nvGrpSpPr>
        <p:grpSpPr>
          <a:xfrm>
            <a:off x="291381" y="1254199"/>
            <a:ext cx="8503922" cy="1371600"/>
            <a:chOff x="3419155" y="1866528"/>
            <a:chExt cx="5667798" cy="914400"/>
          </a:xfrm>
        </p:grpSpPr>
        <p:pic>
          <p:nvPicPr>
            <p:cNvPr id="19" name="Obraz 18">
              <a:extLst>
                <a:ext uri="{FF2B5EF4-FFF2-40B4-BE49-F238E27FC236}">
                  <a16:creationId xmlns:a16="http://schemas.microsoft.com/office/drawing/2014/main" id="{D38E9E0E-1E3E-4B4F-8741-0714A1BE55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9155" y="1866528"/>
              <a:ext cx="1604211" cy="914400"/>
            </a:xfrm>
            <a:prstGeom prst="rect">
              <a:avLst/>
            </a:prstGeom>
          </p:spPr>
        </p:pic>
        <p:pic>
          <p:nvPicPr>
            <p:cNvPr id="20" name="Obraz 19">
              <a:extLst>
                <a:ext uri="{FF2B5EF4-FFF2-40B4-BE49-F238E27FC236}">
                  <a16:creationId xmlns:a16="http://schemas.microsoft.com/office/drawing/2014/main" id="{BC0C29DF-91D7-42F1-8F7F-5F37560D0B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3893" y="1866528"/>
              <a:ext cx="1604211" cy="914400"/>
            </a:xfrm>
            <a:prstGeom prst="rect">
              <a:avLst/>
            </a:prstGeom>
          </p:spPr>
        </p:pic>
        <p:pic>
          <p:nvPicPr>
            <p:cNvPr id="21" name="Obraz 20">
              <a:extLst>
                <a:ext uri="{FF2B5EF4-FFF2-40B4-BE49-F238E27FC236}">
                  <a16:creationId xmlns:a16="http://schemas.microsoft.com/office/drawing/2014/main" id="{967C8F50-BE96-4AD6-9720-3003E1240C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8631" y="1866528"/>
              <a:ext cx="1918322" cy="914400"/>
            </a:xfrm>
            <a:prstGeom prst="rect">
              <a:avLst/>
            </a:prstGeom>
          </p:spPr>
        </p:pic>
      </p:grpSp>
      <p:grpSp>
        <p:nvGrpSpPr>
          <p:cNvPr id="10" name="Grupa 9">
            <a:extLst>
              <a:ext uri="{FF2B5EF4-FFF2-40B4-BE49-F238E27FC236}">
                <a16:creationId xmlns:a16="http://schemas.microsoft.com/office/drawing/2014/main" id="{DE69094B-D3B0-4FD0-A3B9-13B29F63FECD}"/>
              </a:ext>
            </a:extLst>
          </p:cNvPr>
          <p:cNvGrpSpPr>
            <a:grpSpLocks noChangeAspect="1"/>
          </p:cNvGrpSpPr>
          <p:nvPr/>
        </p:nvGrpSpPr>
        <p:grpSpPr>
          <a:xfrm>
            <a:off x="612217" y="2811379"/>
            <a:ext cx="8105931" cy="866851"/>
            <a:chOff x="1814944" y="2840031"/>
            <a:chExt cx="8439628" cy="914400"/>
          </a:xfrm>
        </p:grpSpPr>
        <p:pic>
          <p:nvPicPr>
            <p:cNvPr id="15" name="Obraz 14">
              <a:extLst>
                <a:ext uri="{FF2B5EF4-FFF2-40B4-BE49-F238E27FC236}">
                  <a16:creationId xmlns:a16="http://schemas.microsoft.com/office/drawing/2014/main" id="{3DB62CC0-988E-4E1B-93BA-EBE6933A17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4944" y="2840031"/>
              <a:ext cx="1604211" cy="914400"/>
            </a:xfrm>
            <a:prstGeom prst="rect">
              <a:avLst/>
            </a:prstGeom>
          </p:spPr>
        </p:pic>
        <p:pic>
          <p:nvPicPr>
            <p:cNvPr id="16" name="Obraz 15">
              <a:extLst>
                <a:ext uri="{FF2B5EF4-FFF2-40B4-BE49-F238E27FC236}">
                  <a16:creationId xmlns:a16="http://schemas.microsoft.com/office/drawing/2014/main" id="{9017DC9B-B010-42EF-BEEB-6543821521D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6291" y="2931471"/>
              <a:ext cx="2551814" cy="731520"/>
            </a:xfrm>
            <a:prstGeom prst="rect">
              <a:avLst/>
            </a:prstGeom>
          </p:spPr>
        </p:pic>
        <p:pic>
          <p:nvPicPr>
            <p:cNvPr id="17" name="Obraz 16">
              <a:extLst>
                <a:ext uri="{FF2B5EF4-FFF2-40B4-BE49-F238E27FC236}">
                  <a16:creationId xmlns:a16="http://schemas.microsoft.com/office/drawing/2014/main" id="{27B89ADC-ACE8-4441-A8F9-CBE4087874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25241" y="3045771"/>
              <a:ext cx="1381855" cy="502920"/>
            </a:xfrm>
            <a:prstGeom prst="rect">
              <a:avLst/>
            </a:prstGeom>
          </p:spPr>
        </p:pic>
        <p:pic>
          <p:nvPicPr>
            <p:cNvPr id="18" name="Obraz 17">
              <a:extLst>
                <a:ext uri="{FF2B5EF4-FFF2-40B4-BE49-F238E27FC236}">
                  <a16:creationId xmlns:a16="http://schemas.microsoft.com/office/drawing/2014/main" id="{18590483-CD0E-45CB-912D-44ECD9E949A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84232" y="3114351"/>
              <a:ext cx="2070340" cy="365760"/>
            </a:xfrm>
            <a:prstGeom prst="rect">
              <a:avLst/>
            </a:prstGeom>
          </p:spPr>
        </p:pic>
      </p:grpSp>
      <p:pic>
        <p:nvPicPr>
          <p:cNvPr id="11" name="Obraz 10">
            <a:extLst>
              <a:ext uri="{FF2B5EF4-FFF2-40B4-BE49-F238E27FC236}">
                <a16:creationId xmlns:a16="http://schemas.microsoft.com/office/drawing/2014/main" id="{BC7B062E-B62E-490B-A1C7-EAA3BBFDDD7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43674" y="4065360"/>
            <a:ext cx="2085475" cy="1188720"/>
          </a:xfrm>
          <a:prstGeom prst="rect">
            <a:avLst/>
          </a:prstGeom>
        </p:spPr>
      </p:pic>
      <p:sp>
        <p:nvSpPr>
          <p:cNvPr id="12" name="Prostokąt 11">
            <a:extLst>
              <a:ext uri="{FF2B5EF4-FFF2-40B4-BE49-F238E27FC236}">
                <a16:creationId xmlns:a16="http://schemas.microsoft.com/office/drawing/2014/main" id="{B146AF01-8973-476F-A47A-B891E8EBCF3B}"/>
              </a:ext>
            </a:extLst>
          </p:cNvPr>
          <p:cNvSpPr/>
          <p:nvPr/>
        </p:nvSpPr>
        <p:spPr>
          <a:xfrm>
            <a:off x="323528" y="2481184"/>
            <a:ext cx="8439628" cy="45719"/>
          </a:xfrm>
          <a:prstGeom prst="rect">
            <a:avLst/>
          </a:prstGeom>
          <a:gradFill flip="none" rotWithShape="1">
            <a:gsLst>
              <a:gs pos="0">
                <a:schemeClr val="accent6">
                  <a:lumMod val="0"/>
                  <a:lumOff val="100000"/>
                </a:schemeClr>
              </a:gs>
              <a:gs pos="50000">
                <a:schemeClr val="accent6"/>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Prostokąt 12">
            <a:extLst>
              <a:ext uri="{FF2B5EF4-FFF2-40B4-BE49-F238E27FC236}">
                <a16:creationId xmlns:a16="http://schemas.microsoft.com/office/drawing/2014/main" id="{F5483265-FAB7-4CDE-9DFF-6BE57BC58B56}"/>
              </a:ext>
            </a:extLst>
          </p:cNvPr>
          <p:cNvSpPr/>
          <p:nvPr/>
        </p:nvSpPr>
        <p:spPr>
          <a:xfrm>
            <a:off x="391754" y="3873029"/>
            <a:ext cx="8439628" cy="45719"/>
          </a:xfrm>
          <a:prstGeom prst="rect">
            <a:avLst/>
          </a:prstGeom>
          <a:gradFill flip="none" rotWithShape="1">
            <a:gsLst>
              <a:gs pos="0">
                <a:schemeClr val="accent6">
                  <a:lumMod val="0"/>
                  <a:lumOff val="100000"/>
                </a:schemeClr>
              </a:gs>
              <a:gs pos="50000">
                <a:schemeClr val="accent6"/>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Prostokąt 13">
            <a:extLst>
              <a:ext uri="{FF2B5EF4-FFF2-40B4-BE49-F238E27FC236}">
                <a16:creationId xmlns:a16="http://schemas.microsoft.com/office/drawing/2014/main" id="{19E670A5-A356-4A9B-B7F0-257FDF118139}"/>
              </a:ext>
            </a:extLst>
          </p:cNvPr>
          <p:cNvSpPr/>
          <p:nvPr/>
        </p:nvSpPr>
        <p:spPr>
          <a:xfrm>
            <a:off x="323528" y="5270945"/>
            <a:ext cx="8439628" cy="45719"/>
          </a:xfrm>
          <a:prstGeom prst="rect">
            <a:avLst/>
          </a:prstGeom>
          <a:gradFill flip="none" rotWithShape="1">
            <a:gsLst>
              <a:gs pos="0">
                <a:schemeClr val="accent6">
                  <a:lumMod val="0"/>
                  <a:lumOff val="100000"/>
                </a:schemeClr>
              </a:gs>
              <a:gs pos="50000">
                <a:schemeClr val="accent6"/>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301680344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5020CE63-0222-4679-A313-A6947B320D08}"/>
              </a:ext>
            </a:extLst>
          </p:cNvPr>
          <p:cNvSpPr>
            <a:spLocks noGrp="1"/>
          </p:cNvSpPr>
          <p:nvPr>
            <p:ph type="title"/>
          </p:nvPr>
        </p:nvSpPr>
        <p:spPr/>
        <p:txBody>
          <a:bodyPr/>
          <a:lstStyle/>
          <a:p>
            <a:r>
              <a:rPr lang="en-US" dirty="0"/>
              <a:t>DEMO</a:t>
            </a:r>
            <a:endParaRPr lang="pl-PL" dirty="0"/>
          </a:p>
        </p:txBody>
      </p:sp>
      <p:sp>
        <p:nvSpPr>
          <p:cNvPr id="5" name="Symbol zastępczy tekstu 4">
            <a:extLst>
              <a:ext uri="{FF2B5EF4-FFF2-40B4-BE49-F238E27FC236}">
                <a16:creationId xmlns:a16="http://schemas.microsoft.com/office/drawing/2014/main" id="{30E54DBC-E9A5-4423-AE6A-4825355BEE4D}"/>
              </a:ext>
            </a:extLst>
          </p:cNvPr>
          <p:cNvSpPr>
            <a:spLocks noGrp="1"/>
          </p:cNvSpPr>
          <p:nvPr>
            <p:ph type="body" idx="1"/>
          </p:nvPr>
        </p:nvSpPr>
        <p:spPr/>
        <p:txBody>
          <a:bodyPr/>
          <a:lstStyle/>
          <a:p>
            <a:r>
              <a:rPr lang="en-US" dirty="0"/>
              <a:t>Creating database</a:t>
            </a:r>
            <a:endParaRPr lang="pl-PL" dirty="0"/>
          </a:p>
        </p:txBody>
      </p:sp>
      <p:sp>
        <p:nvSpPr>
          <p:cNvPr id="2" name="Slide Number Placeholder 1">
            <a:extLst>
              <a:ext uri="{FF2B5EF4-FFF2-40B4-BE49-F238E27FC236}">
                <a16:creationId xmlns:a16="http://schemas.microsoft.com/office/drawing/2014/main" id="{8587FBDC-A6D6-4671-ABCA-CF64A4323DFD}"/>
              </a:ext>
            </a:extLst>
          </p:cNvPr>
          <p:cNvSpPr>
            <a:spLocks noGrp="1"/>
          </p:cNvSpPr>
          <p:nvPr>
            <p:ph type="sldNum" sz="quarter" idx="10"/>
          </p:nvPr>
        </p:nvSpPr>
        <p:spPr/>
        <p:txBody>
          <a:bodyPr/>
          <a:lstStyle/>
          <a:p>
            <a:fld id="{4490B2FD-60A7-44BF-8130-23BE2AB42F4B}" type="slidenum">
              <a:rPr lang="en-IE" smtClean="0"/>
              <a:t>10</a:t>
            </a:fld>
            <a:endParaRPr lang="en-IE" dirty="0"/>
          </a:p>
        </p:txBody>
      </p:sp>
    </p:spTree>
    <p:extLst>
      <p:ext uri="{BB962C8B-B14F-4D97-AF65-F5344CB8AC3E}">
        <p14:creationId xmlns:p14="http://schemas.microsoft.com/office/powerpoint/2010/main" val="104004640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F3D89-250F-437C-B997-FEE094210CDC}"/>
              </a:ext>
            </a:extLst>
          </p:cNvPr>
          <p:cNvSpPr>
            <a:spLocks noGrp="1"/>
          </p:cNvSpPr>
          <p:nvPr>
            <p:ph type="title"/>
          </p:nvPr>
        </p:nvSpPr>
        <p:spPr/>
        <p:txBody>
          <a:bodyPr/>
          <a:lstStyle/>
          <a:p>
            <a:r>
              <a:rPr lang="en-IE" dirty="0"/>
              <a:t>Intelligent capabilities</a:t>
            </a:r>
          </a:p>
        </p:txBody>
      </p:sp>
      <p:sp>
        <p:nvSpPr>
          <p:cNvPr id="3" name="Content Placeholder 1">
            <a:extLst>
              <a:ext uri="{FF2B5EF4-FFF2-40B4-BE49-F238E27FC236}">
                <a16:creationId xmlns:a16="http://schemas.microsoft.com/office/drawing/2014/main" id="{7BD0D279-FDFD-4A14-982E-7094DCA611B7}"/>
              </a:ext>
            </a:extLst>
          </p:cNvPr>
          <p:cNvSpPr txBox="1">
            <a:spLocks/>
          </p:cNvSpPr>
          <p:nvPr/>
        </p:nvSpPr>
        <p:spPr>
          <a:xfrm>
            <a:off x="205740" y="1621103"/>
            <a:ext cx="5601717" cy="4117796"/>
          </a:xfrm>
          <a:prstGeom prst="rect">
            <a:avLst/>
          </a:prstGeom>
        </p:spPr>
        <p:txBody>
          <a:bodyPr lIns="68580" tIns="93257" rIns="186512" bIns="93257"/>
          <a:lstStyle>
            <a:lvl1pPr marL="342886" indent="-342886" algn="l" defTabSz="457181" rtl="0" eaLnBrk="1" latinLnBrk="0" hangingPunct="1">
              <a:spcBef>
                <a:spcPts val="1000"/>
              </a:spcBef>
              <a:buFont typeface="Arial"/>
              <a:buChar char="•"/>
              <a:defRPr sz="1800" kern="1200">
                <a:solidFill>
                  <a:srgbClr val="FFFFFF"/>
                </a:solidFill>
                <a:latin typeface="Segoe UI"/>
                <a:ea typeface="+mn-ea"/>
                <a:cs typeface="Segoe UI"/>
              </a:defRPr>
            </a:lvl1pPr>
            <a:lvl2pPr marL="742919" indent="-285738" algn="l" defTabSz="457181" rtl="0" eaLnBrk="1" latinLnBrk="0" hangingPunct="1">
              <a:spcBef>
                <a:spcPts val="1000"/>
              </a:spcBef>
              <a:buFont typeface="Arial"/>
              <a:buChar char="–"/>
              <a:defRPr sz="1600" kern="1200">
                <a:solidFill>
                  <a:srgbClr val="FFFFFF"/>
                </a:solidFill>
                <a:latin typeface="Segoe UI"/>
                <a:ea typeface="+mn-ea"/>
                <a:cs typeface="Segoe UI"/>
              </a:defRPr>
            </a:lvl2pPr>
            <a:lvl3pPr marL="1142952" indent="-228591" algn="l" defTabSz="457181" rtl="0" eaLnBrk="1" latinLnBrk="0" hangingPunct="1">
              <a:spcBef>
                <a:spcPts val="1000"/>
              </a:spcBef>
              <a:buFont typeface="Arial"/>
              <a:buChar char="•"/>
              <a:defRPr sz="1400" kern="1200">
                <a:solidFill>
                  <a:srgbClr val="FFFFFF"/>
                </a:solidFill>
                <a:latin typeface="Segoe UI"/>
                <a:ea typeface="+mn-ea"/>
                <a:cs typeface="Segoe UI"/>
              </a:defRPr>
            </a:lvl3pPr>
            <a:lvl4pPr marL="1600134" indent="-228591" algn="l" defTabSz="457181" rtl="0" eaLnBrk="1" latinLnBrk="0" hangingPunct="1">
              <a:spcBef>
                <a:spcPts val="1000"/>
              </a:spcBef>
              <a:buFont typeface="Arial"/>
              <a:buChar char="–"/>
              <a:defRPr sz="1200" kern="1200">
                <a:solidFill>
                  <a:srgbClr val="FFFFFF"/>
                </a:solidFill>
                <a:latin typeface="Segoe UI"/>
                <a:ea typeface="+mn-ea"/>
                <a:cs typeface="Segoe UI"/>
              </a:defRPr>
            </a:lvl4pPr>
            <a:lvl5pPr marL="2057314" indent="-228591" algn="l" defTabSz="457181" rtl="0" eaLnBrk="1" latinLnBrk="0" hangingPunct="1">
              <a:spcBef>
                <a:spcPts val="1000"/>
              </a:spcBef>
              <a:buFont typeface="Arial"/>
              <a:buChar char="»"/>
              <a:defRPr sz="1000" kern="1200">
                <a:solidFill>
                  <a:srgbClr val="FFFFFF"/>
                </a:solidFill>
                <a:latin typeface="Segoe UI"/>
                <a:ea typeface="+mn-ea"/>
                <a:cs typeface="Segoe UI"/>
              </a:defRPr>
            </a:lvl5pPr>
            <a:lvl6pPr marL="2514495" indent="-228591" algn="l" defTabSz="457181" rtl="0" eaLnBrk="1" latinLnBrk="0" hangingPunct="1">
              <a:spcBef>
                <a:spcPct val="20000"/>
              </a:spcBef>
              <a:buFont typeface="Arial"/>
              <a:buChar char="•"/>
              <a:defRPr sz="2000" kern="1200">
                <a:solidFill>
                  <a:schemeClr val="tx1"/>
                </a:solidFill>
                <a:latin typeface="+mn-lt"/>
                <a:ea typeface="+mn-ea"/>
                <a:cs typeface="+mn-cs"/>
              </a:defRPr>
            </a:lvl6pPr>
            <a:lvl7pPr marL="2971676" indent="-228591" algn="l" defTabSz="457181" rtl="0" eaLnBrk="1" latinLnBrk="0" hangingPunct="1">
              <a:spcBef>
                <a:spcPct val="20000"/>
              </a:spcBef>
              <a:buFont typeface="Arial"/>
              <a:buChar char="•"/>
              <a:defRPr sz="2000" kern="1200">
                <a:solidFill>
                  <a:schemeClr val="tx1"/>
                </a:solidFill>
                <a:latin typeface="+mn-lt"/>
                <a:ea typeface="+mn-ea"/>
                <a:cs typeface="+mn-cs"/>
              </a:defRPr>
            </a:lvl7pPr>
            <a:lvl8pPr marL="3428857" indent="-228591" algn="l" defTabSz="457181" rtl="0" eaLnBrk="1" latinLnBrk="0" hangingPunct="1">
              <a:spcBef>
                <a:spcPct val="20000"/>
              </a:spcBef>
              <a:buFont typeface="Arial"/>
              <a:buChar char="•"/>
              <a:defRPr sz="2000" kern="1200">
                <a:solidFill>
                  <a:schemeClr val="tx1"/>
                </a:solidFill>
                <a:latin typeface="+mn-lt"/>
                <a:ea typeface="+mn-ea"/>
                <a:cs typeface="+mn-cs"/>
              </a:defRPr>
            </a:lvl8pPr>
            <a:lvl9pPr marL="3886038" indent="-228591" algn="l" defTabSz="457181" rtl="0" eaLnBrk="1" latinLnBrk="0" hangingPunct="1">
              <a:spcBef>
                <a:spcPct val="20000"/>
              </a:spcBef>
              <a:buFont typeface="Arial"/>
              <a:buChar char="•"/>
              <a:defRPr sz="2000" kern="1200">
                <a:solidFill>
                  <a:schemeClr val="tx1"/>
                </a:solidFill>
                <a:latin typeface="+mn-lt"/>
                <a:ea typeface="+mn-ea"/>
                <a:cs typeface="+mn-cs"/>
              </a:defRPr>
            </a:lvl9pPr>
          </a:lstStyle>
          <a:p>
            <a:pPr marL="262231" lvl="2" indent="-257175" defTabSz="685775">
              <a:lnSpc>
                <a:spcPct val="90000"/>
              </a:lnSpc>
              <a:spcBef>
                <a:spcPct val="20000"/>
              </a:spcBef>
              <a:spcAft>
                <a:spcPts val="450"/>
              </a:spcAft>
              <a:buClr>
                <a:srgbClr val="494949"/>
              </a:buClr>
              <a:buSzPct val="90000"/>
              <a:defRPr/>
            </a:pPr>
            <a:r>
              <a:rPr lang="en-US" sz="1350" dirty="0">
                <a:solidFill>
                  <a:srgbClr val="494949"/>
                </a:solidFill>
                <a:latin typeface="Segoe UI Light"/>
              </a:rPr>
              <a:t>Built-in performance monitoring </a:t>
            </a:r>
            <a:br>
              <a:rPr lang="en-US" sz="1350" dirty="0">
                <a:solidFill>
                  <a:srgbClr val="494949"/>
                </a:solidFill>
                <a:latin typeface="Segoe UI Light"/>
              </a:rPr>
            </a:br>
            <a:r>
              <a:rPr lang="en-US" sz="1350" dirty="0">
                <a:solidFill>
                  <a:srgbClr val="494949"/>
                </a:solidFill>
                <a:latin typeface="Segoe UI Light"/>
              </a:rPr>
              <a:t>with intelligent advisors helps reduce troubleshooting time</a:t>
            </a:r>
          </a:p>
          <a:p>
            <a:pPr marL="262231" lvl="2" indent="-257175" defTabSz="685775">
              <a:lnSpc>
                <a:spcPct val="90000"/>
              </a:lnSpc>
              <a:spcBef>
                <a:spcPct val="20000"/>
              </a:spcBef>
              <a:spcAft>
                <a:spcPts val="450"/>
              </a:spcAft>
              <a:buClr>
                <a:srgbClr val="494949"/>
              </a:buClr>
              <a:buSzPct val="90000"/>
              <a:defRPr/>
            </a:pPr>
            <a:r>
              <a:rPr lang="en-US" sz="1350" dirty="0">
                <a:solidFill>
                  <a:srgbClr val="494949"/>
                </a:solidFill>
                <a:latin typeface="Segoe UI Light"/>
              </a:rPr>
              <a:t>The Azure management portal exposes real-time metrics and dashboard, and you can set check and alerts on database performance</a:t>
            </a:r>
          </a:p>
          <a:p>
            <a:pPr marL="262231" lvl="2" indent="-257175" defTabSz="685775">
              <a:lnSpc>
                <a:spcPct val="90000"/>
              </a:lnSpc>
              <a:spcBef>
                <a:spcPct val="20000"/>
              </a:spcBef>
              <a:spcAft>
                <a:spcPts val="450"/>
              </a:spcAft>
              <a:buClr>
                <a:srgbClr val="494949"/>
              </a:buClr>
              <a:buSzPct val="90000"/>
              <a:defRPr/>
            </a:pPr>
            <a:r>
              <a:rPr lang="en-US" sz="1350" dirty="0">
                <a:solidFill>
                  <a:srgbClr val="494949"/>
                </a:solidFill>
                <a:latin typeface="Segoe UI Light"/>
              </a:rPr>
              <a:t>Azure SQL Database includes </a:t>
            </a:r>
            <a:br>
              <a:rPr lang="en-US" sz="1350" dirty="0">
                <a:solidFill>
                  <a:srgbClr val="494949"/>
                </a:solidFill>
                <a:latin typeface="Segoe UI Light"/>
              </a:rPr>
            </a:br>
            <a:r>
              <a:rPr lang="en-US" sz="1350" dirty="0">
                <a:solidFill>
                  <a:srgbClr val="494949"/>
                </a:solidFill>
                <a:latin typeface="Segoe UI Light"/>
              </a:rPr>
              <a:t>intelligent advisors:</a:t>
            </a:r>
          </a:p>
          <a:p>
            <a:pPr marL="605117" lvl="3" indent="-257175" defTabSz="685775">
              <a:lnSpc>
                <a:spcPct val="90000"/>
              </a:lnSpc>
              <a:spcBef>
                <a:spcPct val="20000"/>
              </a:spcBef>
              <a:spcAft>
                <a:spcPts val="450"/>
              </a:spcAft>
              <a:buClr>
                <a:srgbClr val="494949"/>
              </a:buClr>
              <a:buSzPct val="90000"/>
              <a:buFont typeface="Courier New" panose="02070309020205020404" pitchFamily="49" charset="0"/>
              <a:buChar char="o"/>
              <a:defRPr/>
            </a:pPr>
            <a:r>
              <a:rPr lang="en-US" sz="1350" dirty="0">
                <a:solidFill>
                  <a:srgbClr val="494949"/>
                </a:solidFill>
                <a:latin typeface="Segoe UI Light"/>
              </a:rPr>
              <a:t>Index Advisor</a:t>
            </a:r>
          </a:p>
          <a:p>
            <a:pPr marL="605117" lvl="3" indent="-257175" defTabSz="685775">
              <a:lnSpc>
                <a:spcPct val="90000"/>
              </a:lnSpc>
              <a:spcBef>
                <a:spcPct val="20000"/>
              </a:spcBef>
              <a:spcAft>
                <a:spcPts val="450"/>
              </a:spcAft>
              <a:buClr>
                <a:srgbClr val="494949"/>
              </a:buClr>
              <a:buSzPct val="90000"/>
              <a:buFont typeface="Courier New" panose="02070309020205020404" pitchFamily="49" charset="0"/>
              <a:buChar char="o"/>
              <a:defRPr/>
            </a:pPr>
            <a:r>
              <a:rPr lang="en-US" sz="1350" dirty="0">
                <a:solidFill>
                  <a:srgbClr val="494949"/>
                </a:solidFill>
                <a:latin typeface="Segoe UI Light"/>
              </a:rPr>
              <a:t>Query Performance Insight</a:t>
            </a:r>
          </a:p>
          <a:p>
            <a:pPr marL="605117" lvl="3" indent="-257175" defTabSz="685775">
              <a:lnSpc>
                <a:spcPct val="90000"/>
              </a:lnSpc>
              <a:spcBef>
                <a:spcPct val="20000"/>
              </a:spcBef>
              <a:spcAft>
                <a:spcPts val="450"/>
              </a:spcAft>
              <a:buClr>
                <a:srgbClr val="494949"/>
              </a:buClr>
              <a:buSzPct val="90000"/>
              <a:buFont typeface="Courier New" panose="02070309020205020404" pitchFamily="49" charset="0"/>
              <a:buChar char="o"/>
              <a:defRPr/>
            </a:pPr>
            <a:r>
              <a:rPr lang="en-US" sz="1350" dirty="0">
                <a:solidFill>
                  <a:srgbClr val="494949"/>
                </a:solidFill>
                <a:latin typeface="Segoe UI Light"/>
              </a:rPr>
              <a:t>Threat Detection</a:t>
            </a:r>
          </a:p>
          <a:p>
            <a:pPr marL="605117" lvl="3" indent="-257175" defTabSz="685775">
              <a:lnSpc>
                <a:spcPct val="90000"/>
              </a:lnSpc>
              <a:spcBef>
                <a:spcPct val="20000"/>
              </a:spcBef>
              <a:spcAft>
                <a:spcPts val="450"/>
              </a:spcAft>
              <a:buClr>
                <a:srgbClr val="494949"/>
              </a:buClr>
              <a:buSzPct val="90000"/>
              <a:buFont typeface="Courier New" panose="02070309020205020404" pitchFamily="49" charset="0"/>
              <a:buChar char="o"/>
              <a:defRPr/>
            </a:pPr>
            <a:r>
              <a:rPr lang="en-US" sz="1350" dirty="0">
                <a:solidFill>
                  <a:srgbClr val="494949"/>
                </a:solidFill>
                <a:latin typeface="Segoe UI Light"/>
              </a:rPr>
              <a:t>Query Store</a:t>
            </a:r>
          </a:p>
          <a:p>
            <a:pPr marL="605117" lvl="3" indent="-257175" defTabSz="685775">
              <a:lnSpc>
                <a:spcPct val="90000"/>
              </a:lnSpc>
              <a:spcBef>
                <a:spcPct val="20000"/>
              </a:spcBef>
              <a:spcAft>
                <a:spcPts val="450"/>
              </a:spcAft>
              <a:buClr>
                <a:srgbClr val="494949"/>
              </a:buClr>
              <a:buSzPct val="90000"/>
              <a:buFont typeface="Courier New" panose="02070309020205020404" pitchFamily="49" charset="0"/>
              <a:buChar char="o"/>
              <a:defRPr/>
            </a:pPr>
            <a:r>
              <a:rPr lang="en-US" sz="1350" dirty="0">
                <a:solidFill>
                  <a:srgbClr val="494949"/>
                </a:solidFill>
                <a:latin typeface="Segoe UI Light"/>
              </a:rPr>
              <a:t>Elastic DB Advisor</a:t>
            </a:r>
          </a:p>
          <a:p>
            <a:pPr marL="605117" lvl="3" indent="-257175" defTabSz="685775">
              <a:lnSpc>
                <a:spcPct val="90000"/>
              </a:lnSpc>
              <a:spcBef>
                <a:spcPct val="20000"/>
              </a:spcBef>
              <a:spcAft>
                <a:spcPts val="450"/>
              </a:spcAft>
              <a:buClr>
                <a:srgbClr val="494949"/>
              </a:buClr>
              <a:buSzPct val="90000"/>
              <a:buFont typeface="Courier New" panose="02070309020205020404" pitchFamily="49" charset="0"/>
              <a:buChar char="o"/>
              <a:defRPr/>
            </a:pPr>
            <a:r>
              <a:rPr lang="en-US" sz="1350" dirty="0">
                <a:solidFill>
                  <a:srgbClr val="494949"/>
                </a:solidFill>
                <a:latin typeface="Segoe UI Light"/>
              </a:rPr>
              <a:t>Graph Support</a:t>
            </a:r>
          </a:p>
          <a:p>
            <a:pPr marL="605117" lvl="3" indent="-257175" defTabSz="685775">
              <a:lnSpc>
                <a:spcPct val="90000"/>
              </a:lnSpc>
              <a:spcBef>
                <a:spcPct val="20000"/>
              </a:spcBef>
              <a:spcAft>
                <a:spcPts val="450"/>
              </a:spcAft>
              <a:buClr>
                <a:srgbClr val="494949"/>
              </a:buClr>
              <a:buSzPct val="90000"/>
              <a:buFont typeface="Courier New" panose="02070309020205020404" pitchFamily="49" charset="0"/>
              <a:buChar char="o"/>
              <a:defRPr/>
            </a:pPr>
            <a:r>
              <a:rPr lang="en-US" sz="1350" dirty="0">
                <a:solidFill>
                  <a:srgbClr val="494949"/>
                </a:solidFill>
                <a:latin typeface="Segoe UI Light"/>
              </a:rPr>
              <a:t>Adaptive Query Processing</a:t>
            </a:r>
          </a:p>
          <a:p>
            <a:pPr marL="605117" lvl="3" indent="-257175" defTabSz="685775">
              <a:lnSpc>
                <a:spcPct val="90000"/>
              </a:lnSpc>
              <a:spcBef>
                <a:spcPct val="20000"/>
              </a:spcBef>
              <a:spcAft>
                <a:spcPts val="450"/>
              </a:spcAft>
              <a:buClr>
                <a:srgbClr val="494949"/>
              </a:buClr>
              <a:buSzPct val="90000"/>
              <a:buFont typeface="Courier New" panose="02070309020205020404" pitchFamily="49" charset="0"/>
              <a:buChar char="o"/>
              <a:defRPr/>
            </a:pPr>
            <a:r>
              <a:rPr lang="en-US" sz="1350" dirty="0">
                <a:solidFill>
                  <a:srgbClr val="494949"/>
                </a:solidFill>
                <a:latin typeface="Segoe UI Light"/>
              </a:rPr>
              <a:t>More…</a:t>
            </a:r>
          </a:p>
        </p:txBody>
      </p:sp>
      <p:sp>
        <p:nvSpPr>
          <p:cNvPr id="4" name="TextBox 3">
            <a:extLst>
              <a:ext uri="{FF2B5EF4-FFF2-40B4-BE49-F238E27FC236}">
                <a16:creationId xmlns:a16="http://schemas.microsoft.com/office/drawing/2014/main" id="{0BD0A83B-11A9-42C7-B85B-8F4294F8F7FF}"/>
              </a:ext>
            </a:extLst>
          </p:cNvPr>
          <p:cNvSpPr txBox="1"/>
          <p:nvPr/>
        </p:nvSpPr>
        <p:spPr>
          <a:xfrm>
            <a:off x="4812164" y="4313206"/>
            <a:ext cx="768724" cy="219291"/>
          </a:xfrm>
          <a:prstGeom prst="rect">
            <a:avLst/>
          </a:prstGeom>
          <a:noFill/>
        </p:spPr>
        <p:txBody>
          <a:bodyPr wrap="square" rtlCol="0">
            <a:spAutoFit/>
          </a:bodyPr>
          <a:lstStyle/>
          <a:p>
            <a:pPr algn="ctr" defTabSz="685800">
              <a:defRPr/>
            </a:pPr>
            <a:r>
              <a:rPr lang="en-US" sz="825" kern="0" dirty="0">
                <a:solidFill>
                  <a:srgbClr val="0072C6">
                    <a:lumMod val="50000"/>
                  </a:srgbClr>
                </a:solidFill>
                <a:latin typeface="Segoe UI Light"/>
              </a:rPr>
              <a:t>                       </a:t>
            </a:r>
            <a:endParaRPr lang="en-US" sz="900" b="1" i="1" kern="0" dirty="0">
              <a:solidFill>
                <a:srgbClr val="000000"/>
              </a:solidFill>
              <a:latin typeface="Segoe UI Light"/>
            </a:endParaRPr>
          </a:p>
        </p:txBody>
      </p:sp>
      <p:sp>
        <p:nvSpPr>
          <p:cNvPr id="5" name="TextBox 4">
            <a:extLst>
              <a:ext uri="{FF2B5EF4-FFF2-40B4-BE49-F238E27FC236}">
                <a16:creationId xmlns:a16="http://schemas.microsoft.com/office/drawing/2014/main" id="{1EC4D6E7-469A-4C53-96E8-56574494CE0C}"/>
              </a:ext>
            </a:extLst>
          </p:cNvPr>
          <p:cNvSpPr txBox="1"/>
          <p:nvPr/>
        </p:nvSpPr>
        <p:spPr>
          <a:xfrm>
            <a:off x="-1513974" y="2471487"/>
            <a:ext cx="277064" cy="470898"/>
          </a:xfrm>
          <a:prstGeom prst="rect">
            <a:avLst/>
          </a:prstGeom>
          <a:noFill/>
        </p:spPr>
        <p:txBody>
          <a:bodyPr wrap="none" lIns="137160" tIns="109728" rIns="137160" bIns="109728" rtlCol="0">
            <a:spAutoFit/>
          </a:bodyPr>
          <a:lstStyle/>
          <a:p>
            <a:pPr defTabSz="685800">
              <a:lnSpc>
                <a:spcPct val="90000"/>
              </a:lnSpc>
              <a:spcAft>
                <a:spcPts val="450"/>
              </a:spcAft>
              <a:defRPr/>
            </a:pPr>
            <a:endParaRPr lang="en-US" kern="0" dirty="0">
              <a:gradFill>
                <a:gsLst>
                  <a:gs pos="2917">
                    <a:srgbClr val="494949"/>
                  </a:gs>
                  <a:gs pos="30000">
                    <a:srgbClr val="494949"/>
                  </a:gs>
                </a:gsLst>
                <a:lin ang="5400000" scaled="0"/>
              </a:gradFill>
              <a:latin typeface="Segoe UI"/>
            </a:endParaRPr>
          </a:p>
        </p:txBody>
      </p:sp>
      <p:pic>
        <p:nvPicPr>
          <p:cNvPr id="6" name="Picture 5">
            <a:extLst>
              <a:ext uri="{FF2B5EF4-FFF2-40B4-BE49-F238E27FC236}">
                <a16:creationId xmlns:a16="http://schemas.microsoft.com/office/drawing/2014/main" id="{304FCF72-60D3-452B-9B83-F743E2FE3CAB}"/>
              </a:ext>
            </a:extLst>
          </p:cNvPr>
          <p:cNvPicPr>
            <a:picLocks noChangeAspect="1"/>
          </p:cNvPicPr>
          <p:nvPr/>
        </p:nvPicPr>
        <p:blipFill>
          <a:blip r:embed="rId2"/>
          <a:stretch>
            <a:fillRect/>
          </a:stretch>
        </p:blipFill>
        <p:spPr>
          <a:xfrm>
            <a:off x="4812163" y="2185628"/>
            <a:ext cx="3890204" cy="1535447"/>
          </a:xfrm>
          <a:prstGeom prst="rect">
            <a:avLst/>
          </a:prstGeom>
        </p:spPr>
      </p:pic>
      <p:sp>
        <p:nvSpPr>
          <p:cNvPr id="7" name="Freeform 9">
            <a:extLst>
              <a:ext uri="{FF2B5EF4-FFF2-40B4-BE49-F238E27FC236}">
                <a16:creationId xmlns:a16="http://schemas.microsoft.com/office/drawing/2014/main" id="{8B512238-AF14-420E-A056-3683633EBF27}"/>
              </a:ext>
            </a:extLst>
          </p:cNvPr>
          <p:cNvSpPr>
            <a:spLocks/>
          </p:cNvSpPr>
          <p:nvPr/>
        </p:nvSpPr>
        <p:spPr bwMode="auto">
          <a:xfrm>
            <a:off x="6157156" y="3704901"/>
            <a:ext cx="2195513" cy="1650206"/>
          </a:xfrm>
          <a:custGeom>
            <a:avLst/>
            <a:gdLst>
              <a:gd name="T0" fmla="*/ 641 w 641"/>
              <a:gd name="T1" fmla="*/ 13 h 482"/>
              <a:gd name="T2" fmla="*/ 628 w 641"/>
              <a:gd name="T3" fmla="*/ 0 h 482"/>
              <a:gd name="T4" fmla="*/ 13 w 641"/>
              <a:gd name="T5" fmla="*/ 0 h 482"/>
              <a:gd name="T6" fmla="*/ 0 w 641"/>
              <a:gd name="T7" fmla="*/ 13 h 482"/>
              <a:gd name="T8" fmla="*/ 0 w 641"/>
              <a:gd name="T9" fmla="*/ 432 h 482"/>
              <a:gd name="T10" fmla="*/ 13 w 641"/>
              <a:gd name="T11" fmla="*/ 445 h 482"/>
              <a:gd name="T12" fmla="*/ 297 w 641"/>
              <a:gd name="T13" fmla="*/ 445 h 482"/>
              <a:gd name="T14" fmla="*/ 288 w 641"/>
              <a:gd name="T15" fmla="*/ 473 h 482"/>
              <a:gd name="T16" fmla="*/ 231 w 641"/>
              <a:gd name="T17" fmla="*/ 473 h 482"/>
              <a:gd name="T18" fmla="*/ 231 w 641"/>
              <a:gd name="T19" fmla="*/ 482 h 482"/>
              <a:gd name="T20" fmla="*/ 407 w 641"/>
              <a:gd name="T21" fmla="*/ 482 h 482"/>
              <a:gd name="T22" fmla="*/ 407 w 641"/>
              <a:gd name="T23" fmla="*/ 473 h 482"/>
              <a:gd name="T24" fmla="*/ 360 w 641"/>
              <a:gd name="T25" fmla="*/ 473 h 482"/>
              <a:gd name="T26" fmla="*/ 351 w 641"/>
              <a:gd name="T27" fmla="*/ 445 h 482"/>
              <a:gd name="T28" fmla="*/ 628 w 641"/>
              <a:gd name="T29" fmla="*/ 445 h 482"/>
              <a:gd name="T30" fmla="*/ 641 w 641"/>
              <a:gd name="T31" fmla="*/ 432 h 482"/>
              <a:gd name="T32" fmla="*/ 641 w 641"/>
              <a:gd name="T33" fmla="*/ 13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1" h="482">
                <a:moveTo>
                  <a:pt x="641" y="13"/>
                </a:moveTo>
                <a:cubicBezTo>
                  <a:pt x="641" y="6"/>
                  <a:pt x="635" y="0"/>
                  <a:pt x="628" y="0"/>
                </a:cubicBezTo>
                <a:cubicBezTo>
                  <a:pt x="13" y="0"/>
                  <a:pt x="13" y="0"/>
                  <a:pt x="13" y="0"/>
                </a:cubicBezTo>
                <a:cubicBezTo>
                  <a:pt x="6" y="0"/>
                  <a:pt x="0" y="6"/>
                  <a:pt x="0" y="13"/>
                </a:cubicBezTo>
                <a:cubicBezTo>
                  <a:pt x="0" y="432"/>
                  <a:pt x="0" y="432"/>
                  <a:pt x="0" y="432"/>
                </a:cubicBezTo>
                <a:cubicBezTo>
                  <a:pt x="0" y="439"/>
                  <a:pt x="6" y="445"/>
                  <a:pt x="13" y="445"/>
                </a:cubicBezTo>
                <a:cubicBezTo>
                  <a:pt x="297" y="445"/>
                  <a:pt x="297" y="445"/>
                  <a:pt x="297" y="445"/>
                </a:cubicBezTo>
                <a:cubicBezTo>
                  <a:pt x="288" y="473"/>
                  <a:pt x="288" y="473"/>
                  <a:pt x="288" y="473"/>
                </a:cubicBezTo>
                <a:cubicBezTo>
                  <a:pt x="231" y="473"/>
                  <a:pt x="231" y="473"/>
                  <a:pt x="231" y="473"/>
                </a:cubicBezTo>
                <a:cubicBezTo>
                  <a:pt x="231" y="482"/>
                  <a:pt x="231" y="482"/>
                  <a:pt x="231" y="482"/>
                </a:cubicBezTo>
                <a:cubicBezTo>
                  <a:pt x="407" y="482"/>
                  <a:pt x="407" y="482"/>
                  <a:pt x="407" y="482"/>
                </a:cubicBezTo>
                <a:cubicBezTo>
                  <a:pt x="407" y="473"/>
                  <a:pt x="407" y="473"/>
                  <a:pt x="407" y="473"/>
                </a:cubicBezTo>
                <a:cubicBezTo>
                  <a:pt x="360" y="473"/>
                  <a:pt x="360" y="473"/>
                  <a:pt x="360" y="473"/>
                </a:cubicBezTo>
                <a:cubicBezTo>
                  <a:pt x="351" y="445"/>
                  <a:pt x="351" y="445"/>
                  <a:pt x="351" y="445"/>
                </a:cubicBezTo>
                <a:cubicBezTo>
                  <a:pt x="628" y="445"/>
                  <a:pt x="628" y="445"/>
                  <a:pt x="628" y="445"/>
                </a:cubicBezTo>
                <a:cubicBezTo>
                  <a:pt x="635" y="445"/>
                  <a:pt x="641" y="439"/>
                  <a:pt x="641" y="432"/>
                </a:cubicBezTo>
                <a:lnTo>
                  <a:pt x="641" y="13"/>
                </a:lnTo>
                <a:close/>
              </a:path>
            </a:pathLst>
          </a:custGeom>
          <a:solidFill>
            <a:srgbClr val="0039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ysClr val="windowText" lastClr="000000"/>
              </a:solidFill>
              <a:latin typeface="Segoe UI"/>
            </a:endParaRPr>
          </a:p>
        </p:txBody>
      </p:sp>
      <p:sp>
        <p:nvSpPr>
          <p:cNvPr id="8" name="Rectangle 10">
            <a:extLst>
              <a:ext uri="{FF2B5EF4-FFF2-40B4-BE49-F238E27FC236}">
                <a16:creationId xmlns:a16="http://schemas.microsoft.com/office/drawing/2014/main" id="{7B842638-0EE7-4B93-9D5A-216723C98D03}"/>
              </a:ext>
            </a:extLst>
          </p:cNvPr>
          <p:cNvSpPr>
            <a:spLocks noChangeArrowheads="1"/>
          </p:cNvSpPr>
          <p:nvPr/>
        </p:nvSpPr>
        <p:spPr bwMode="auto">
          <a:xfrm>
            <a:off x="6211925" y="3759670"/>
            <a:ext cx="2085975" cy="117395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ysClr val="windowText" lastClr="000000"/>
              </a:solidFill>
              <a:latin typeface="Segoe UI"/>
            </a:endParaRPr>
          </a:p>
        </p:txBody>
      </p:sp>
      <p:sp>
        <p:nvSpPr>
          <p:cNvPr id="9" name="Rectangle 11">
            <a:extLst>
              <a:ext uri="{FF2B5EF4-FFF2-40B4-BE49-F238E27FC236}">
                <a16:creationId xmlns:a16="http://schemas.microsoft.com/office/drawing/2014/main" id="{83F7A863-03AB-49D3-BA33-F6C0C0D31763}"/>
              </a:ext>
            </a:extLst>
          </p:cNvPr>
          <p:cNvSpPr>
            <a:spLocks noChangeArrowheads="1"/>
          </p:cNvSpPr>
          <p:nvPr/>
        </p:nvSpPr>
        <p:spPr bwMode="auto">
          <a:xfrm>
            <a:off x="6835812" y="4478807"/>
            <a:ext cx="273844" cy="40481"/>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ysClr val="windowText" lastClr="000000"/>
              </a:solidFill>
              <a:latin typeface="Segoe UI"/>
            </a:endParaRPr>
          </a:p>
        </p:txBody>
      </p:sp>
      <p:sp>
        <p:nvSpPr>
          <p:cNvPr id="10" name="Rectangle 12">
            <a:extLst>
              <a:ext uri="{FF2B5EF4-FFF2-40B4-BE49-F238E27FC236}">
                <a16:creationId xmlns:a16="http://schemas.microsoft.com/office/drawing/2014/main" id="{E094B767-96BC-428C-939E-C765B84C011B}"/>
              </a:ext>
            </a:extLst>
          </p:cNvPr>
          <p:cNvSpPr>
            <a:spLocks noChangeArrowheads="1"/>
          </p:cNvSpPr>
          <p:nvPr/>
        </p:nvSpPr>
        <p:spPr bwMode="auto">
          <a:xfrm>
            <a:off x="6766756" y="4478807"/>
            <a:ext cx="45244" cy="40481"/>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ysClr val="windowText" lastClr="000000"/>
              </a:solidFill>
              <a:latin typeface="Segoe UI"/>
            </a:endParaRPr>
          </a:p>
        </p:txBody>
      </p:sp>
      <p:sp>
        <p:nvSpPr>
          <p:cNvPr id="11" name="Rectangle 13">
            <a:extLst>
              <a:ext uri="{FF2B5EF4-FFF2-40B4-BE49-F238E27FC236}">
                <a16:creationId xmlns:a16="http://schemas.microsoft.com/office/drawing/2014/main" id="{99342139-E636-4509-A554-D43C9744D80B}"/>
              </a:ext>
            </a:extLst>
          </p:cNvPr>
          <p:cNvSpPr>
            <a:spLocks noChangeArrowheads="1"/>
          </p:cNvSpPr>
          <p:nvPr/>
        </p:nvSpPr>
        <p:spPr bwMode="auto">
          <a:xfrm>
            <a:off x="6835813" y="4566913"/>
            <a:ext cx="297656" cy="41672"/>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ysClr val="windowText" lastClr="000000"/>
              </a:solidFill>
              <a:latin typeface="Segoe UI"/>
            </a:endParaRPr>
          </a:p>
        </p:txBody>
      </p:sp>
      <p:sp>
        <p:nvSpPr>
          <p:cNvPr id="12" name="Rectangle 14">
            <a:extLst>
              <a:ext uri="{FF2B5EF4-FFF2-40B4-BE49-F238E27FC236}">
                <a16:creationId xmlns:a16="http://schemas.microsoft.com/office/drawing/2014/main" id="{C4D56E2B-3512-4216-9059-B8B635B564DE}"/>
              </a:ext>
            </a:extLst>
          </p:cNvPr>
          <p:cNvSpPr>
            <a:spLocks noChangeArrowheads="1"/>
          </p:cNvSpPr>
          <p:nvPr/>
        </p:nvSpPr>
        <p:spPr bwMode="auto">
          <a:xfrm>
            <a:off x="6766756" y="4566913"/>
            <a:ext cx="45244" cy="41672"/>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ysClr val="windowText" lastClr="000000"/>
              </a:solidFill>
              <a:latin typeface="Segoe UI"/>
            </a:endParaRPr>
          </a:p>
        </p:txBody>
      </p:sp>
      <p:sp>
        <p:nvSpPr>
          <p:cNvPr id="13" name="Rectangle 15">
            <a:extLst>
              <a:ext uri="{FF2B5EF4-FFF2-40B4-BE49-F238E27FC236}">
                <a16:creationId xmlns:a16="http://schemas.microsoft.com/office/drawing/2014/main" id="{FC7E33F1-C013-40BB-960F-957CAD1F83C4}"/>
              </a:ext>
            </a:extLst>
          </p:cNvPr>
          <p:cNvSpPr>
            <a:spLocks noChangeArrowheads="1"/>
          </p:cNvSpPr>
          <p:nvPr/>
        </p:nvSpPr>
        <p:spPr bwMode="auto">
          <a:xfrm>
            <a:off x="6835812" y="4652638"/>
            <a:ext cx="219075" cy="41672"/>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ysClr val="windowText" lastClr="000000"/>
              </a:solidFill>
              <a:latin typeface="Segoe UI"/>
            </a:endParaRPr>
          </a:p>
        </p:txBody>
      </p:sp>
      <p:sp>
        <p:nvSpPr>
          <p:cNvPr id="14" name="Rectangle 16">
            <a:extLst>
              <a:ext uri="{FF2B5EF4-FFF2-40B4-BE49-F238E27FC236}">
                <a16:creationId xmlns:a16="http://schemas.microsoft.com/office/drawing/2014/main" id="{45A019DF-7FAA-4791-934A-5096342A32AA}"/>
              </a:ext>
            </a:extLst>
          </p:cNvPr>
          <p:cNvSpPr>
            <a:spLocks noChangeArrowheads="1"/>
          </p:cNvSpPr>
          <p:nvPr/>
        </p:nvSpPr>
        <p:spPr bwMode="auto">
          <a:xfrm>
            <a:off x="6766756" y="4652638"/>
            <a:ext cx="45244" cy="41672"/>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ysClr val="windowText" lastClr="000000"/>
              </a:solidFill>
              <a:latin typeface="Segoe UI"/>
            </a:endParaRPr>
          </a:p>
        </p:txBody>
      </p:sp>
      <p:sp>
        <p:nvSpPr>
          <p:cNvPr id="15" name="Rectangle 17">
            <a:extLst>
              <a:ext uri="{FF2B5EF4-FFF2-40B4-BE49-F238E27FC236}">
                <a16:creationId xmlns:a16="http://schemas.microsoft.com/office/drawing/2014/main" id="{36831529-1F04-4F3D-8EBD-E3D33C451C4A}"/>
              </a:ext>
            </a:extLst>
          </p:cNvPr>
          <p:cNvSpPr>
            <a:spLocks noChangeArrowheads="1"/>
          </p:cNvSpPr>
          <p:nvPr/>
        </p:nvSpPr>
        <p:spPr bwMode="auto">
          <a:xfrm>
            <a:off x="7071556" y="4152575"/>
            <a:ext cx="54769" cy="233363"/>
          </a:xfrm>
          <a:prstGeom prst="rect">
            <a:avLst/>
          </a:prstGeom>
          <a:solidFill>
            <a:srgbClr val="3410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ysClr val="windowText" lastClr="000000"/>
              </a:solidFill>
              <a:latin typeface="Segoe UI"/>
            </a:endParaRPr>
          </a:p>
        </p:txBody>
      </p:sp>
      <p:sp>
        <p:nvSpPr>
          <p:cNvPr id="16" name="Rectangle 18">
            <a:extLst>
              <a:ext uri="{FF2B5EF4-FFF2-40B4-BE49-F238E27FC236}">
                <a16:creationId xmlns:a16="http://schemas.microsoft.com/office/drawing/2014/main" id="{6A4B6906-53DB-4336-B3EB-F7AD69EE52F1}"/>
              </a:ext>
            </a:extLst>
          </p:cNvPr>
          <p:cNvSpPr>
            <a:spLocks noChangeArrowheads="1"/>
          </p:cNvSpPr>
          <p:nvPr/>
        </p:nvSpPr>
        <p:spPr bwMode="auto">
          <a:xfrm>
            <a:off x="6996546" y="4324025"/>
            <a:ext cx="54769" cy="61913"/>
          </a:xfrm>
          <a:prstGeom prst="rect">
            <a:avLst/>
          </a:prstGeom>
          <a:solidFill>
            <a:srgbClr val="4E195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ysClr val="windowText" lastClr="000000"/>
              </a:solidFill>
              <a:latin typeface="Segoe UI"/>
            </a:endParaRPr>
          </a:p>
        </p:txBody>
      </p:sp>
      <p:sp>
        <p:nvSpPr>
          <p:cNvPr id="17" name="Rectangle 19">
            <a:extLst>
              <a:ext uri="{FF2B5EF4-FFF2-40B4-BE49-F238E27FC236}">
                <a16:creationId xmlns:a16="http://schemas.microsoft.com/office/drawing/2014/main" id="{AB93AD43-776F-466A-9E4C-586EB7C185E6}"/>
              </a:ext>
            </a:extLst>
          </p:cNvPr>
          <p:cNvSpPr>
            <a:spLocks noChangeArrowheads="1"/>
          </p:cNvSpPr>
          <p:nvPr/>
        </p:nvSpPr>
        <p:spPr bwMode="auto">
          <a:xfrm>
            <a:off x="6921537" y="4225204"/>
            <a:ext cx="54769" cy="160735"/>
          </a:xfrm>
          <a:prstGeom prst="rect">
            <a:avLst/>
          </a:prstGeom>
          <a:solidFill>
            <a:srgbClr val="B957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ysClr val="windowText" lastClr="000000"/>
              </a:solidFill>
              <a:latin typeface="Segoe UI"/>
            </a:endParaRPr>
          </a:p>
        </p:txBody>
      </p:sp>
      <p:sp>
        <p:nvSpPr>
          <p:cNvPr id="18" name="Rectangle 20">
            <a:extLst>
              <a:ext uri="{FF2B5EF4-FFF2-40B4-BE49-F238E27FC236}">
                <a16:creationId xmlns:a16="http://schemas.microsoft.com/office/drawing/2014/main" id="{42381158-D440-40E2-86EB-6CD494B8D5AD}"/>
              </a:ext>
            </a:extLst>
          </p:cNvPr>
          <p:cNvSpPr>
            <a:spLocks noChangeArrowheads="1"/>
          </p:cNvSpPr>
          <p:nvPr/>
        </p:nvSpPr>
        <p:spPr bwMode="auto">
          <a:xfrm>
            <a:off x="6841765" y="4183532"/>
            <a:ext cx="52388" cy="202406"/>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ysClr val="windowText" lastClr="000000"/>
              </a:solidFill>
              <a:latin typeface="Segoe UI"/>
            </a:endParaRPr>
          </a:p>
        </p:txBody>
      </p:sp>
      <p:sp>
        <p:nvSpPr>
          <p:cNvPr id="19" name="Rectangle 21">
            <a:extLst>
              <a:ext uri="{FF2B5EF4-FFF2-40B4-BE49-F238E27FC236}">
                <a16:creationId xmlns:a16="http://schemas.microsoft.com/office/drawing/2014/main" id="{D8ED29E7-58A6-415E-949D-943C1AB0CDBB}"/>
              </a:ext>
            </a:extLst>
          </p:cNvPr>
          <p:cNvSpPr>
            <a:spLocks noChangeArrowheads="1"/>
          </p:cNvSpPr>
          <p:nvPr/>
        </p:nvSpPr>
        <p:spPr bwMode="auto">
          <a:xfrm>
            <a:off x="6763184" y="4259732"/>
            <a:ext cx="54769" cy="126206"/>
          </a:xfrm>
          <a:prstGeom prst="rect">
            <a:avLst/>
          </a:prstGeom>
          <a:solidFill>
            <a:srgbClr val="D08FE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ysClr val="windowText" lastClr="000000"/>
              </a:solidFill>
              <a:latin typeface="Segoe UI"/>
            </a:endParaRPr>
          </a:p>
        </p:txBody>
      </p:sp>
      <p:sp>
        <p:nvSpPr>
          <p:cNvPr id="20" name="Freeform 22">
            <a:extLst>
              <a:ext uri="{FF2B5EF4-FFF2-40B4-BE49-F238E27FC236}">
                <a16:creationId xmlns:a16="http://schemas.microsoft.com/office/drawing/2014/main" id="{74EC1302-06DD-4AF1-A624-1F178C6900F3}"/>
              </a:ext>
            </a:extLst>
          </p:cNvPr>
          <p:cNvSpPr>
            <a:spLocks/>
          </p:cNvSpPr>
          <p:nvPr/>
        </p:nvSpPr>
        <p:spPr bwMode="auto">
          <a:xfrm>
            <a:off x="7256103" y="4245444"/>
            <a:ext cx="435769" cy="434579"/>
          </a:xfrm>
          <a:custGeom>
            <a:avLst/>
            <a:gdLst>
              <a:gd name="T0" fmla="*/ 182 w 366"/>
              <a:gd name="T1" fmla="*/ 0 h 365"/>
              <a:gd name="T2" fmla="*/ 182 w 366"/>
              <a:gd name="T3" fmla="*/ 0 h 365"/>
              <a:gd name="T4" fmla="*/ 164 w 366"/>
              <a:gd name="T5" fmla="*/ 0 h 365"/>
              <a:gd name="T6" fmla="*/ 144 w 366"/>
              <a:gd name="T7" fmla="*/ 3 h 365"/>
              <a:gd name="T8" fmla="*/ 130 w 366"/>
              <a:gd name="T9" fmla="*/ 9 h 365"/>
              <a:gd name="T10" fmla="*/ 113 w 366"/>
              <a:gd name="T11" fmla="*/ 14 h 365"/>
              <a:gd name="T12" fmla="*/ 95 w 366"/>
              <a:gd name="T13" fmla="*/ 23 h 365"/>
              <a:gd name="T14" fmla="*/ 81 w 366"/>
              <a:gd name="T15" fmla="*/ 29 h 365"/>
              <a:gd name="T16" fmla="*/ 67 w 366"/>
              <a:gd name="T17" fmla="*/ 43 h 365"/>
              <a:gd name="T18" fmla="*/ 55 w 366"/>
              <a:gd name="T19" fmla="*/ 52 h 365"/>
              <a:gd name="T20" fmla="*/ 41 w 366"/>
              <a:gd name="T21" fmla="*/ 66 h 365"/>
              <a:gd name="T22" fmla="*/ 32 w 366"/>
              <a:gd name="T23" fmla="*/ 81 h 365"/>
              <a:gd name="T24" fmla="*/ 21 w 366"/>
              <a:gd name="T25" fmla="*/ 98 h 365"/>
              <a:gd name="T26" fmla="*/ 15 w 366"/>
              <a:gd name="T27" fmla="*/ 112 h 365"/>
              <a:gd name="T28" fmla="*/ 9 w 366"/>
              <a:gd name="T29" fmla="*/ 127 h 365"/>
              <a:gd name="T30" fmla="*/ 3 w 366"/>
              <a:gd name="T31" fmla="*/ 147 h 365"/>
              <a:gd name="T32" fmla="*/ 0 w 366"/>
              <a:gd name="T33" fmla="*/ 164 h 365"/>
              <a:gd name="T34" fmla="*/ 0 w 366"/>
              <a:gd name="T35" fmla="*/ 184 h 365"/>
              <a:gd name="T36" fmla="*/ 0 w 366"/>
              <a:gd name="T37" fmla="*/ 201 h 365"/>
              <a:gd name="T38" fmla="*/ 3 w 366"/>
              <a:gd name="T39" fmla="*/ 219 h 365"/>
              <a:gd name="T40" fmla="*/ 9 w 366"/>
              <a:gd name="T41" fmla="*/ 239 h 365"/>
              <a:gd name="T42" fmla="*/ 15 w 366"/>
              <a:gd name="T43" fmla="*/ 253 h 365"/>
              <a:gd name="T44" fmla="*/ 21 w 366"/>
              <a:gd name="T45" fmla="*/ 270 h 365"/>
              <a:gd name="T46" fmla="*/ 32 w 366"/>
              <a:gd name="T47" fmla="*/ 285 h 365"/>
              <a:gd name="T48" fmla="*/ 41 w 366"/>
              <a:gd name="T49" fmla="*/ 299 h 365"/>
              <a:gd name="T50" fmla="*/ 55 w 366"/>
              <a:gd name="T51" fmla="*/ 313 h 365"/>
              <a:gd name="T52" fmla="*/ 67 w 366"/>
              <a:gd name="T53" fmla="*/ 325 h 365"/>
              <a:gd name="T54" fmla="*/ 81 w 366"/>
              <a:gd name="T55" fmla="*/ 336 h 365"/>
              <a:gd name="T56" fmla="*/ 95 w 366"/>
              <a:gd name="T57" fmla="*/ 342 h 365"/>
              <a:gd name="T58" fmla="*/ 113 w 366"/>
              <a:gd name="T59" fmla="*/ 351 h 365"/>
              <a:gd name="T60" fmla="*/ 130 w 366"/>
              <a:gd name="T61" fmla="*/ 357 h 365"/>
              <a:gd name="T62" fmla="*/ 144 w 366"/>
              <a:gd name="T63" fmla="*/ 362 h 365"/>
              <a:gd name="T64" fmla="*/ 164 w 366"/>
              <a:gd name="T65" fmla="*/ 365 h 365"/>
              <a:gd name="T66" fmla="*/ 182 w 366"/>
              <a:gd name="T67" fmla="*/ 365 h 365"/>
              <a:gd name="T68" fmla="*/ 202 w 366"/>
              <a:gd name="T69" fmla="*/ 365 h 365"/>
              <a:gd name="T70" fmla="*/ 219 w 366"/>
              <a:gd name="T71" fmla="*/ 362 h 365"/>
              <a:gd name="T72" fmla="*/ 236 w 366"/>
              <a:gd name="T73" fmla="*/ 357 h 365"/>
              <a:gd name="T74" fmla="*/ 253 w 366"/>
              <a:gd name="T75" fmla="*/ 351 h 365"/>
              <a:gd name="T76" fmla="*/ 268 w 366"/>
              <a:gd name="T77" fmla="*/ 342 h 365"/>
              <a:gd name="T78" fmla="*/ 285 w 366"/>
              <a:gd name="T79" fmla="*/ 336 h 365"/>
              <a:gd name="T80" fmla="*/ 297 w 366"/>
              <a:gd name="T81" fmla="*/ 325 h 365"/>
              <a:gd name="T82" fmla="*/ 311 w 366"/>
              <a:gd name="T83" fmla="*/ 313 h 365"/>
              <a:gd name="T84" fmla="*/ 322 w 366"/>
              <a:gd name="T85" fmla="*/ 302 h 365"/>
              <a:gd name="T86" fmla="*/ 331 w 366"/>
              <a:gd name="T87" fmla="*/ 288 h 365"/>
              <a:gd name="T88" fmla="*/ 343 w 366"/>
              <a:gd name="T89" fmla="*/ 273 h 365"/>
              <a:gd name="T90" fmla="*/ 348 w 366"/>
              <a:gd name="T91" fmla="*/ 256 h 365"/>
              <a:gd name="T92" fmla="*/ 357 w 366"/>
              <a:gd name="T93" fmla="*/ 239 h 365"/>
              <a:gd name="T94" fmla="*/ 360 w 366"/>
              <a:gd name="T95" fmla="*/ 224 h 365"/>
              <a:gd name="T96" fmla="*/ 363 w 366"/>
              <a:gd name="T97" fmla="*/ 207 h 365"/>
              <a:gd name="T98" fmla="*/ 366 w 366"/>
              <a:gd name="T99" fmla="*/ 187 h 365"/>
              <a:gd name="T100" fmla="*/ 182 w 366"/>
              <a:gd name="T101" fmla="*/ 187 h 365"/>
              <a:gd name="T102" fmla="*/ 182 w 366"/>
              <a:gd name="T103"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6" h="365">
                <a:moveTo>
                  <a:pt x="182" y="0"/>
                </a:moveTo>
                <a:lnTo>
                  <a:pt x="182" y="0"/>
                </a:lnTo>
                <a:lnTo>
                  <a:pt x="164" y="0"/>
                </a:lnTo>
                <a:lnTo>
                  <a:pt x="144" y="3"/>
                </a:lnTo>
                <a:lnTo>
                  <a:pt x="130" y="9"/>
                </a:lnTo>
                <a:lnTo>
                  <a:pt x="113" y="14"/>
                </a:lnTo>
                <a:lnTo>
                  <a:pt x="95" y="23"/>
                </a:lnTo>
                <a:lnTo>
                  <a:pt x="81" y="29"/>
                </a:lnTo>
                <a:lnTo>
                  <a:pt x="67" y="43"/>
                </a:lnTo>
                <a:lnTo>
                  <a:pt x="55" y="52"/>
                </a:lnTo>
                <a:lnTo>
                  <a:pt x="41" y="66"/>
                </a:lnTo>
                <a:lnTo>
                  <a:pt x="32" y="81"/>
                </a:lnTo>
                <a:lnTo>
                  <a:pt x="21" y="98"/>
                </a:lnTo>
                <a:lnTo>
                  <a:pt x="15" y="112"/>
                </a:lnTo>
                <a:lnTo>
                  <a:pt x="9" y="127"/>
                </a:lnTo>
                <a:lnTo>
                  <a:pt x="3" y="147"/>
                </a:lnTo>
                <a:lnTo>
                  <a:pt x="0" y="164"/>
                </a:lnTo>
                <a:lnTo>
                  <a:pt x="0" y="184"/>
                </a:lnTo>
                <a:lnTo>
                  <a:pt x="0" y="201"/>
                </a:lnTo>
                <a:lnTo>
                  <a:pt x="3" y="219"/>
                </a:lnTo>
                <a:lnTo>
                  <a:pt x="9" y="239"/>
                </a:lnTo>
                <a:lnTo>
                  <a:pt x="15" y="253"/>
                </a:lnTo>
                <a:lnTo>
                  <a:pt x="21" y="270"/>
                </a:lnTo>
                <a:lnTo>
                  <a:pt x="32" y="285"/>
                </a:lnTo>
                <a:lnTo>
                  <a:pt x="41" y="299"/>
                </a:lnTo>
                <a:lnTo>
                  <a:pt x="55" y="313"/>
                </a:lnTo>
                <a:lnTo>
                  <a:pt x="67" y="325"/>
                </a:lnTo>
                <a:lnTo>
                  <a:pt x="81" y="336"/>
                </a:lnTo>
                <a:lnTo>
                  <a:pt x="95" y="342"/>
                </a:lnTo>
                <a:lnTo>
                  <a:pt x="113" y="351"/>
                </a:lnTo>
                <a:lnTo>
                  <a:pt x="130" y="357"/>
                </a:lnTo>
                <a:lnTo>
                  <a:pt x="144" y="362"/>
                </a:lnTo>
                <a:lnTo>
                  <a:pt x="164" y="365"/>
                </a:lnTo>
                <a:lnTo>
                  <a:pt x="182" y="365"/>
                </a:lnTo>
                <a:lnTo>
                  <a:pt x="202" y="365"/>
                </a:lnTo>
                <a:lnTo>
                  <a:pt x="219" y="362"/>
                </a:lnTo>
                <a:lnTo>
                  <a:pt x="236" y="357"/>
                </a:lnTo>
                <a:lnTo>
                  <a:pt x="253" y="351"/>
                </a:lnTo>
                <a:lnTo>
                  <a:pt x="268" y="342"/>
                </a:lnTo>
                <a:lnTo>
                  <a:pt x="285" y="336"/>
                </a:lnTo>
                <a:lnTo>
                  <a:pt x="297" y="325"/>
                </a:lnTo>
                <a:lnTo>
                  <a:pt x="311" y="313"/>
                </a:lnTo>
                <a:lnTo>
                  <a:pt x="322" y="302"/>
                </a:lnTo>
                <a:lnTo>
                  <a:pt x="331" y="288"/>
                </a:lnTo>
                <a:lnTo>
                  <a:pt x="343" y="273"/>
                </a:lnTo>
                <a:lnTo>
                  <a:pt x="348" y="256"/>
                </a:lnTo>
                <a:lnTo>
                  <a:pt x="357" y="239"/>
                </a:lnTo>
                <a:lnTo>
                  <a:pt x="360" y="224"/>
                </a:lnTo>
                <a:lnTo>
                  <a:pt x="363" y="207"/>
                </a:lnTo>
                <a:lnTo>
                  <a:pt x="366" y="187"/>
                </a:lnTo>
                <a:lnTo>
                  <a:pt x="182" y="187"/>
                </a:lnTo>
                <a:lnTo>
                  <a:pt x="182" y="0"/>
                </a:lnTo>
                <a:close/>
              </a:path>
            </a:pathLst>
          </a:custGeom>
          <a:solidFill>
            <a:srgbClr val="DC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ysClr val="windowText" lastClr="000000"/>
              </a:solidFill>
              <a:latin typeface="Segoe UI"/>
            </a:endParaRPr>
          </a:p>
        </p:txBody>
      </p:sp>
      <p:sp>
        <p:nvSpPr>
          <p:cNvPr id="21" name="Rectangle 23">
            <a:extLst>
              <a:ext uri="{FF2B5EF4-FFF2-40B4-BE49-F238E27FC236}">
                <a16:creationId xmlns:a16="http://schemas.microsoft.com/office/drawing/2014/main" id="{17D382E7-1D06-497B-84ED-D2F5F3551F92}"/>
              </a:ext>
            </a:extLst>
          </p:cNvPr>
          <p:cNvSpPr>
            <a:spLocks noChangeArrowheads="1"/>
          </p:cNvSpPr>
          <p:nvPr/>
        </p:nvSpPr>
        <p:spPr bwMode="auto">
          <a:xfrm>
            <a:off x="7725208" y="3909688"/>
            <a:ext cx="41672" cy="41672"/>
          </a:xfrm>
          <a:prstGeom prst="rect">
            <a:avLst/>
          </a:prstGeom>
          <a:solidFill>
            <a:srgbClr val="00827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ysClr val="windowText" lastClr="000000"/>
              </a:solidFill>
              <a:latin typeface="Segoe UI"/>
            </a:endParaRPr>
          </a:p>
        </p:txBody>
      </p:sp>
      <p:sp>
        <p:nvSpPr>
          <p:cNvPr id="22" name="Freeform 24">
            <a:extLst>
              <a:ext uri="{FF2B5EF4-FFF2-40B4-BE49-F238E27FC236}">
                <a16:creationId xmlns:a16="http://schemas.microsoft.com/office/drawing/2014/main" id="{7D37292D-9EE2-4823-86B3-AF24A5D4C80F}"/>
              </a:ext>
            </a:extLst>
          </p:cNvPr>
          <p:cNvSpPr>
            <a:spLocks noEditPoints="1"/>
          </p:cNvSpPr>
          <p:nvPr/>
        </p:nvSpPr>
        <p:spPr bwMode="auto">
          <a:xfrm>
            <a:off x="6613165" y="3854919"/>
            <a:ext cx="1301353" cy="130969"/>
          </a:xfrm>
          <a:custGeom>
            <a:avLst/>
            <a:gdLst>
              <a:gd name="T0" fmla="*/ 0 w 1093"/>
              <a:gd name="T1" fmla="*/ 0 h 110"/>
              <a:gd name="T2" fmla="*/ 0 w 1093"/>
              <a:gd name="T3" fmla="*/ 110 h 110"/>
              <a:gd name="T4" fmla="*/ 1093 w 1093"/>
              <a:gd name="T5" fmla="*/ 110 h 110"/>
              <a:gd name="T6" fmla="*/ 1093 w 1093"/>
              <a:gd name="T7" fmla="*/ 0 h 110"/>
              <a:gd name="T8" fmla="*/ 0 w 1093"/>
              <a:gd name="T9" fmla="*/ 0 h 110"/>
              <a:gd name="T10" fmla="*/ 891 w 1093"/>
              <a:gd name="T11" fmla="*/ 92 h 110"/>
              <a:gd name="T12" fmla="*/ 825 w 1093"/>
              <a:gd name="T13" fmla="*/ 92 h 110"/>
              <a:gd name="T14" fmla="*/ 825 w 1093"/>
              <a:gd name="T15" fmla="*/ 75 h 110"/>
              <a:gd name="T16" fmla="*/ 891 w 1093"/>
              <a:gd name="T17" fmla="*/ 75 h 110"/>
              <a:gd name="T18" fmla="*/ 891 w 1093"/>
              <a:gd name="T19" fmla="*/ 92 h 110"/>
              <a:gd name="T20" fmla="*/ 980 w 1093"/>
              <a:gd name="T21" fmla="*/ 92 h 110"/>
              <a:gd name="T22" fmla="*/ 923 w 1093"/>
              <a:gd name="T23" fmla="*/ 92 h 110"/>
              <a:gd name="T24" fmla="*/ 923 w 1093"/>
              <a:gd name="T25" fmla="*/ 32 h 110"/>
              <a:gd name="T26" fmla="*/ 980 w 1093"/>
              <a:gd name="T27" fmla="*/ 32 h 110"/>
              <a:gd name="T28" fmla="*/ 980 w 1093"/>
              <a:gd name="T29" fmla="*/ 92 h 110"/>
              <a:gd name="T30" fmla="*/ 1070 w 1093"/>
              <a:gd name="T31" fmla="*/ 81 h 110"/>
              <a:gd name="T32" fmla="*/ 1058 w 1093"/>
              <a:gd name="T33" fmla="*/ 92 h 110"/>
              <a:gd name="T34" fmla="*/ 1041 w 1093"/>
              <a:gd name="T35" fmla="*/ 78 h 110"/>
              <a:gd name="T36" fmla="*/ 1024 w 1093"/>
              <a:gd name="T37" fmla="*/ 92 h 110"/>
              <a:gd name="T38" fmla="*/ 1012 w 1093"/>
              <a:gd name="T39" fmla="*/ 81 h 110"/>
              <a:gd name="T40" fmla="*/ 1026 w 1093"/>
              <a:gd name="T41" fmla="*/ 64 h 110"/>
              <a:gd name="T42" fmla="*/ 1012 w 1093"/>
              <a:gd name="T43" fmla="*/ 46 h 110"/>
              <a:gd name="T44" fmla="*/ 1024 w 1093"/>
              <a:gd name="T45" fmla="*/ 32 h 110"/>
              <a:gd name="T46" fmla="*/ 1041 w 1093"/>
              <a:gd name="T47" fmla="*/ 49 h 110"/>
              <a:gd name="T48" fmla="*/ 1058 w 1093"/>
              <a:gd name="T49" fmla="*/ 32 h 110"/>
              <a:gd name="T50" fmla="*/ 1070 w 1093"/>
              <a:gd name="T51" fmla="*/ 46 h 110"/>
              <a:gd name="T52" fmla="*/ 1052 w 1093"/>
              <a:gd name="T53" fmla="*/ 64 h 110"/>
              <a:gd name="T54" fmla="*/ 1070 w 1093"/>
              <a:gd name="T55" fmla="*/ 8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93" h="110">
                <a:moveTo>
                  <a:pt x="0" y="0"/>
                </a:moveTo>
                <a:lnTo>
                  <a:pt x="0" y="110"/>
                </a:lnTo>
                <a:lnTo>
                  <a:pt x="1093" y="110"/>
                </a:lnTo>
                <a:lnTo>
                  <a:pt x="1093" y="0"/>
                </a:lnTo>
                <a:lnTo>
                  <a:pt x="0" y="0"/>
                </a:lnTo>
                <a:close/>
                <a:moveTo>
                  <a:pt x="891" y="92"/>
                </a:moveTo>
                <a:lnTo>
                  <a:pt x="825" y="92"/>
                </a:lnTo>
                <a:lnTo>
                  <a:pt x="825" y="75"/>
                </a:lnTo>
                <a:lnTo>
                  <a:pt x="891" y="75"/>
                </a:lnTo>
                <a:lnTo>
                  <a:pt x="891" y="92"/>
                </a:lnTo>
                <a:close/>
                <a:moveTo>
                  <a:pt x="980" y="92"/>
                </a:moveTo>
                <a:lnTo>
                  <a:pt x="923" y="92"/>
                </a:lnTo>
                <a:lnTo>
                  <a:pt x="923" y="32"/>
                </a:lnTo>
                <a:lnTo>
                  <a:pt x="980" y="32"/>
                </a:lnTo>
                <a:lnTo>
                  <a:pt x="980" y="92"/>
                </a:lnTo>
                <a:close/>
                <a:moveTo>
                  <a:pt x="1070" y="81"/>
                </a:moveTo>
                <a:lnTo>
                  <a:pt x="1058" y="92"/>
                </a:lnTo>
                <a:lnTo>
                  <a:pt x="1041" y="78"/>
                </a:lnTo>
                <a:lnTo>
                  <a:pt x="1024" y="92"/>
                </a:lnTo>
                <a:lnTo>
                  <a:pt x="1012" y="81"/>
                </a:lnTo>
                <a:lnTo>
                  <a:pt x="1026" y="64"/>
                </a:lnTo>
                <a:lnTo>
                  <a:pt x="1012" y="46"/>
                </a:lnTo>
                <a:lnTo>
                  <a:pt x="1024" y="32"/>
                </a:lnTo>
                <a:lnTo>
                  <a:pt x="1041" y="49"/>
                </a:lnTo>
                <a:lnTo>
                  <a:pt x="1058" y="32"/>
                </a:lnTo>
                <a:lnTo>
                  <a:pt x="1070" y="46"/>
                </a:lnTo>
                <a:lnTo>
                  <a:pt x="1052" y="64"/>
                </a:lnTo>
                <a:lnTo>
                  <a:pt x="1070" y="81"/>
                </a:lnTo>
                <a:close/>
              </a:path>
            </a:pathLst>
          </a:custGeom>
          <a:solidFill>
            <a:srgbClr val="0082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ysClr val="windowText" lastClr="000000"/>
              </a:solidFill>
              <a:latin typeface="Segoe UI"/>
            </a:endParaRPr>
          </a:p>
        </p:txBody>
      </p:sp>
      <p:sp>
        <p:nvSpPr>
          <p:cNvPr id="23" name="Freeform 25">
            <a:extLst>
              <a:ext uri="{FF2B5EF4-FFF2-40B4-BE49-F238E27FC236}">
                <a16:creationId xmlns:a16="http://schemas.microsoft.com/office/drawing/2014/main" id="{FAEF4156-277B-44D5-8DF9-0E2A6C926A2E}"/>
              </a:ext>
            </a:extLst>
          </p:cNvPr>
          <p:cNvSpPr>
            <a:spLocks noEditPoints="1"/>
          </p:cNvSpPr>
          <p:nvPr/>
        </p:nvSpPr>
        <p:spPr bwMode="auto">
          <a:xfrm>
            <a:off x="6609594" y="4013273"/>
            <a:ext cx="1297781" cy="827485"/>
          </a:xfrm>
          <a:custGeom>
            <a:avLst/>
            <a:gdLst>
              <a:gd name="T0" fmla="*/ 0 w 1090"/>
              <a:gd name="T1" fmla="*/ 0 h 695"/>
              <a:gd name="T2" fmla="*/ 0 w 1090"/>
              <a:gd name="T3" fmla="*/ 695 h 695"/>
              <a:gd name="T4" fmla="*/ 1090 w 1090"/>
              <a:gd name="T5" fmla="*/ 695 h 695"/>
              <a:gd name="T6" fmla="*/ 1090 w 1090"/>
              <a:gd name="T7" fmla="*/ 0 h 695"/>
              <a:gd name="T8" fmla="*/ 0 w 1090"/>
              <a:gd name="T9" fmla="*/ 0 h 695"/>
              <a:gd name="T10" fmla="*/ 1038 w 1090"/>
              <a:gd name="T11" fmla="*/ 644 h 695"/>
              <a:gd name="T12" fmla="*/ 54 w 1090"/>
              <a:gd name="T13" fmla="*/ 644 h 695"/>
              <a:gd name="T14" fmla="*/ 54 w 1090"/>
              <a:gd name="T15" fmla="*/ 54 h 695"/>
              <a:gd name="T16" fmla="*/ 1038 w 1090"/>
              <a:gd name="T17" fmla="*/ 54 h 695"/>
              <a:gd name="T18" fmla="*/ 1038 w 1090"/>
              <a:gd name="T19" fmla="*/ 644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0" h="695">
                <a:moveTo>
                  <a:pt x="0" y="0"/>
                </a:moveTo>
                <a:lnTo>
                  <a:pt x="0" y="695"/>
                </a:lnTo>
                <a:lnTo>
                  <a:pt x="1090" y="695"/>
                </a:lnTo>
                <a:lnTo>
                  <a:pt x="1090" y="0"/>
                </a:lnTo>
                <a:lnTo>
                  <a:pt x="0" y="0"/>
                </a:lnTo>
                <a:close/>
                <a:moveTo>
                  <a:pt x="1038" y="644"/>
                </a:moveTo>
                <a:lnTo>
                  <a:pt x="54" y="644"/>
                </a:lnTo>
                <a:lnTo>
                  <a:pt x="54" y="54"/>
                </a:lnTo>
                <a:lnTo>
                  <a:pt x="1038" y="54"/>
                </a:lnTo>
                <a:lnTo>
                  <a:pt x="1038" y="644"/>
                </a:lnTo>
                <a:close/>
              </a:path>
            </a:pathLst>
          </a:custGeom>
          <a:solidFill>
            <a:srgbClr val="0082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ysClr val="windowText" lastClr="000000"/>
              </a:solidFill>
              <a:latin typeface="Segoe UI"/>
            </a:endParaRPr>
          </a:p>
        </p:txBody>
      </p:sp>
      <p:sp>
        <p:nvSpPr>
          <p:cNvPr id="24" name="Freeform 64">
            <a:extLst>
              <a:ext uri="{FF2B5EF4-FFF2-40B4-BE49-F238E27FC236}">
                <a16:creationId xmlns:a16="http://schemas.microsoft.com/office/drawing/2014/main" id="{D1BD47A6-F614-4920-8010-CD22336BA9EF}"/>
              </a:ext>
            </a:extLst>
          </p:cNvPr>
          <p:cNvSpPr>
            <a:spLocks/>
          </p:cNvSpPr>
          <p:nvPr/>
        </p:nvSpPr>
        <p:spPr bwMode="auto">
          <a:xfrm>
            <a:off x="7513277" y="4204963"/>
            <a:ext cx="219075" cy="221456"/>
          </a:xfrm>
          <a:custGeom>
            <a:avLst/>
            <a:gdLst>
              <a:gd name="T0" fmla="*/ 0 w 184"/>
              <a:gd name="T1" fmla="*/ 0 h 186"/>
              <a:gd name="T2" fmla="*/ 0 w 184"/>
              <a:gd name="T3" fmla="*/ 186 h 186"/>
              <a:gd name="T4" fmla="*/ 184 w 184"/>
              <a:gd name="T5" fmla="*/ 186 h 186"/>
              <a:gd name="T6" fmla="*/ 184 w 184"/>
              <a:gd name="T7" fmla="*/ 184 h 186"/>
              <a:gd name="T8" fmla="*/ 181 w 184"/>
              <a:gd name="T9" fmla="*/ 163 h 186"/>
              <a:gd name="T10" fmla="*/ 178 w 184"/>
              <a:gd name="T11" fmla="*/ 146 h 186"/>
              <a:gd name="T12" fmla="*/ 175 w 184"/>
              <a:gd name="T13" fmla="*/ 129 h 186"/>
              <a:gd name="T14" fmla="*/ 170 w 184"/>
              <a:gd name="T15" fmla="*/ 112 h 186"/>
              <a:gd name="T16" fmla="*/ 161 w 184"/>
              <a:gd name="T17" fmla="*/ 94 h 186"/>
              <a:gd name="T18" fmla="*/ 152 w 184"/>
              <a:gd name="T19" fmla="*/ 80 h 186"/>
              <a:gd name="T20" fmla="*/ 144 w 184"/>
              <a:gd name="T21" fmla="*/ 66 h 186"/>
              <a:gd name="T22" fmla="*/ 129 w 184"/>
              <a:gd name="T23" fmla="*/ 51 h 186"/>
              <a:gd name="T24" fmla="*/ 118 w 184"/>
              <a:gd name="T25" fmla="*/ 43 h 186"/>
              <a:gd name="T26" fmla="*/ 104 w 184"/>
              <a:gd name="T27" fmla="*/ 31 h 186"/>
              <a:gd name="T28" fmla="*/ 89 w 184"/>
              <a:gd name="T29" fmla="*/ 20 h 186"/>
              <a:gd name="T30" fmla="*/ 72 w 184"/>
              <a:gd name="T31" fmla="*/ 14 h 186"/>
              <a:gd name="T32" fmla="*/ 55 w 184"/>
              <a:gd name="T33" fmla="*/ 8 h 186"/>
              <a:gd name="T34" fmla="*/ 37 w 184"/>
              <a:gd name="T35" fmla="*/ 2 h 186"/>
              <a:gd name="T36" fmla="*/ 20 w 184"/>
              <a:gd name="T37" fmla="*/ 0 h 186"/>
              <a:gd name="T38" fmla="*/ 0 w 184"/>
              <a:gd name="T39"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4" h="186">
                <a:moveTo>
                  <a:pt x="0" y="0"/>
                </a:moveTo>
                <a:lnTo>
                  <a:pt x="0" y="186"/>
                </a:lnTo>
                <a:lnTo>
                  <a:pt x="184" y="186"/>
                </a:lnTo>
                <a:lnTo>
                  <a:pt x="184" y="184"/>
                </a:lnTo>
                <a:lnTo>
                  <a:pt x="181" y="163"/>
                </a:lnTo>
                <a:lnTo>
                  <a:pt x="178" y="146"/>
                </a:lnTo>
                <a:lnTo>
                  <a:pt x="175" y="129"/>
                </a:lnTo>
                <a:lnTo>
                  <a:pt x="170" y="112"/>
                </a:lnTo>
                <a:lnTo>
                  <a:pt x="161" y="94"/>
                </a:lnTo>
                <a:lnTo>
                  <a:pt x="152" y="80"/>
                </a:lnTo>
                <a:lnTo>
                  <a:pt x="144" y="66"/>
                </a:lnTo>
                <a:lnTo>
                  <a:pt x="129" y="51"/>
                </a:lnTo>
                <a:lnTo>
                  <a:pt x="118" y="43"/>
                </a:lnTo>
                <a:lnTo>
                  <a:pt x="104" y="31"/>
                </a:lnTo>
                <a:lnTo>
                  <a:pt x="89" y="20"/>
                </a:lnTo>
                <a:lnTo>
                  <a:pt x="72" y="14"/>
                </a:lnTo>
                <a:lnTo>
                  <a:pt x="55" y="8"/>
                </a:lnTo>
                <a:lnTo>
                  <a:pt x="37" y="2"/>
                </a:lnTo>
                <a:lnTo>
                  <a:pt x="20" y="0"/>
                </a:lnTo>
                <a:lnTo>
                  <a:pt x="0" y="0"/>
                </a:lnTo>
                <a:close/>
              </a:path>
            </a:pathLst>
          </a:custGeom>
          <a:solidFill>
            <a:srgbClr val="FF8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ysClr val="windowText" lastClr="000000"/>
              </a:solidFill>
              <a:latin typeface="Segoe UI"/>
            </a:endParaRPr>
          </a:p>
        </p:txBody>
      </p:sp>
      <p:sp>
        <p:nvSpPr>
          <p:cNvPr id="25" name="Freeform 65">
            <a:extLst>
              <a:ext uri="{FF2B5EF4-FFF2-40B4-BE49-F238E27FC236}">
                <a16:creationId xmlns:a16="http://schemas.microsoft.com/office/drawing/2014/main" id="{2164E6AA-55F5-4C5D-A4E2-2A3B9A3B5ADD}"/>
              </a:ext>
            </a:extLst>
          </p:cNvPr>
          <p:cNvSpPr>
            <a:spLocks/>
          </p:cNvSpPr>
          <p:nvPr/>
        </p:nvSpPr>
        <p:spPr bwMode="auto">
          <a:xfrm>
            <a:off x="7513277" y="4204963"/>
            <a:ext cx="219075" cy="221456"/>
          </a:xfrm>
          <a:custGeom>
            <a:avLst/>
            <a:gdLst>
              <a:gd name="T0" fmla="*/ 0 w 184"/>
              <a:gd name="T1" fmla="*/ 0 h 186"/>
              <a:gd name="T2" fmla="*/ 0 w 184"/>
              <a:gd name="T3" fmla="*/ 186 h 186"/>
              <a:gd name="T4" fmla="*/ 184 w 184"/>
              <a:gd name="T5" fmla="*/ 186 h 186"/>
              <a:gd name="T6" fmla="*/ 184 w 184"/>
              <a:gd name="T7" fmla="*/ 184 h 186"/>
              <a:gd name="T8" fmla="*/ 181 w 184"/>
              <a:gd name="T9" fmla="*/ 163 h 186"/>
              <a:gd name="T10" fmla="*/ 178 w 184"/>
              <a:gd name="T11" fmla="*/ 146 h 186"/>
              <a:gd name="T12" fmla="*/ 175 w 184"/>
              <a:gd name="T13" fmla="*/ 129 h 186"/>
              <a:gd name="T14" fmla="*/ 170 w 184"/>
              <a:gd name="T15" fmla="*/ 112 h 186"/>
              <a:gd name="T16" fmla="*/ 161 w 184"/>
              <a:gd name="T17" fmla="*/ 94 h 186"/>
              <a:gd name="T18" fmla="*/ 152 w 184"/>
              <a:gd name="T19" fmla="*/ 80 h 186"/>
              <a:gd name="T20" fmla="*/ 144 w 184"/>
              <a:gd name="T21" fmla="*/ 66 h 186"/>
              <a:gd name="T22" fmla="*/ 129 w 184"/>
              <a:gd name="T23" fmla="*/ 51 h 186"/>
              <a:gd name="T24" fmla="*/ 118 w 184"/>
              <a:gd name="T25" fmla="*/ 43 h 186"/>
              <a:gd name="T26" fmla="*/ 104 w 184"/>
              <a:gd name="T27" fmla="*/ 31 h 186"/>
              <a:gd name="T28" fmla="*/ 89 w 184"/>
              <a:gd name="T29" fmla="*/ 20 h 186"/>
              <a:gd name="T30" fmla="*/ 72 w 184"/>
              <a:gd name="T31" fmla="*/ 14 h 186"/>
              <a:gd name="T32" fmla="*/ 55 w 184"/>
              <a:gd name="T33" fmla="*/ 8 h 186"/>
              <a:gd name="T34" fmla="*/ 37 w 184"/>
              <a:gd name="T35" fmla="*/ 2 h 186"/>
              <a:gd name="T36" fmla="*/ 20 w 184"/>
              <a:gd name="T37" fmla="*/ 0 h 186"/>
              <a:gd name="T38" fmla="*/ 0 w 184"/>
              <a:gd name="T39"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4" h="186">
                <a:moveTo>
                  <a:pt x="0" y="0"/>
                </a:moveTo>
                <a:lnTo>
                  <a:pt x="0" y="186"/>
                </a:lnTo>
                <a:lnTo>
                  <a:pt x="184" y="186"/>
                </a:lnTo>
                <a:lnTo>
                  <a:pt x="184" y="184"/>
                </a:lnTo>
                <a:lnTo>
                  <a:pt x="181" y="163"/>
                </a:lnTo>
                <a:lnTo>
                  <a:pt x="178" y="146"/>
                </a:lnTo>
                <a:lnTo>
                  <a:pt x="175" y="129"/>
                </a:lnTo>
                <a:lnTo>
                  <a:pt x="170" y="112"/>
                </a:lnTo>
                <a:lnTo>
                  <a:pt x="161" y="94"/>
                </a:lnTo>
                <a:lnTo>
                  <a:pt x="152" y="80"/>
                </a:lnTo>
                <a:lnTo>
                  <a:pt x="144" y="66"/>
                </a:lnTo>
                <a:lnTo>
                  <a:pt x="129" y="51"/>
                </a:lnTo>
                <a:lnTo>
                  <a:pt x="118" y="43"/>
                </a:lnTo>
                <a:lnTo>
                  <a:pt x="104" y="31"/>
                </a:lnTo>
                <a:lnTo>
                  <a:pt x="89" y="20"/>
                </a:lnTo>
                <a:lnTo>
                  <a:pt x="72" y="14"/>
                </a:lnTo>
                <a:lnTo>
                  <a:pt x="55" y="8"/>
                </a:lnTo>
                <a:lnTo>
                  <a:pt x="37" y="2"/>
                </a:lnTo>
                <a:lnTo>
                  <a:pt x="20" y="0"/>
                </a:lnTo>
                <a:lnTo>
                  <a:pt x="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ysClr val="windowText" lastClr="000000"/>
              </a:solidFill>
              <a:latin typeface="Segoe UI"/>
            </a:endParaRPr>
          </a:p>
        </p:txBody>
      </p:sp>
      <p:sp>
        <p:nvSpPr>
          <p:cNvPr id="26" name="Slide Number Placeholder 25">
            <a:extLst>
              <a:ext uri="{FF2B5EF4-FFF2-40B4-BE49-F238E27FC236}">
                <a16:creationId xmlns:a16="http://schemas.microsoft.com/office/drawing/2014/main" id="{8ABA68A6-41B5-410B-8D2F-683FA6FC977C}"/>
              </a:ext>
            </a:extLst>
          </p:cNvPr>
          <p:cNvSpPr>
            <a:spLocks noGrp="1"/>
          </p:cNvSpPr>
          <p:nvPr>
            <p:ph type="sldNum" sz="quarter" idx="10"/>
          </p:nvPr>
        </p:nvSpPr>
        <p:spPr/>
        <p:txBody>
          <a:bodyPr/>
          <a:lstStyle/>
          <a:p>
            <a:fld id="{4490B2FD-60A7-44BF-8130-23BE2AB42F4B}" type="slidenum">
              <a:rPr lang="en-IE" smtClean="0"/>
              <a:t>11</a:t>
            </a:fld>
            <a:endParaRPr lang="en-IE" dirty="0"/>
          </a:p>
        </p:txBody>
      </p:sp>
    </p:spTree>
    <p:extLst>
      <p:ext uri="{BB962C8B-B14F-4D97-AF65-F5344CB8AC3E}">
        <p14:creationId xmlns:p14="http://schemas.microsoft.com/office/powerpoint/2010/main" val="329915799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5FAEB-15B0-4AAD-A8C6-C952EB9D39B3}"/>
              </a:ext>
            </a:extLst>
          </p:cNvPr>
          <p:cNvSpPr>
            <a:spLocks noGrp="1"/>
          </p:cNvSpPr>
          <p:nvPr>
            <p:ph type="title"/>
          </p:nvPr>
        </p:nvSpPr>
        <p:spPr/>
        <p:txBody>
          <a:bodyPr/>
          <a:lstStyle/>
          <a:p>
            <a:r>
              <a:rPr lang="en-IE" dirty="0"/>
              <a:t>Query Performance Insight</a:t>
            </a:r>
          </a:p>
        </p:txBody>
      </p:sp>
      <p:pic>
        <p:nvPicPr>
          <p:cNvPr id="3" name="Picture 2">
            <a:extLst>
              <a:ext uri="{FF2B5EF4-FFF2-40B4-BE49-F238E27FC236}">
                <a16:creationId xmlns:a16="http://schemas.microsoft.com/office/drawing/2014/main" id="{BEA6F6FD-7876-4B7A-BAAB-BF499E4EC165}"/>
              </a:ext>
            </a:extLst>
          </p:cNvPr>
          <p:cNvPicPr>
            <a:picLocks noChangeAspect="1"/>
          </p:cNvPicPr>
          <p:nvPr/>
        </p:nvPicPr>
        <p:blipFill rotWithShape="1">
          <a:blip r:embed="rId2"/>
          <a:srcRect t="-1" b="19727"/>
          <a:stretch/>
        </p:blipFill>
        <p:spPr>
          <a:xfrm>
            <a:off x="5056084" y="2130977"/>
            <a:ext cx="3586972" cy="3346704"/>
          </a:xfrm>
          <a:prstGeom prst="rect">
            <a:avLst/>
          </a:prstGeom>
        </p:spPr>
      </p:pic>
      <p:sp>
        <p:nvSpPr>
          <p:cNvPr id="4" name="Content Placeholder 1">
            <a:extLst>
              <a:ext uri="{FF2B5EF4-FFF2-40B4-BE49-F238E27FC236}">
                <a16:creationId xmlns:a16="http://schemas.microsoft.com/office/drawing/2014/main" id="{BE6A8E62-1321-4938-B13D-009D828B2314}"/>
              </a:ext>
            </a:extLst>
          </p:cNvPr>
          <p:cNvSpPr txBox="1">
            <a:spLocks/>
          </p:cNvSpPr>
          <p:nvPr/>
        </p:nvSpPr>
        <p:spPr>
          <a:xfrm>
            <a:off x="205707" y="2162727"/>
            <a:ext cx="4579648" cy="2848207"/>
          </a:xfrm>
          <a:prstGeom prst="rect">
            <a:avLst/>
          </a:prstGeom>
        </p:spPr>
        <p:txBody>
          <a:bodyPr lIns="186512" tIns="93257" rIns="186512" bIns="93257"/>
          <a:lstStyle>
            <a:lvl1pPr marL="342886" indent="-342886" algn="l" defTabSz="457181" rtl="0" eaLnBrk="1" latinLnBrk="0" hangingPunct="1">
              <a:spcBef>
                <a:spcPts val="1000"/>
              </a:spcBef>
              <a:buFont typeface="Arial"/>
              <a:buChar char="•"/>
              <a:defRPr sz="1800" kern="1200">
                <a:solidFill>
                  <a:srgbClr val="FFFFFF"/>
                </a:solidFill>
                <a:latin typeface="Segoe UI"/>
                <a:ea typeface="+mn-ea"/>
                <a:cs typeface="Segoe UI"/>
              </a:defRPr>
            </a:lvl1pPr>
            <a:lvl2pPr marL="742919" indent="-285738" algn="l" defTabSz="457181" rtl="0" eaLnBrk="1" latinLnBrk="0" hangingPunct="1">
              <a:spcBef>
                <a:spcPts val="1000"/>
              </a:spcBef>
              <a:buFont typeface="Arial"/>
              <a:buChar char="–"/>
              <a:defRPr sz="1600" kern="1200">
                <a:solidFill>
                  <a:srgbClr val="FFFFFF"/>
                </a:solidFill>
                <a:latin typeface="Segoe UI"/>
                <a:ea typeface="+mn-ea"/>
                <a:cs typeface="Segoe UI"/>
              </a:defRPr>
            </a:lvl2pPr>
            <a:lvl3pPr marL="1142952" indent="-228591" algn="l" defTabSz="457181" rtl="0" eaLnBrk="1" latinLnBrk="0" hangingPunct="1">
              <a:spcBef>
                <a:spcPts val="1000"/>
              </a:spcBef>
              <a:buFont typeface="Arial"/>
              <a:buChar char="•"/>
              <a:defRPr sz="1400" kern="1200">
                <a:solidFill>
                  <a:srgbClr val="FFFFFF"/>
                </a:solidFill>
                <a:latin typeface="Segoe UI"/>
                <a:ea typeface="+mn-ea"/>
                <a:cs typeface="Segoe UI"/>
              </a:defRPr>
            </a:lvl3pPr>
            <a:lvl4pPr marL="1600134" indent="-228591" algn="l" defTabSz="457181" rtl="0" eaLnBrk="1" latinLnBrk="0" hangingPunct="1">
              <a:spcBef>
                <a:spcPts val="1000"/>
              </a:spcBef>
              <a:buFont typeface="Arial"/>
              <a:buChar char="–"/>
              <a:defRPr sz="1200" kern="1200">
                <a:solidFill>
                  <a:srgbClr val="FFFFFF"/>
                </a:solidFill>
                <a:latin typeface="Segoe UI"/>
                <a:ea typeface="+mn-ea"/>
                <a:cs typeface="Segoe UI"/>
              </a:defRPr>
            </a:lvl4pPr>
            <a:lvl5pPr marL="2057314" indent="-228591" algn="l" defTabSz="457181" rtl="0" eaLnBrk="1" latinLnBrk="0" hangingPunct="1">
              <a:spcBef>
                <a:spcPts val="1000"/>
              </a:spcBef>
              <a:buFont typeface="Arial"/>
              <a:buChar char="»"/>
              <a:defRPr sz="1000" kern="1200">
                <a:solidFill>
                  <a:srgbClr val="FFFFFF"/>
                </a:solidFill>
                <a:latin typeface="Segoe UI"/>
                <a:ea typeface="+mn-ea"/>
                <a:cs typeface="Segoe UI"/>
              </a:defRPr>
            </a:lvl5pPr>
            <a:lvl6pPr marL="2514495" indent="-228591" algn="l" defTabSz="457181" rtl="0" eaLnBrk="1" latinLnBrk="0" hangingPunct="1">
              <a:spcBef>
                <a:spcPct val="20000"/>
              </a:spcBef>
              <a:buFont typeface="Arial"/>
              <a:buChar char="•"/>
              <a:defRPr sz="2000" kern="1200">
                <a:solidFill>
                  <a:schemeClr val="tx1"/>
                </a:solidFill>
                <a:latin typeface="+mn-lt"/>
                <a:ea typeface="+mn-ea"/>
                <a:cs typeface="+mn-cs"/>
              </a:defRPr>
            </a:lvl6pPr>
            <a:lvl7pPr marL="2971676" indent="-228591" algn="l" defTabSz="457181" rtl="0" eaLnBrk="1" latinLnBrk="0" hangingPunct="1">
              <a:spcBef>
                <a:spcPct val="20000"/>
              </a:spcBef>
              <a:buFont typeface="Arial"/>
              <a:buChar char="•"/>
              <a:defRPr sz="2000" kern="1200">
                <a:solidFill>
                  <a:schemeClr val="tx1"/>
                </a:solidFill>
                <a:latin typeface="+mn-lt"/>
                <a:ea typeface="+mn-ea"/>
                <a:cs typeface="+mn-cs"/>
              </a:defRPr>
            </a:lvl7pPr>
            <a:lvl8pPr marL="3428857" indent="-228591" algn="l" defTabSz="457181" rtl="0" eaLnBrk="1" latinLnBrk="0" hangingPunct="1">
              <a:spcBef>
                <a:spcPct val="20000"/>
              </a:spcBef>
              <a:buFont typeface="Arial"/>
              <a:buChar char="•"/>
              <a:defRPr sz="2000" kern="1200">
                <a:solidFill>
                  <a:schemeClr val="tx1"/>
                </a:solidFill>
                <a:latin typeface="+mn-lt"/>
                <a:ea typeface="+mn-ea"/>
                <a:cs typeface="+mn-cs"/>
              </a:defRPr>
            </a:lvl8pPr>
            <a:lvl9pPr marL="3886038" indent="-228591" algn="l" defTabSz="457181"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466290">
              <a:spcBef>
                <a:spcPts val="0"/>
              </a:spcBef>
              <a:spcAft>
                <a:spcPts val="450"/>
              </a:spcAft>
              <a:buNone/>
              <a:defRPr/>
            </a:pPr>
            <a:r>
              <a:rPr lang="en-US" dirty="0">
                <a:solidFill>
                  <a:schemeClr val="tx1"/>
                </a:solidFill>
                <a:latin typeface="+mj-lt"/>
              </a:rPr>
              <a:t>See the most CPU-intensive queries:</a:t>
            </a:r>
          </a:p>
          <a:p>
            <a:pPr marL="257165" indent="-257165" defTabSz="466290">
              <a:spcBef>
                <a:spcPts val="0"/>
              </a:spcBef>
              <a:spcAft>
                <a:spcPts val="450"/>
              </a:spcAft>
              <a:defRPr/>
            </a:pPr>
            <a:r>
              <a:rPr lang="en-US" sz="1500" dirty="0">
                <a:solidFill>
                  <a:schemeClr val="tx1"/>
                </a:solidFill>
                <a:latin typeface="+mj-lt"/>
              </a:rPr>
              <a:t>Customize your view by selecting </a:t>
            </a:r>
            <a:br>
              <a:rPr lang="en-US" sz="1500" dirty="0">
                <a:solidFill>
                  <a:schemeClr val="tx1"/>
                </a:solidFill>
                <a:latin typeface="+mj-lt"/>
              </a:rPr>
            </a:br>
            <a:r>
              <a:rPr lang="en-US" sz="1500" dirty="0">
                <a:solidFill>
                  <a:schemeClr val="tx1"/>
                </a:solidFill>
                <a:latin typeface="+mj-lt"/>
              </a:rPr>
              <a:t>observation interval, number of queries, </a:t>
            </a:r>
            <a:br>
              <a:rPr lang="en-US" sz="1500" dirty="0">
                <a:solidFill>
                  <a:schemeClr val="tx1"/>
                </a:solidFill>
                <a:latin typeface="+mj-lt"/>
              </a:rPr>
            </a:br>
            <a:r>
              <a:rPr lang="en-US" sz="1500" dirty="0">
                <a:solidFill>
                  <a:schemeClr val="tx1"/>
                </a:solidFill>
                <a:latin typeface="+mj-lt"/>
              </a:rPr>
              <a:t>and aggregation type</a:t>
            </a:r>
          </a:p>
          <a:p>
            <a:pPr marL="257165" indent="-257165" defTabSz="466290">
              <a:spcBef>
                <a:spcPts val="0"/>
              </a:spcBef>
              <a:spcAft>
                <a:spcPts val="450"/>
              </a:spcAft>
              <a:defRPr/>
            </a:pPr>
            <a:r>
              <a:rPr lang="en-US" sz="1500" dirty="0">
                <a:solidFill>
                  <a:schemeClr val="tx1"/>
                </a:solidFill>
                <a:latin typeface="+mj-lt"/>
              </a:rPr>
              <a:t>View aggregated statistics about your </a:t>
            </a:r>
            <a:br>
              <a:rPr lang="en-US" sz="1500" dirty="0">
                <a:solidFill>
                  <a:schemeClr val="tx1"/>
                </a:solidFill>
                <a:latin typeface="+mj-lt"/>
              </a:rPr>
            </a:br>
            <a:r>
              <a:rPr lang="en-US" sz="1500" dirty="0">
                <a:solidFill>
                  <a:schemeClr val="tx1"/>
                </a:solidFill>
                <a:latin typeface="+mj-lt"/>
              </a:rPr>
              <a:t>workload: total duration and number </a:t>
            </a:r>
            <a:br>
              <a:rPr lang="en-US" sz="1500" dirty="0">
                <a:solidFill>
                  <a:schemeClr val="tx1"/>
                </a:solidFill>
                <a:latin typeface="+mj-lt"/>
              </a:rPr>
            </a:br>
            <a:r>
              <a:rPr lang="en-US" sz="1500" dirty="0">
                <a:solidFill>
                  <a:schemeClr val="tx1"/>
                </a:solidFill>
                <a:latin typeface="+mj-lt"/>
              </a:rPr>
              <a:t>of executions</a:t>
            </a:r>
          </a:p>
          <a:p>
            <a:pPr marL="0" indent="0" defTabSz="466290">
              <a:spcBef>
                <a:spcPts val="0"/>
              </a:spcBef>
              <a:spcAft>
                <a:spcPts val="450"/>
              </a:spcAft>
              <a:buNone/>
              <a:defRPr/>
            </a:pPr>
            <a:r>
              <a:rPr lang="en-US" dirty="0">
                <a:solidFill>
                  <a:schemeClr val="tx1"/>
                </a:solidFill>
                <a:latin typeface="+mj-lt"/>
              </a:rPr>
              <a:t>Drill down to a specific query:</a:t>
            </a:r>
          </a:p>
          <a:p>
            <a:pPr marL="257165" indent="-257165" defTabSz="466290">
              <a:spcBef>
                <a:spcPts val="0"/>
              </a:spcBef>
              <a:spcAft>
                <a:spcPts val="450"/>
              </a:spcAft>
              <a:defRPr/>
            </a:pPr>
            <a:r>
              <a:rPr lang="en-US" sz="1500" dirty="0">
                <a:solidFill>
                  <a:schemeClr val="tx1"/>
                </a:solidFill>
                <a:latin typeface="+mj-lt"/>
              </a:rPr>
              <a:t>Get granular view on query execution intervals</a:t>
            </a:r>
          </a:p>
          <a:p>
            <a:pPr marL="257165" indent="-257165" defTabSz="466290">
              <a:spcBef>
                <a:spcPts val="0"/>
              </a:spcBef>
              <a:spcAft>
                <a:spcPts val="450"/>
              </a:spcAft>
              <a:defRPr/>
            </a:pPr>
            <a:r>
              <a:rPr lang="en-US" sz="1500" dirty="0">
                <a:solidFill>
                  <a:schemeClr val="tx1"/>
                </a:solidFill>
                <a:latin typeface="+mj-lt"/>
              </a:rPr>
              <a:t>View query text</a:t>
            </a:r>
          </a:p>
        </p:txBody>
      </p:sp>
      <p:sp>
        <p:nvSpPr>
          <p:cNvPr id="5" name="Rectangle 4">
            <a:extLst>
              <a:ext uri="{FF2B5EF4-FFF2-40B4-BE49-F238E27FC236}">
                <a16:creationId xmlns:a16="http://schemas.microsoft.com/office/drawing/2014/main" id="{ED5729CB-1D07-4764-A429-4A0037B2C8A3}"/>
              </a:ext>
            </a:extLst>
          </p:cNvPr>
          <p:cNvSpPr/>
          <p:nvPr/>
        </p:nvSpPr>
        <p:spPr>
          <a:xfrm>
            <a:off x="260604" y="1651182"/>
            <a:ext cx="8390308" cy="415498"/>
          </a:xfrm>
          <a:prstGeom prst="rect">
            <a:avLst/>
          </a:prstGeom>
        </p:spPr>
        <p:txBody>
          <a:bodyPr wrap="square">
            <a:spAutoFit/>
          </a:bodyPr>
          <a:lstStyle/>
          <a:p>
            <a:pPr defTabSz="466290">
              <a:spcAft>
                <a:spcPts val="900"/>
              </a:spcAft>
              <a:defRPr/>
            </a:pPr>
            <a:r>
              <a:rPr lang="en-US" sz="2100" kern="0" dirty="0">
                <a:latin typeface="Segoe UI Light"/>
              </a:rPr>
              <a:t>See how database resources are being consumed</a:t>
            </a:r>
          </a:p>
        </p:txBody>
      </p:sp>
      <p:sp>
        <p:nvSpPr>
          <p:cNvPr id="6" name="Slide Number Placeholder 5">
            <a:extLst>
              <a:ext uri="{FF2B5EF4-FFF2-40B4-BE49-F238E27FC236}">
                <a16:creationId xmlns:a16="http://schemas.microsoft.com/office/drawing/2014/main" id="{41330513-5B35-4ED7-A4E5-98F448C3A275}"/>
              </a:ext>
            </a:extLst>
          </p:cNvPr>
          <p:cNvSpPr>
            <a:spLocks noGrp="1"/>
          </p:cNvSpPr>
          <p:nvPr>
            <p:ph type="sldNum" sz="quarter" idx="10"/>
          </p:nvPr>
        </p:nvSpPr>
        <p:spPr/>
        <p:txBody>
          <a:bodyPr/>
          <a:lstStyle/>
          <a:p>
            <a:fld id="{4490B2FD-60A7-44BF-8130-23BE2AB42F4B}" type="slidenum">
              <a:rPr lang="en-IE" smtClean="0"/>
              <a:t>12</a:t>
            </a:fld>
            <a:endParaRPr lang="en-IE" dirty="0"/>
          </a:p>
        </p:txBody>
      </p:sp>
    </p:spTree>
    <p:extLst>
      <p:ext uri="{BB962C8B-B14F-4D97-AF65-F5344CB8AC3E}">
        <p14:creationId xmlns:p14="http://schemas.microsoft.com/office/powerpoint/2010/main" val="12294674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DC5A2-93CF-4F81-8783-A9E041C4FD74}"/>
              </a:ext>
            </a:extLst>
          </p:cNvPr>
          <p:cNvSpPr>
            <a:spLocks noGrp="1"/>
          </p:cNvSpPr>
          <p:nvPr>
            <p:ph type="title"/>
          </p:nvPr>
        </p:nvSpPr>
        <p:spPr/>
        <p:txBody>
          <a:bodyPr/>
          <a:lstStyle/>
          <a:p>
            <a:r>
              <a:rPr lang="en-IE" dirty="0"/>
              <a:t>Query Performance Insight</a:t>
            </a:r>
          </a:p>
        </p:txBody>
      </p:sp>
      <p:sp>
        <p:nvSpPr>
          <p:cNvPr id="3" name="Rectangle 2">
            <a:extLst>
              <a:ext uri="{FF2B5EF4-FFF2-40B4-BE49-F238E27FC236}">
                <a16:creationId xmlns:a16="http://schemas.microsoft.com/office/drawing/2014/main" id="{CF9F8B7A-E24D-433D-B739-A2EF47374C51}"/>
              </a:ext>
            </a:extLst>
          </p:cNvPr>
          <p:cNvSpPr/>
          <p:nvPr/>
        </p:nvSpPr>
        <p:spPr>
          <a:xfrm>
            <a:off x="5328474" y="2594849"/>
            <a:ext cx="3478069" cy="1015663"/>
          </a:xfrm>
          <a:prstGeom prst="rect">
            <a:avLst/>
          </a:prstGeom>
        </p:spPr>
        <p:txBody>
          <a:bodyPr wrap="square">
            <a:spAutoFit/>
          </a:bodyPr>
          <a:lstStyle/>
          <a:p>
            <a:pPr defTabSz="609608">
              <a:defRPr/>
            </a:pPr>
            <a:r>
              <a:rPr lang="en-US" sz="1500" b="1" dirty="0">
                <a:solidFill>
                  <a:schemeClr val="accent1"/>
                </a:solidFill>
                <a:latin typeface="+mj-lt"/>
                <a:cs typeface="Segoe UI Light" panose="020B0502040204020203" pitchFamily="34" charset="0"/>
              </a:rPr>
              <a:t>	Hints for optimization</a:t>
            </a:r>
          </a:p>
          <a:p>
            <a:pPr defTabSz="609608">
              <a:defRPr/>
            </a:pPr>
            <a:endParaRPr lang="en-US" sz="1500" b="1" dirty="0">
              <a:solidFill>
                <a:sysClr val="windowText" lastClr="000000"/>
              </a:solidFill>
              <a:latin typeface="+mj-lt"/>
              <a:cs typeface="Segoe UI Light" panose="020B0502040204020203" pitchFamily="34" charset="0"/>
            </a:endParaRPr>
          </a:p>
          <a:p>
            <a:pPr defTabSz="609608">
              <a:defRPr/>
            </a:pPr>
            <a:r>
              <a:rPr lang="en-US" sz="1500" dirty="0">
                <a:solidFill>
                  <a:sysClr val="windowText" lastClr="000000"/>
                </a:solidFill>
                <a:latin typeface="+mj-lt"/>
                <a:cs typeface="Segoe UI Light" panose="020B0502040204020203" pitchFamily="34" charset="0"/>
              </a:rPr>
              <a:t>* Query Performance Insights gives tuning hints for top resource consumers </a:t>
            </a:r>
          </a:p>
        </p:txBody>
      </p:sp>
      <p:cxnSp>
        <p:nvCxnSpPr>
          <p:cNvPr id="4" name="Straight Connector 3">
            <a:extLst>
              <a:ext uri="{FF2B5EF4-FFF2-40B4-BE49-F238E27FC236}">
                <a16:creationId xmlns:a16="http://schemas.microsoft.com/office/drawing/2014/main" id="{82A405D1-ADC4-4DE9-9F29-F9263E3A9493}"/>
              </a:ext>
            </a:extLst>
          </p:cNvPr>
          <p:cNvCxnSpPr/>
          <p:nvPr/>
        </p:nvCxnSpPr>
        <p:spPr>
          <a:xfrm>
            <a:off x="4835626" y="2665528"/>
            <a:ext cx="0" cy="1306397"/>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DEE06536-28E6-4ABC-BAED-FC3BB31D0583}"/>
              </a:ext>
            </a:extLst>
          </p:cNvPr>
          <p:cNvSpPr/>
          <p:nvPr/>
        </p:nvSpPr>
        <p:spPr>
          <a:xfrm>
            <a:off x="1" y="4274215"/>
            <a:ext cx="6943724" cy="1246495"/>
          </a:xfrm>
          <a:prstGeom prst="rect">
            <a:avLst/>
          </a:prstGeom>
        </p:spPr>
        <p:txBody>
          <a:bodyPr wrap="square" lIns="342900">
            <a:spAutoFit/>
          </a:bodyPr>
          <a:lstStyle/>
          <a:p>
            <a:pPr defTabSz="609608">
              <a:defRPr/>
            </a:pPr>
            <a:r>
              <a:rPr lang="en-US" sz="1500" b="1" dirty="0">
                <a:solidFill>
                  <a:schemeClr val="accent1"/>
                </a:solidFill>
                <a:latin typeface="+mj-lt"/>
                <a:cs typeface="Segoe UI Light" panose="020B0502040204020203" pitchFamily="34" charset="0"/>
              </a:rPr>
              <a:t>	Query Performance Insights can help users with the following:</a:t>
            </a:r>
            <a:br>
              <a:rPr lang="en-US" sz="1500" b="1" dirty="0">
                <a:solidFill>
                  <a:sysClr val="windowText" lastClr="000000"/>
                </a:solidFill>
                <a:latin typeface="+mj-lt"/>
                <a:cs typeface="Segoe UI Light" panose="020B0502040204020203" pitchFamily="34" charset="0"/>
              </a:rPr>
            </a:br>
            <a:endParaRPr lang="en-US" sz="1500" b="1" dirty="0">
              <a:solidFill>
                <a:sysClr val="windowText" lastClr="000000"/>
              </a:solidFill>
              <a:latin typeface="+mj-lt"/>
              <a:cs typeface="Segoe UI Light" panose="020B0502040204020203" pitchFamily="34" charset="0"/>
            </a:endParaRPr>
          </a:p>
          <a:p>
            <a:pPr marL="190502" indent="-190502" defTabSz="609608">
              <a:buFont typeface="Arial" panose="020B0604020202020204" pitchFamily="34" charset="0"/>
              <a:buChar char="•"/>
              <a:defRPr/>
            </a:pPr>
            <a:r>
              <a:rPr lang="en-US" sz="1500" dirty="0">
                <a:solidFill>
                  <a:sysClr val="windowText" lastClr="000000"/>
                </a:solidFill>
                <a:latin typeface="+mj-lt"/>
                <a:cs typeface="Segoe UI Light" panose="020B0502040204020203" pitchFamily="34" charset="0"/>
              </a:rPr>
              <a:t>Answer the question “Where are my DTUs spent?” and understand the impact of their top queries on the resource consumption of the database over time</a:t>
            </a:r>
          </a:p>
          <a:p>
            <a:pPr marL="190502" indent="-190502" defTabSz="609608">
              <a:buFont typeface="Arial" panose="020B0604020202020204" pitchFamily="34" charset="0"/>
              <a:buChar char="•"/>
              <a:defRPr/>
            </a:pPr>
            <a:r>
              <a:rPr lang="en-US" sz="1500" dirty="0">
                <a:solidFill>
                  <a:sysClr val="windowText" lastClr="000000"/>
                </a:solidFill>
                <a:latin typeface="+mj-lt"/>
                <a:cs typeface="Segoe UI Light" panose="020B0502040204020203" pitchFamily="34" charset="0"/>
              </a:rPr>
              <a:t>Identify the queries to fix, before (or after) they become a problem </a:t>
            </a:r>
          </a:p>
        </p:txBody>
      </p:sp>
      <p:sp>
        <p:nvSpPr>
          <p:cNvPr id="6" name="Rectangle 5">
            <a:extLst>
              <a:ext uri="{FF2B5EF4-FFF2-40B4-BE49-F238E27FC236}">
                <a16:creationId xmlns:a16="http://schemas.microsoft.com/office/drawing/2014/main" id="{8E4F4511-59B0-4941-848C-4AAD56F6B7DD}"/>
              </a:ext>
            </a:extLst>
          </p:cNvPr>
          <p:cNvSpPr/>
          <p:nvPr/>
        </p:nvSpPr>
        <p:spPr>
          <a:xfrm>
            <a:off x="0" y="2594482"/>
            <a:ext cx="4572000" cy="1477328"/>
          </a:xfrm>
          <a:prstGeom prst="rect">
            <a:avLst/>
          </a:prstGeom>
        </p:spPr>
        <p:txBody>
          <a:bodyPr wrap="square" lIns="342900">
            <a:spAutoFit/>
          </a:bodyPr>
          <a:lstStyle/>
          <a:p>
            <a:pPr defTabSz="609608">
              <a:defRPr/>
            </a:pPr>
            <a:r>
              <a:rPr lang="en-US" sz="1500" b="1" dirty="0">
                <a:solidFill>
                  <a:schemeClr val="accent1"/>
                </a:solidFill>
                <a:latin typeface="+mj-lt"/>
                <a:cs typeface="Segoe UI Light" panose="020B0502040204020203" pitchFamily="34" charset="0"/>
              </a:rPr>
              <a:t>	Insights into resource consumption</a:t>
            </a:r>
          </a:p>
          <a:p>
            <a:pPr defTabSz="609608">
              <a:defRPr/>
            </a:pPr>
            <a:endParaRPr lang="en-US" sz="1500" b="1" dirty="0">
              <a:solidFill>
                <a:sysClr val="windowText" lastClr="000000"/>
              </a:solidFill>
              <a:latin typeface="+mj-lt"/>
              <a:cs typeface="Segoe UI Light" panose="020B0502040204020203" pitchFamily="34" charset="0"/>
            </a:endParaRPr>
          </a:p>
          <a:p>
            <a:pPr defTabSz="609608">
              <a:defRPr/>
            </a:pPr>
            <a:r>
              <a:rPr lang="en-US" sz="1500" dirty="0">
                <a:solidFill>
                  <a:sysClr val="windowText" lastClr="000000"/>
                </a:solidFill>
                <a:latin typeface="+mj-lt"/>
                <a:cs typeface="Segoe UI Light" panose="020B0502040204020203" pitchFamily="34" charset="0"/>
              </a:rPr>
              <a:t>Query Performance Insights shows resource (DTU) consumption of top resource-consuming queries over time, and helps pinpoint the potential issues with additional details for each query</a:t>
            </a:r>
          </a:p>
        </p:txBody>
      </p:sp>
      <p:sp>
        <p:nvSpPr>
          <p:cNvPr id="7" name="Rectangle 6">
            <a:extLst>
              <a:ext uri="{FF2B5EF4-FFF2-40B4-BE49-F238E27FC236}">
                <a16:creationId xmlns:a16="http://schemas.microsoft.com/office/drawing/2014/main" id="{C37209F6-95E8-4996-872D-4AB9BF3612AD}"/>
              </a:ext>
            </a:extLst>
          </p:cNvPr>
          <p:cNvSpPr/>
          <p:nvPr/>
        </p:nvSpPr>
        <p:spPr>
          <a:xfrm>
            <a:off x="260604" y="1649783"/>
            <a:ext cx="8883396" cy="738664"/>
          </a:xfrm>
          <a:prstGeom prst="rect">
            <a:avLst/>
          </a:prstGeom>
        </p:spPr>
        <p:txBody>
          <a:bodyPr wrap="square">
            <a:spAutoFit/>
          </a:bodyPr>
          <a:lstStyle/>
          <a:p>
            <a:pPr defTabSz="609608">
              <a:defRPr/>
            </a:pPr>
            <a:r>
              <a:rPr lang="en-US" sz="2100" kern="0" dirty="0">
                <a:latin typeface="+mj-lt"/>
                <a:cs typeface="Segoe UI Light" panose="020B0502040204020203" pitchFamily="34" charset="0"/>
              </a:rPr>
              <a:t>Workload Insight feature in Azure SQL Database that helps customers understand and tune the performance of their databases by providing:</a:t>
            </a:r>
          </a:p>
        </p:txBody>
      </p:sp>
      <p:sp>
        <p:nvSpPr>
          <p:cNvPr id="8" name="Rectangle 7">
            <a:extLst>
              <a:ext uri="{FF2B5EF4-FFF2-40B4-BE49-F238E27FC236}">
                <a16:creationId xmlns:a16="http://schemas.microsoft.com/office/drawing/2014/main" id="{6B7D03FF-889E-41FA-B348-53939E6E99FC}"/>
              </a:ext>
            </a:extLst>
          </p:cNvPr>
          <p:cNvSpPr/>
          <p:nvPr/>
        </p:nvSpPr>
        <p:spPr>
          <a:xfrm>
            <a:off x="6529653" y="5723115"/>
            <a:ext cx="3325402" cy="276999"/>
          </a:xfrm>
          <a:prstGeom prst="rect">
            <a:avLst/>
          </a:prstGeom>
        </p:spPr>
        <p:txBody>
          <a:bodyPr wrap="square" anchor="t">
            <a:spAutoFit/>
          </a:bodyPr>
          <a:lstStyle/>
          <a:p>
            <a:pPr defTabSz="609608">
              <a:defRPr/>
            </a:pPr>
            <a:r>
              <a:rPr lang="en-US" sz="1200" dirty="0">
                <a:latin typeface="+mj-lt"/>
                <a:cs typeface="Segoe UI Light" panose="020B0502040204020203" pitchFamily="34" charset="0"/>
              </a:rPr>
              <a:t>*</a:t>
            </a:r>
            <a:r>
              <a:rPr lang="en-US" sz="800" dirty="0">
                <a:latin typeface="+mj-lt"/>
                <a:cs typeface="Segoe UI Light" panose="020B0502040204020203" pitchFamily="34" charset="0"/>
              </a:rPr>
              <a:t>future experiences + integration with other WI advisors</a:t>
            </a:r>
            <a:endParaRPr lang="en-US" sz="800" dirty="0">
              <a:latin typeface="+mj-lt"/>
            </a:endParaRPr>
          </a:p>
        </p:txBody>
      </p:sp>
      <p:sp>
        <p:nvSpPr>
          <p:cNvPr id="9" name="Search File Icon">
            <a:extLst>
              <a:ext uri="{FF2B5EF4-FFF2-40B4-BE49-F238E27FC236}">
                <a16:creationId xmlns:a16="http://schemas.microsoft.com/office/drawing/2014/main" id="{ED1A37E9-8E48-4AE7-B948-EF6FC0B64D13}"/>
              </a:ext>
            </a:extLst>
          </p:cNvPr>
          <p:cNvSpPr>
            <a:spLocks noChangeAspect="1" noEditPoints="1"/>
          </p:cNvSpPr>
          <p:nvPr/>
        </p:nvSpPr>
        <p:spPr bwMode="auto">
          <a:xfrm>
            <a:off x="400500" y="2525113"/>
            <a:ext cx="379933" cy="477205"/>
          </a:xfrm>
          <a:custGeom>
            <a:avLst/>
            <a:gdLst>
              <a:gd name="T0" fmla="*/ 211 w 672"/>
              <a:gd name="T1" fmla="*/ 757 h 845"/>
              <a:gd name="T2" fmla="*/ 331 w 672"/>
              <a:gd name="T3" fmla="*/ 640 h 845"/>
              <a:gd name="T4" fmla="*/ 312 w 672"/>
              <a:gd name="T5" fmla="*/ 549 h 845"/>
              <a:gd name="T6" fmla="*/ 489 w 672"/>
              <a:gd name="T7" fmla="*/ 366 h 845"/>
              <a:gd name="T8" fmla="*/ 672 w 672"/>
              <a:gd name="T9" fmla="*/ 549 h 845"/>
              <a:gd name="T10" fmla="*/ 489 w 672"/>
              <a:gd name="T11" fmla="*/ 726 h 845"/>
              <a:gd name="T12" fmla="*/ 402 w 672"/>
              <a:gd name="T13" fmla="*/ 710 h 845"/>
              <a:gd name="T14" fmla="*/ 281 w 672"/>
              <a:gd name="T15" fmla="*/ 827 h 845"/>
              <a:gd name="T16" fmla="*/ 211 w 672"/>
              <a:gd name="T17" fmla="*/ 827 h 845"/>
              <a:gd name="T18" fmla="*/ 211 w 672"/>
              <a:gd name="T19" fmla="*/ 757 h 845"/>
              <a:gd name="T20" fmla="*/ 489 w 672"/>
              <a:gd name="T21" fmla="*/ 435 h 845"/>
              <a:gd name="T22" fmla="*/ 375 w 672"/>
              <a:gd name="T23" fmla="*/ 549 h 845"/>
              <a:gd name="T24" fmla="*/ 489 w 672"/>
              <a:gd name="T25" fmla="*/ 663 h 845"/>
              <a:gd name="T26" fmla="*/ 603 w 672"/>
              <a:gd name="T27" fmla="*/ 549 h 845"/>
              <a:gd name="T28" fmla="*/ 489 w 672"/>
              <a:gd name="T29" fmla="*/ 435 h 845"/>
              <a:gd name="T30" fmla="*/ 0 w 672"/>
              <a:gd name="T31" fmla="*/ 0 h 845"/>
              <a:gd name="T32" fmla="*/ 410 w 672"/>
              <a:gd name="T33" fmla="*/ 0 h 845"/>
              <a:gd name="T34" fmla="*/ 621 w 672"/>
              <a:gd name="T35" fmla="*/ 212 h 845"/>
              <a:gd name="T36" fmla="*/ 621 w 672"/>
              <a:gd name="T37" fmla="*/ 381 h 845"/>
              <a:gd name="T38" fmla="*/ 565 w 672"/>
              <a:gd name="T39" fmla="*/ 346 h 845"/>
              <a:gd name="T40" fmla="*/ 565 w 672"/>
              <a:gd name="T41" fmla="*/ 282 h 845"/>
              <a:gd name="T42" fmla="*/ 339 w 672"/>
              <a:gd name="T43" fmla="*/ 282 h 845"/>
              <a:gd name="T44" fmla="*/ 339 w 672"/>
              <a:gd name="T45" fmla="*/ 56 h 845"/>
              <a:gd name="T46" fmla="*/ 57 w 672"/>
              <a:gd name="T47" fmla="*/ 56 h 845"/>
              <a:gd name="T48" fmla="*/ 57 w 672"/>
              <a:gd name="T49" fmla="*/ 677 h 845"/>
              <a:gd name="T50" fmla="*/ 247 w 672"/>
              <a:gd name="T51" fmla="*/ 677 h 845"/>
              <a:gd name="T52" fmla="*/ 191 w 672"/>
              <a:gd name="T53" fmla="*/ 734 h 845"/>
              <a:gd name="T54" fmla="*/ 0 w 672"/>
              <a:gd name="T55" fmla="*/ 734 h 845"/>
              <a:gd name="T56" fmla="*/ 0 w 672"/>
              <a:gd name="T57" fmla="*/ 0 h 845"/>
              <a:gd name="T58" fmla="*/ 395 w 672"/>
              <a:gd name="T59" fmla="*/ 70 h 845"/>
              <a:gd name="T60" fmla="*/ 395 w 672"/>
              <a:gd name="T61" fmla="*/ 226 h 845"/>
              <a:gd name="T62" fmla="*/ 551 w 672"/>
              <a:gd name="T63" fmla="*/ 226 h 845"/>
              <a:gd name="T64" fmla="*/ 395 w 672"/>
              <a:gd name="T65" fmla="*/ 70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2" h="845">
                <a:moveTo>
                  <a:pt x="211" y="757"/>
                </a:moveTo>
                <a:lnTo>
                  <a:pt x="331" y="640"/>
                </a:lnTo>
                <a:cubicBezTo>
                  <a:pt x="315" y="613"/>
                  <a:pt x="312" y="582"/>
                  <a:pt x="312" y="549"/>
                </a:cubicBezTo>
                <a:cubicBezTo>
                  <a:pt x="312" y="448"/>
                  <a:pt x="388" y="366"/>
                  <a:pt x="489" y="366"/>
                </a:cubicBezTo>
                <a:cubicBezTo>
                  <a:pt x="590" y="366"/>
                  <a:pt x="672" y="448"/>
                  <a:pt x="672" y="549"/>
                </a:cubicBezTo>
                <a:cubicBezTo>
                  <a:pt x="672" y="650"/>
                  <a:pt x="590" y="726"/>
                  <a:pt x="489" y="726"/>
                </a:cubicBezTo>
                <a:cubicBezTo>
                  <a:pt x="458" y="726"/>
                  <a:pt x="428" y="724"/>
                  <a:pt x="402" y="710"/>
                </a:cubicBezTo>
                <a:lnTo>
                  <a:pt x="281" y="827"/>
                </a:lnTo>
                <a:cubicBezTo>
                  <a:pt x="263" y="845"/>
                  <a:pt x="229" y="845"/>
                  <a:pt x="211" y="827"/>
                </a:cubicBezTo>
                <a:cubicBezTo>
                  <a:pt x="193" y="810"/>
                  <a:pt x="193" y="775"/>
                  <a:pt x="211" y="757"/>
                </a:cubicBezTo>
                <a:close/>
                <a:moveTo>
                  <a:pt x="489" y="435"/>
                </a:moveTo>
                <a:cubicBezTo>
                  <a:pt x="426" y="435"/>
                  <a:pt x="375" y="486"/>
                  <a:pt x="375" y="549"/>
                </a:cubicBezTo>
                <a:cubicBezTo>
                  <a:pt x="375" y="612"/>
                  <a:pt x="426" y="663"/>
                  <a:pt x="489" y="663"/>
                </a:cubicBezTo>
                <a:cubicBezTo>
                  <a:pt x="552" y="663"/>
                  <a:pt x="603" y="612"/>
                  <a:pt x="603" y="549"/>
                </a:cubicBezTo>
                <a:cubicBezTo>
                  <a:pt x="603" y="486"/>
                  <a:pt x="552" y="435"/>
                  <a:pt x="489" y="435"/>
                </a:cubicBezTo>
                <a:close/>
                <a:moveTo>
                  <a:pt x="0" y="0"/>
                </a:moveTo>
                <a:lnTo>
                  <a:pt x="410" y="0"/>
                </a:lnTo>
                <a:lnTo>
                  <a:pt x="621" y="212"/>
                </a:lnTo>
                <a:lnTo>
                  <a:pt x="621" y="381"/>
                </a:lnTo>
                <a:lnTo>
                  <a:pt x="565" y="346"/>
                </a:lnTo>
                <a:lnTo>
                  <a:pt x="565" y="282"/>
                </a:lnTo>
                <a:lnTo>
                  <a:pt x="339" y="282"/>
                </a:lnTo>
                <a:lnTo>
                  <a:pt x="339" y="56"/>
                </a:lnTo>
                <a:lnTo>
                  <a:pt x="57" y="56"/>
                </a:lnTo>
                <a:lnTo>
                  <a:pt x="57" y="677"/>
                </a:lnTo>
                <a:lnTo>
                  <a:pt x="247" y="677"/>
                </a:lnTo>
                <a:lnTo>
                  <a:pt x="191" y="734"/>
                </a:lnTo>
                <a:lnTo>
                  <a:pt x="0" y="734"/>
                </a:lnTo>
                <a:lnTo>
                  <a:pt x="0" y="0"/>
                </a:lnTo>
                <a:close/>
                <a:moveTo>
                  <a:pt x="395" y="70"/>
                </a:moveTo>
                <a:lnTo>
                  <a:pt x="395" y="226"/>
                </a:lnTo>
                <a:lnTo>
                  <a:pt x="551" y="226"/>
                </a:lnTo>
                <a:lnTo>
                  <a:pt x="395" y="70"/>
                </a:lnTo>
                <a:close/>
              </a:path>
            </a:pathLst>
          </a:custGeom>
          <a:solidFill>
            <a:srgbClr val="002060"/>
          </a:solidFill>
          <a:ln w="0">
            <a:noFill/>
            <a:prstDash val="solid"/>
            <a:round/>
            <a:headEnd/>
            <a:tailEnd/>
          </a:ln>
        </p:spPr>
        <p:txBody>
          <a:bodyPr vert="horz" wrap="square" lIns="68580" tIns="34290" rIns="68580" bIns="34290" numCol="1" anchor="t" anchorCtr="0" compatLnSpc="1">
            <a:prstTxWarp prst="textNoShape">
              <a:avLst/>
            </a:prstTxWarp>
          </a:bodyPr>
          <a:lstStyle/>
          <a:p>
            <a:pPr algn="ctr" defTabSz="699450"/>
            <a:endParaRPr lang="en-US" sz="675">
              <a:solidFill>
                <a:srgbClr val="262626"/>
              </a:solidFill>
              <a:latin typeface="Segoe UI"/>
            </a:endParaRPr>
          </a:p>
        </p:txBody>
      </p:sp>
      <p:sp>
        <p:nvSpPr>
          <p:cNvPr id="10" name="Clipboard File Icon">
            <a:extLst>
              <a:ext uri="{FF2B5EF4-FFF2-40B4-BE49-F238E27FC236}">
                <a16:creationId xmlns:a16="http://schemas.microsoft.com/office/drawing/2014/main" id="{1B0E5761-90B1-4275-941E-F13D2DD8FF0C}"/>
              </a:ext>
            </a:extLst>
          </p:cNvPr>
          <p:cNvSpPr>
            <a:spLocks noChangeAspect="1" noEditPoints="1"/>
          </p:cNvSpPr>
          <p:nvPr/>
        </p:nvSpPr>
        <p:spPr bwMode="auto">
          <a:xfrm>
            <a:off x="400499" y="4229884"/>
            <a:ext cx="379933" cy="414415"/>
          </a:xfrm>
          <a:custGeom>
            <a:avLst/>
            <a:gdLst>
              <a:gd name="T0" fmla="*/ 353 w 677"/>
              <a:gd name="T1" fmla="*/ 71 h 734"/>
              <a:gd name="T2" fmla="*/ 564 w 677"/>
              <a:gd name="T3" fmla="*/ 85 h 734"/>
              <a:gd name="T4" fmla="*/ 508 w 677"/>
              <a:gd name="T5" fmla="*/ 310 h 734"/>
              <a:gd name="T6" fmla="*/ 409 w 677"/>
              <a:gd name="T7" fmla="*/ 141 h 734"/>
              <a:gd name="T8" fmla="*/ 113 w 677"/>
              <a:gd name="T9" fmla="*/ 226 h 734"/>
              <a:gd name="T10" fmla="*/ 56 w 677"/>
              <a:gd name="T11" fmla="*/ 141 h 734"/>
              <a:gd name="T12" fmla="*/ 480 w 677"/>
              <a:gd name="T13" fmla="*/ 677 h 734"/>
              <a:gd name="T14" fmla="*/ 564 w 677"/>
              <a:gd name="T15" fmla="*/ 677 h 734"/>
              <a:gd name="T16" fmla="*/ 0 w 677"/>
              <a:gd name="T17" fmla="*/ 734 h 734"/>
              <a:gd name="T18" fmla="*/ 213 w 677"/>
              <a:gd name="T19" fmla="*/ 85 h 734"/>
              <a:gd name="T20" fmla="*/ 282 w 677"/>
              <a:gd name="T21" fmla="*/ 0 h 734"/>
              <a:gd name="T22" fmla="*/ 254 w 677"/>
              <a:gd name="T23" fmla="*/ 71 h 734"/>
              <a:gd name="T24" fmla="*/ 307 w 677"/>
              <a:gd name="T25" fmla="*/ 85 h 734"/>
              <a:gd name="T26" fmla="*/ 282 w 677"/>
              <a:gd name="T27" fmla="*/ 42 h 734"/>
              <a:gd name="T28" fmla="*/ 310 w 677"/>
              <a:gd name="T29" fmla="*/ 649 h 734"/>
              <a:gd name="T30" fmla="*/ 578 w 677"/>
              <a:gd name="T31" fmla="*/ 339 h 734"/>
              <a:gd name="T32" fmla="*/ 677 w 677"/>
              <a:gd name="T33" fmla="*/ 649 h 734"/>
              <a:gd name="T34" fmla="*/ 339 w 677"/>
              <a:gd name="T35" fmla="*/ 621 h 734"/>
              <a:gd name="T36" fmla="*/ 649 w 677"/>
              <a:gd name="T37" fmla="*/ 452 h 734"/>
              <a:gd name="T38" fmla="*/ 564 w 677"/>
              <a:gd name="T39" fmla="*/ 452 h 734"/>
              <a:gd name="T40" fmla="*/ 564 w 677"/>
              <a:gd name="T41" fmla="*/ 367 h 734"/>
              <a:gd name="T42" fmla="*/ 593 w 677"/>
              <a:gd name="T43" fmla="*/ 395 h 734"/>
              <a:gd name="T44" fmla="*/ 621 w 677"/>
              <a:gd name="T45" fmla="*/ 423 h 734"/>
              <a:gd name="T46" fmla="*/ 367 w 677"/>
              <a:gd name="T47" fmla="*/ 395 h 734"/>
              <a:gd name="T48" fmla="*/ 536 w 677"/>
              <a:gd name="T49" fmla="*/ 423 h 734"/>
              <a:gd name="T50" fmla="*/ 367 w 677"/>
              <a:gd name="T51" fmla="*/ 395 h 734"/>
              <a:gd name="T52" fmla="*/ 508 w 677"/>
              <a:gd name="T53" fmla="*/ 452 h 734"/>
              <a:gd name="T54" fmla="*/ 367 w 677"/>
              <a:gd name="T55" fmla="*/ 480 h 734"/>
              <a:gd name="T56" fmla="*/ 367 w 677"/>
              <a:gd name="T57" fmla="*/ 508 h 734"/>
              <a:gd name="T58" fmla="*/ 564 w 677"/>
              <a:gd name="T59" fmla="*/ 536 h 734"/>
              <a:gd name="T60" fmla="*/ 367 w 677"/>
              <a:gd name="T61" fmla="*/ 508 h 734"/>
              <a:gd name="T62" fmla="*/ 621 w 677"/>
              <a:gd name="T63" fmla="*/ 564 h 734"/>
              <a:gd name="T64" fmla="*/ 367 w 677"/>
              <a:gd name="T65" fmla="*/ 593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7" h="734">
                <a:moveTo>
                  <a:pt x="282" y="0"/>
                </a:moveTo>
                <a:cubicBezTo>
                  <a:pt x="321" y="0"/>
                  <a:pt x="353" y="32"/>
                  <a:pt x="353" y="71"/>
                </a:cubicBezTo>
                <a:lnTo>
                  <a:pt x="351" y="85"/>
                </a:lnTo>
                <a:lnTo>
                  <a:pt x="564" y="85"/>
                </a:lnTo>
                <a:lnTo>
                  <a:pt x="564" y="310"/>
                </a:lnTo>
                <a:lnTo>
                  <a:pt x="508" y="310"/>
                </a:lnTo>
                <a:lnTo>
                  <a:pt x="508" y="141"/>
                </a:lnTo>
                <a:lnTo>
                  <a:pt x="409" y="141"/>
                </a:lnTo>
                <a:lnTo>
                  <a:pt x="451" y="226"/>
                </a:lnTo>
                <a:lnTo>
                  <a:pt x="113" y="226"/>
                </a:lnTo>
                <a:lnTo>
                  <a:pt x="155" y="141"/>
                </a:lnTo>
                <a:lnTo>
                  <a:pt x="56" y="141"/>
                </a:lnTo>
                <a:lnTo>
                  <a:pt x="56" y="677"/>
                </a:lnTo>
                <a:lnTo>
                  <a:pt x="480" y="677"/>
                </a:lnTo>
                <a:lnTo>
                  <a:pt x="508" y="677"/>
                </a:lnTo>
                <a:lnTo>
                  <a:pt x="564" y="677"/>
                </a:lnTo>
                <a:lnTo>
                  <a:pt x="564" y="734"/>
                </a:lnTo>
                <a:lnTo>
                  <a:pt x="0" y="734"/>
                </a:lnTo>
                <a:lnTo>
                  <a:pt x="0" y="85"/>
                </a:lnTo>
                <a:lnTo>
                  <a:pt x="213" y="85"/>
                </a:lnTo>
                <a:lnTo>
                  <a:pt x="212" y="71"/>
                </a:lnTo>
                <a:cubicBezTo>
                  <a:pt x="212" y="32"/>
                  <a:pt x="243" y="0"/>
                  <a:pt x="282" y="0"/>
                </a:cubicBezTo>
                <a:close/>
                <a:moveTo>
                  <a:pt x="282" y="42"/>
                </a:moveTo>
                <a:cubicBezTo>
                  <a:pt x="267" y="42"/>
                  <a:pt x="254" y="55"/>
                  <a:pt x="254" y="71"/>
                </a:cubicBezTo>
                <a:cubicBezTo>
                  <a:pt x="254" y="76"/>
                  <a:pt x="255" y="80"/>
                  <a:pt x="258" y="85"/>
                </a:cubicBezTo>
                <a:lnTo>
                  <a:pt x="307" y="85"/>
                </a:lnTo>
                <a:cubicBezTo>
                  <a:pt x="309" y="80"/>
                  <a:pt x="310" y="76"/>
                  <a:pt x="310" y="71"/>
                </a:cubicBezTo>
                <a:cubicBezTo>
                  <a:pt x="310" y="55"/>
                  <a:pt x="298" y="42"/>
                  <a:pt x="282" y="42"/>
                </a:cubicBezTo>
                <a:close/>
                <a:moveTo>
                  <a:pt x="677" y="649"/>
                </a:moveTo>
                <a:lnTo>
                  <a:pt x="310" y="649"/>
                </a:lnTo>
                <a:lnTo>
                  <a:pt x="310" y="339"/>
                </a:lnTo>
                <a:lnTo>
                  <a:pt x="578" y="339"/>
                </a:lnTo>
                <a:lnTo>
                  <a:pt x="677" y="437"/>
                </a:lnTo>
                <a:lnTo>
                  <a:pt x="677" y="649"/>
                </a:lnTo>
                <a:close/>
                <a:moveTo>
                  <a:pt x="339" y="367"/>
                </a:moveTo>
                <a:lnTo>
                  <a:pt x="339" y="621"/>
                </a:lnTo>
                <a:lnTo>
                  <a:pt x="649" y="621"/>
                </a:lnTo>
                <a:lnTo>
                  <a:pt x="649" y="452"/>
                </a:lnTo>
                <a:lnTo>
                  <a:pt x="593" y="452"/>
                </a:lnTo>
                <a:lnTo>
                  <a:pt x="564" y="452"/>
                </a:lnTo>
                <a:lnTo>
                  <a:pt x="564" y="423"/>
                </a:lnTo>
                <a:lnTo>
                  <a:pt x="564" y="367"/>
                </a:lnTo>
                <a:lnTo>
                  <a:pt x="339" y="367"/>
                </a:lnTo>
                <a:close/>
                <a:moveTo>
                  <a:pt x="593" y="395"/>
                </a:moveTo>
                <a:lnTo>
                  <a:pt x="593" y="423"/>
                </a:lnTo>
                <a:lnTo>
                  <a:pt x="621" y="423"/>
                </a:lnTo>
                <a:lnTo>
                  <a:pt x="593" y="395"/>
                </a:lnTo>
                <a:close/>
                <a:moveTo>
                  <a:pt x="367" y="395"/>
                </a:moveTo>
                <a:lnTo>
                  <a:pt x="536" y="395"/>
                </a:lnTo>
                <a:lnTo>
                  <a:pt x="536" y="423"/>
                </a:lnTo>
                <a:lnTo>
                  <a:pt x="367" y="423"/>
                </a:lnTo>
                <a:lnTo>
                  <a:pt x="367" y="395"/>
                </a:lnTo>
                <a:close/>
                <a:moveTo>
                  <a:pt x="367" y="452"/>
                </a:moveTo>
                <a:lnTo>
                  <a:pt x="508" y="452"/>
                </a:lnTo>
                <a:lnTo>
                  <a:pt x="508" y="480"/>
                </a:lnTo>
                <a:lnTo>
                  <a:pt x="367" y="480"/>
                </a:lnTo>
                <a:lnTo>
                  <a:pt x="367" y="452"/>
                </a:lnTo>
                <a:close/>
                <a:moveTo>
                  <a:pt x="367" y="508"/>
                </a:moveTo>
                <a:lnTo>
                  <a:pt x="564" y="508"/>
                </a:lnTo>
                <a:lnTo>
                  <a:pt x="564" y="536"/>
                </a:lnTo>
                <a:lnTo>
                  <a:pt x="367" y="536"/>
                </a:lnTo>
                <a:lnTo>
                  <a:pt x="367" y="508"/>
                </a:lnTo>
                <a:close/>
                <a:moveTo>
                  <a:pt x="367" y="564"/>
                </a:moveTo>
                <a:lnTo>
                  <a:pt x="621" y="564"/>
                </a:lnTo>
                <a:lnTo>
                  <a:pt x="621" y="593"/>
                </a:lnTo>
                <a:lnTo>
                  <a:pt x="367" y="593"/>
                </a:lnTo>
                <a:lnTo>
                  <a:pt x="367" y="564"/>
                </a:lnTo>
                <a:close/>
              </a:path>
            </a:pathLst>
          </a:custGeom>
          <a:solidFill>
            <a:srgbClr val="002060"/>
          </a:solidFill>
          <a:ln w="0">
            <a:noFill/>
            <a:prstDash val="solid"/>
            <a:round/>
            <a:headEnd/>
            <a:tailEnd/>
          </a:ln>
        </p:spPr>
        <p:txBody>
          <a:bodyPr vert="horz" wrap="square" lIns="68580" tIns="34290" rIns="68580" bIns="34290" numCol="1" anchor="t" anchorCtr="0" compatLnSpc="1">
            <a:prstTxWarp prst="textNoShape">
              <a:avLst/>
            </a:prstTxWarp>
          </a:bodyPr>
          <a:lstStyle/>
          <a:p>
            <a:pPr algn="ctr" defTabSz="699450"/>
            <a:endParaRPr lang="en-US" sz="675">
              <a:solidFill>
                <a:srgbClr val="262626"/>
              </a:solidFill>
              <a:latin typeface="Segoe UI"/>
            </a:endParaRPr>
          </a:p>
        </p:txBody>
      </p:sp>
      <p:sp>
        <p:nvSpPr>
          <p:cNvPr id="11" name="Light Bulb Icon">
            <a:extLst>
              <a:ext uri="{FF2B5EF4-FFF2-40B4-BE49-F238E27FC236}">
                <a16:creationId xmlns:a16="http://schemas.microsoft.com/office/drawing/2014/main" id="{03EF4E56-7E23-4165-88D3-65D85D63F8A2}"/>
              </a:ext>
            </a:extLst>
          </p:cNvPr>
          <p:cNvSpPr>
            <a:spLocks noChangeAspect="1" noEditPoints="1"/>
          </p:cNvSpPr>
          <p:nvPr/>
        </p:nvSpPr>
        <p:spPr bwMode="auto">
          <a:xfrm>
            <a:off x="5465247" y="2562053"/>
            <a:ext cx="253707" cy="429051"/>
          </a:xfrm>
          <a:custGeom>
            <a:avLst/>
            <a:gdLst>
              <a:gd name="T0" fmla="*/ 170 w 452"/>
              <a:gd name="T1" fmla="*/ 762 h 762"/>
              <a:gd name="T2" fmla="*/ 170 w 452"/>
              <a:gd name="T3" fmla="*/ 713 h 762"/>
              <a:gd name="T4" fmla="*/ 283 w 452"/>
              <a:gd name="T5" fmla="*/ 734 h 762"/>
              <a:gd name="T6" fmla="*/ 283 w 452"/>
              <a:gd name="T7" fmla="*/ 762 h 762"/>
              <a:gd name="T8" fmla="*/ 170 w 452"/>
              <a:gd name="T9" fmla="*/ 762 h 762"/>
              <a:gd name="T10" fmla="*/ 113 w 452"/>
              <a:gd name="T11" fmla="*/ 671 h 762"/>
              <a:gd name="T12" fmla="*/ 113 w 452"/>
              <a:gd name="T13" fmla="*/ 621 h 762"/>
              <a:gd name="T14" fmla="*/ 339 w 452"/>
              <a:gd name="T15" fmla="*/ 649 h 762"/>
              <a:gd name="T16" fmla="*/ 339 w 452"/>
              <a:gd name="T17" fmla="*/ 699 h 762"/>
              <a:gd name="T18" fmla="*/ 113 w 452"/>
              <a:gd name="T19" fmla="*/ 671 h 762"/>
              <a:gd name="T20" fmla="*/ 339 w 452"/>
              <a:gd name="T21" fmla="*/ 614 h 762"/>
              <a:gd name="T22" fmla="*/ 113 w 452"/>
              <a:gd name="T23" fmla="*/ 586 h 762"/>
              <a:gd name="T24" fmla="*/ 113 w 452"/>
              <a:gd name="T25" fmla="*/ 536 h 762"/>
              <a:gd name="T26" fmla="*/ 339 w 452"/>
              <a:gd name="T27" fmla="*/ 565 h 762"/>
              <a:gd name="T28" fmla="*/ 339 w 452"/>
              <a:gd name="T29" fmla="*/ 614 h 762"/>
              <a:gd name="T30" fmla="*/ 226 w 452"/>
              <a:gd name="T31" fmla="*/ 0 h 762"/>
              <a:gd name="T32" fmla="*/ 452 w 452"/>
              <a:gd name="T33" fmla="*/ 240 h 762"/>
              <a:gd name="T34" fmla="*/ 339 w 452"/>
              <a:gd name="T35" fmla="*/ 448 h 762"/>
              <a:gd name="T36" fmla="*/ 339 w 452"/>
              <a:gd name="T37" fmla="*/ 536 h 762"/>
              <a:gd name="T38" fmla="*/ 113 w 452"/>
              <a:gd name="T39" fmla="*/ 508 h 762"/>
              <a:gd name="T40" fmla="*/ 113 w 452"/>
              <a:gd name="T41" fmla="*/ 448 h 762"/>
              <a:gd name="T42" fmla="*/ 0 w 452"/>
              <a:gd name="T43" fmla="*/ 240 h 762"/>
              <a:gd name="T44" fmla="*/ 226 w 452"/>
              <a:gd name="T45"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2" h="762">
                <a:moveTo>
                  <a:pt x="170" y="762"/>
                </a:moveTo>
                <a:lnTo>
                  <a:pt x="170" y="713"/>
                </a:lnTo>
                <a:lnTo>
                  <a:pt x="283" y="734"/>
                </a:lnTo>
                <a:lnTo>
                  <a:pt x="283" y="762"/>
                </a:lnTo>
                <a:lnTo>
                  <a:pt x="170" y="762"/>
                </a:lnTo>
                <a:close/>
                <a:moveTo>
                  <a:pt x="113" y="671"/>
                </a:moveTo>
                <a:lnTo>
                  <a:pt x="113" y="621"/>
                </a:lnTo>
                <a:lnTo>
                  <a:pt x="339" y="649"/>
                </a:lnTo>
                <a:lnTo>
                  <a:pt x="339" y="699"/>
                </a:lnTo>
                <a:lnTo>
                  <a:pt x="113" y="671"/>
                </a:lnTo>
                <a:close/>
                <a:moveTo>
                  <a:pt x="339" y="614"/>
                </a:moveTo>
                <a:lnTo>
                  <a:pt x="113" y="586"/>
                </a:lnTo>
                <a:lnTo>
                  <a:pt x="113" y="536"/>
                </a:lnTo>
                <a:lnTo>
                  <a:pt x="339" y="565"/>
                </a:lnTo>
                <a:lnTo>
                  <a:pt x="339" y="614"/>
                </a:lnTo>
                <a:close/>
                <a:moveTo>
                  <a:pt x="226" y="0"/>
                </a:moveTo>
                <a:cubicBezTo>
                  <a:pt x="351" y="0"/>
                  <a:pt x="452" y="108"/>
                  <a:pt x="452" y="240"/>
                </a:cubicBezTo>
                <a:cubicBezTo>
                  <a:pt x="452" y="329"/>
                  <a:pt x="339" y="416"/>
                  <a:pt x="339" y="448"/>
                </a:cubicBezTo>
                <a:lnTo>
                  <a:pt x="339" y="536"/>
                </a:lnTo>
                <a:lnTo>
                  <a:pt x="113" y="508"/>
                </a:lnTo>
                <a:lnTo>
                  <a:pt x="113" y="448"/>
                </a:lnTo>
                <a:cubicBezTo>
                  <a:pt x="113" y="424"/>
                  <a:pt x="0" y="329"/>
                  <a:pt x="0" y="240"/>
                </a:cubicBezTo>
                <a:cubicBezTo>
                  <a:pt x="0" y="108"/>
                  <a:pt x="101" y="0"/>
                  <a:pt x="226" y="0"/>
                </a:cubicBezTo>
                <a:close/>
              </a:path>
            </a:pathLst>
          </a:custGeom>
          <a:solidFill>
            <a:srgbClr val="002060"/>
          </a:solidFill>
          <a:ln w="0">
            <a:noFill/>
            <a:prstDash val="solid"/>
            <a:round/>
            <a:headEnd/>
            <a:tailEnd/>
          </a:ln>
        </p:spPr>
        <p:txBody>
          <a:bodyPr vert="horz" wrap="square" lIns="68580" tIns="34290" rIns="68580" bIns="34290" numCol="1" anchor="t" anchorCtr="0" compatLnSpc="1">
            <a:prstTxWarp prst="textNoShape">
              <a:avLst/>
            </a:prstTxWarp>
          </a:bodyPr>
          <a:lstStyle/>
          <a:p>
            <a:pPr algn="ctr" defTabSz="699450"/>
            <a:endParaRPr lang="en-US" sz="675">
              <a:solidFill>
                <a:srgbClr val="262626"/>
              </a:solidFill>
              <a:latin typeface="Segoe UI"/>
            </a:endParaRPr>
          </a:p>
        </p:txBody>
      </p:sp>
      <p:sp>
        <p:nvSpPr>
          <p:cNvPr id="12" name="Slide Number Placeholder 11">
            <a:extLst>
              <a:ext uri="{FF2B5EF4-FFF2-40B4-BE49-F238E27FC236}">
                <a16:creationId xmlns:a16="http://schemas.microsoft.com/office/drawing/2014/main" id="{242ACD77-54B3-437B-990D-2B1EC514862C}"/>
              </a:ext>
            </a:extLst>
          </p:cNvPr>
          <p:cNvSpPr>
            <a:spLocks noGrp="1"/>
          </p:cNvSpPr>
          <p:nvPr>
            <p:ph type="sldNum" sz="quarter" idx="10"/>
          </p:nvPr>
        </p:nvSpPr>
        <p:spPr/>
        <p:txBody>
          <a:bodyPr/>
          <a:lstStyle/>
          <a:p>
            <a:fld id="{4490B2FD-60A7-44BF-8130-23BE2AB42F4B}" type="slidenum">
              <a:rPr lang="en-IE" smtClean="0"/>
              <a:t>13</a:t>
            </a:fld>
            <a:endParaRPr lang="en-IE" dirty="0"/>
          </a:p>
        </p:txBody>
      </p:sp>
    </p:spTree>
    <p:extLst>
      <p:ext uri="{BB962C8B-B14F-4D97-AF65-F5344CB8AC3E}">
        <p14:creationId xmlns:p14="http://schemas.microsoft.com/office/powerpoint/2010/main" val="92024546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3FD7F-38BF-4AAD-9464-69AC3B1C71E0}"/>
              </a:ext>
            </a:extLst>
          </p:cNvPr>
          <p:cNvSpPr>
            <a:spLocks noGrp="1"/>
          </p:cNvSpPr>
          <p:nvPr>
            <p:ph type="title"/>
          </p:nvPr>
        </p:nvSpPr>
        <p:spPr/>
        <p:txBody>
          <a:bodyPr/>
          <a:lstStyle/>
          <a:p>
            <a:r>
              <a:rPr lang="en-IE" dirty="0"/>
              <a:t>SQL Database Advisor</a:t>
            </a:r>
          </a:p>
        </p:txBody>
      </p:sp>
      <p:sp>
        <p:nvSpPr>
          <p:cNvPr id="3" name="Content Placeholder 1">
            <a:extLst>
              <a:ext uri="{FF2B5EF4-FFF2-40B4-BE49-F238E27FC236}">
                <a16:creationId xmlns:a16="http://schemas.microsoft.com/office/drawing/2014/main" id="{5CA8F4C4-DA34-468D-8DE8-13BBAA3FA883}"/>
              </a:ext>
            </a:extLst>
          </p:cNvPr>
          <p:cNvSpPr txBox="1">
            <a:spLocks/>
          </p:cNvSpPr>
          <p:nvPr/>
        </p:nvSpPr>
        <p:spPr>
          <a:xfrm>
            <a:off x="301165" y="2171049"/>
            <a:ext cx="4579648" cy="2848207"/>
          </a:xfrm>
          <a:prstGeom prst="rect">
            <a:avLst/>
          </a:prstGeom>
        </p:spPr>
        <p:txBody>
          <a:bodyPr lIns="186512" tIns="93257" rIns="186512" bIns="93257"/>
          <a:lstStyle>
            <a:lvl1pPr marL="342886" indent="-342886" algn="l" defTabSz="457181" rtl="0" eaLnBrk="1" latinLnBrk="0" hangingPunct="1">
              <a:spcBef>
                <a:spcPts val="1000"/>
              </a:spcBef>
              <a:buFont typeface="Arial"/>
              <a:buChar char="•"/>
              <a:defRPr sz="1800" kern="1200">
                <a:solidFill>
                  <a:srgbClr val="FFFFFF"/>
                </a:solidFill>
                <a:latin typeface="Segoe UI"/>
                <a:ea typeface="+mn-ea"/>
                <a:cs typeface="Segoe UI"/>
              </a:defRPr>
            </a:lvl1pPr>
            <a:lvl2pPr marL="742919" indent="-285738" algn="l" defTabSz="457181" rtl="0" eaLnBrk="1" latinLnBrk="0" hangingPunct="1">
              <a:spcBef>
                <a:spcPts val="1000"/>
              </a:spcBef>
              <a:buFont typeface="Arial"/>
              <a:buChar char="–"/>
              <a:defRPr sz="1600" kern="1200">
                <a:solidFill>
                  <a:srgbClr val="FFFFFF"/>
                </a:solidFill>
                <a:latin typeface="Segoe UI"/>
                <a:ea typeface="+mn-ea"/>
                <a:cs typeface="Segoe UI"/>
              </a:defRPr>
            </a:lvl2pPr>
            <a:lvl3pPr marL="1142952" indent="-228591" algn="l" defTabSz="457181" rtl="0" eaLnBrk="1" latinLnBrk="0" hangingPunct="1">
              <a:spcBef>
                <a:spcPts val="1000"/>
              </a:spcBef>
              <a:buFont typeface="Arial"/>
              <a:buChar char="•"/>
              <a:defRPr sz="1400" kern="1200">
                <a:solidFill>
                  <a:srgbClr val="FFFFFF"/>
                </a:solidFill>
                <a:latin typeface="Segoe UI"/>
                <a:ea typeface="+mn-ea"/>
                <a:cs typeface="Segoe UI"/>
              </a:defRPr>
            </a:lvl3pPr>
            <a:lvl4pPr marL="1600134" indent="-228591" algn="l" defTabSz="457181" rtl="0" eaLnBrk="1" latinLnBrk="0" hangingPunct="1">
              <a:spcBef>
                <a:spcPts val="1000"/>
              </a:spcBef>
              <a:buFont typeface="Arial"/>
              <a:buChar char="–"/>
              <a:defRPr sz="1200" kern="1200">
                <a:solidFill>
                  <a:srgbClr val="FFFFFF"/>
                </a:solidFill>
                <a:latin typeface="Segoe UI"/>
                <a:ea typeface="+mn-ea"/>
                <a:cs typeface="Segoe UI"/>
              </a:defRPr>
            </a:lvl4pPr>
            <a:lvl5pPr marL="2057314" indent="-228591" algn="l" defTabSz="457181" rtl="0" eaLnBrk="1" latinLnBrk="0" hangingPunct="1">
              <a:spcBef>
                <a:spcPts val="1000"/>
              </a:spcBef>
              <a:buFont typeface="Arial"/>
              <a:buChar char="»"/>
              <a:defRPr sz="1000" kern="1200">
                <a:solidFill>
                  <a:srgbClr val="FFFFFF"/>
                </a:solidFill>
                <a:latin typeface="Segoe UI"/>
                <a:ea typeface="+mn-ea"/>
                <a:cs typeface="Segoe UI"/>
              </a:defRPr>
            </a:lvl5pPr>
            <a:lvl6pPr marL="2514495" indent="-228591" algn="l" defTabSz="457181" rtl="0" eaLnBrk="1" latinLnBrk="0" hangingPunct="1">
              <a:spcBef>
                <a:spcPct val="20000"/>
              </a:spcBef>
              <a:buFont typeface="Arial"/>
              <a:buChar char="•"/>
              <a:defRPr sz="2000" kern="1200">
                <a:solidFill>
                  <a:schemeClr val="tx1"/>
                </a:solidFill>
                <a:latin typeface="+mn-lt"/>
                <a:ea typeface="+mn-ea"/>
                <a:cs typeface="+mn-cs"/>
              </a:defRPr>
            </a:lvl6pPr>
            <a:lvl7pPr marL="2971676" indent="-228591" algn="l" defTabSz="457181" rtl="0" eaLnBrk="1" latinLnBrk="0" hangingPunct="1">
              <a:spcBef>
                <a:spcPct val="20000"/>
              </a:spcBef>
              <a:buFont typeface="Arial"/>
              <a:buChar char="•"/>
              <a:defRPr sz="2000" kern="1200">
                <a:solidFill>
                  <a:schemeClr val="tx1"/>
                </a:solidFill>
                <a:latin typeface="+mn-lt"/>
                <a:ea typeface="+mn-ea"/>
                <a:cs typeface="+mn-cs"/>
              </a:defRPr>
            </a:lvl7pPr>
            <a:lvl8pPr marL="3428857" indent="-228591" algn="l" defTabSz="457181" rtl="0" eaLnBrk="1" latinLnBrk="0" hangingPunct="1">
              <a:spcBef>
                <a:spcPct val="20000"/>
              </a:spcBef>
              <a:buFont typeface="Arial"/>
              <a:buChar char="•"/>
              <a:defRPr sz="2000" kern="1200">
                <a:solidFill>
                  <a:schemeClr val="tx1"/>
                </a:solidFill>
                <a:latin typeface="+mn-lt"/>
                <a:ea typeface="+mn-ea"/>
                <a:cs typeface="+mn-cs"/>
              </a:defRPr>
            </a:lvl8pPr>
            <a:lvl9pPr marL="3886038" indent="-228591" algn="l" defTabSz="457181"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466290">
              <a:spcBef>
                <a:spcPts val="0"/>
              </a:spcBef>
              <a:spcAft>
                <a:spcPts val="450"/>
              </a:spcAft>
              <a:buNone/>
              <a:defRPr/>
            </a:pPr>
            <a:r>
              <a:rPr lang="en-US" dirty="0">
                <a:solidFill>
                  <a:srgbClr val="000000"/>
                </a:solidFill>
                <a:latin typeface="+mj-lt"/>
              </a:rPr>
              <a:t>Index tuning recommendations tailored to each DB</a:t>
            </a:r>
          </a:p>
          <a:p>
            <a:pPr marL="257165" indent="-257165" defTabSz="466290">
              <a:spcBef>
                <a:spcPts val="0"/>
              </a:spcBef>
              <a:spcAft>
                <a:spcPts val="450"/>
              </a:spcAft>
              <a:defRPr/>
            </a:pPr>
            <a:r>
              <a:rPr lang="en-US" sz="1350" dirty="0">
                <a:solidFill>
                  <a:srgbClr val="000000"/>
                </a:solidFill>
                <a:latin typeface="+mj-lt"/>
              </a:rPr>
              <a:t>Recommendations are based on the observed usage, and evolve as the DB workload changes</a:t>
            </a:r>
          </a:p>
          <a:p>
            <a:pPr marL="257165" indent="-257165" defTabSz="466290">
              <a:spcBef>
                <a:spcPts val="0"/>
              </a:spcBef>
              <a:spcAft>
                <a:spcPts val="450"/>
              </a:spcAft>
              <a:defRPr/>
            </a:pPr>
            <a:r>
              <a:rPr lang="en-US" sz="1350" dirty="0">
                <a:solidFill>
                  <a:srgbClr val="000000"/>
                </a:solidFill>
                <a:latin typeface="+mj-lt"/>
              </a:rPr>
              <a:t>Support for CREATE and DROP index, more types of recommendations underway</a:t>
            </a:r>
          </a:p>
          <a:p>
            <a:pPr marL="0" indent="0" defTabSz="466290">
              <a:spcBef>
                <a:spcPts val="0"/>
              </a:spcBef>
              <a:spcAft>
                <a:spcPts val="450"/>
              </a:spcAft>
              <a:buNone/>
              <a:defRPr/>
            </a:pPr>
            <a:r>
              <a:rPr lang="en-US" dirty="0">
                <a:solidFill>
                  <a:srgbClr val="000000"/>
                </a:solidFill>
                <a:latin typeface="+mj-lt"/>
              </a:rPr>
              <a:t>Intelligent service for implementing and validating index recommendations</a:t>
            </a:r>
          </a:p>
          <a:p>
            <a:pPr marL="257165" indent="-257165" defTabSz="466290">
              <a:spcBef>
                <a:spcPts val="0"/>
              </a:spcBef>
              <a:spcAft>
                <a:spcPts val="450"/>
              </a:spcAft>
              <a:defRPr/>
            </a:pPr>
            <a:r>
              <a:rPr lang="en-US" sz="1350" dirty="0">
                <a:solidFill>
                  <a:srgbClr val="000000"/>
                </a:solidFill>
                <a:latin typeface="+mj-lt"/>
              </a:rPr>
              <a:t>Full-auto mode: service takes full care of the indexes for your DB</a:t>
            </a:r>
          </a:p>
          <a:p>
            <a:pPr marL="257165" indent="-257165" defTabSz="466290">
              <a:spcBef>
                <a:spcPts val="0"/>
              </a:spcBef>
              <a:spcAft>
                <a:spcPts val="450"/>
              </a:spcAft>
              <a:defRPr/>
            </a:pPr>
            <a:r>
              <a:rPr lang="en-US" sz="1350" dirty="0">
                <a:solidFill>
                  <a:srgbClr val="000000"/>
                </a:solidFill>
                <a:latin typeface="+mj-lt"/>
              </a:rPr>
              <a:t>Manual “review and apply” mode for full control</a:t>
            </a:r>
          </a:p>
          <a:p>
            <a:pPr marL="0" indent="0" defTabSz="466290">
              <a:spcBef>
                <a:spcPts val="0"/>
              </a:spcBef>
              <a:spcAft>
                <a:spcPts val="450"/>
              </a:spcAft>
              <a:buNone/>
              <a:defRPr/>
            </a:pPr>
            <a:r>
              <a:rPr lang="en-US" dirty="0">
                <a:solidFill>
                  <a:srgbClr val="000000"/>
                </a:solidFill>
                <a:latin typeface="+mj-lt"/>
              </a:rPr>
              <a:t>Report + visualization of index impact</a:t>
            </a:r>
          </a:p>
        </p:txBody>
      </p:sp>
      <p:sp>
        <p:nvSpPr>
          <p:cNvPr id="4" name="Freeform 201">
            <a:extLst>
              <a:ext uri="{FF2B5EF4-FFF2-40B4-BE49-F238E27FC236}">
                <a16:creationId xmlns:a16="http://schemas.microsoft.com/office/drawing/2014/main" id="{99F616CD-FB57-4BB9-9A50-6630E36401EA}"/>
              </a:ext>
            </a:extLst>
          </p:cNvPr>
          <p:cNvSpPr>
            <a:spLocks/>
          </p:cNvSpPr>
          <p:nvPr/>
        </p:nvSpPr>
        <p:spPr bwMode="auto">
          <a:xfrm flipH="1">
            <a:off x="6634843" y="2179338"/>
            <a:ext cx="1558728" cy="908376"/>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000000"/>
              </a:solidFill>
            </a:endParaRPr>
          </a:p>
        </p:txBody>
      </p:sp>
      <p:sp>
        <p:nvSpPr>
          <p:cNvPr id="5" name="Freeform 6">
            <a:extLst>
              <a:ext uri="{FF2B5EF4-FFF2-40B4-BE49-F238E27FC236}">
                <a16:creationId xmlns:a16="http://schemas.microsoft.com/office/drawing/2014/main" id="{FB1DD4B7-A7AD-44E1-9E1F-140472F973ED}"/>
              </a:ext>
            </a:extLst>
          </p:cNvPr>
          <p:cNvSpPr>
            <a:spLocks/>
          </p:cNvSpPr>
          <p:nvPr/>
        </p:nvSpPr>
        <p:spPr bwMode="auto">
          <a:xfrm flipH="1">
            <a:off x="5090477" y="2300370"/>
            <a:ext cx="1990934" cy="1184820"/>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C9F1FF"/>
          </a:solidFill>
          <a:ln>
            <a:noFill/>
          </a:ln>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000000"/>
              </a:solidFill>
            </a:endParaRPr>
          </a:p>
        </p:txBody>
      </p:sp>
      <p:sp>
        <p:nvSpPr>
          <p:cNvPr id="6" name="TextBox 5">
            <a:extLst>
              <a:ext uri="{FF2B5EF4-FFF2-40B4-BE49-F238E27FC236}">
                <a16:creationId xmlns:a16="http://schemas.microsoft.com/office/drawing/2014/main" id="{DCD226C5-179D-4954-9BA7-CA28B2694313}"/>
              </a:ext>
            </a:extLst>
          </p:cNvPr>
          <p:cNvSpPr txBox="1"/>
          <p:nvPr/>
        </p:nvSpPr>
        <p:spPr>
          <a:xfrm>
            <a:off x="5193690" y="3102882"/>
            <a:ext cx="977213" cy="253916"/>
          </a:xfrm>
          <a:prstGeom prst="rect">
            <a:avLst/>
          </a:prstGeom>
          <a:noFill/>
        </p:spPr>
        <p:txBody>
          <a:bodyPr wrap="square" rtlCol="0">
            <a:spAutoFit/>
          </a:bodyPr>
          <a:lstStyle/>
          <a:p>
            <a:pPr defTabSz="699557">
              <a:defRPr/>
            </a:pPr>
            <a:r>
              <a:rPr lang="en-US" sz="1050" kern="0" dirty="0">
                <a:solidFill>
                  <a:schemeClr val="accent2">
                    <a:lumMod val="50000"/>
                  </a:schemeClr>
                </a:solidFill>
                <a:latin typeface="+mj-lt"/>
              </a:rPr>
              <a:t>SQL Database</a:t>
            </a:r>
          </a:p>
        </p:txBody>
      </p:sp>
      <p:sp>
        <p:nvSpPr>
          <p:cNvPr id="7" name="Freeform 205">
            <a:extLst>
              <a:ext uri="{FF2B5EF4-FFF2-40B4-BE49-F238E27FC236}">
                <a16:creationId xmlns:a16="http://schemas.microsoft.com/office/drawing/2014/main" id="{3C531F4F-71FB-4BBB-A8A6-D001F11339F2}"/>
              </a:ext>
            </a:extLst>
          </p:cNvPr>
          <p:cNvSpPr>
            <a:spLocks/>
          </p:cNvSpPr>
          <p:nvPr/>
        </p:nvSpPr>
        <p:spPr bwMode="auto">
          <a:xfrm>
            <a:off x="5917206" y="4770387"/>
            <a:ext cx="3228224" cy="946861"/>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sp>
        <p:nvSpPr>
          <p:cNvPr id="8" name="Freeform 29">
            <a:extLst>
              <a:ext uri="{FF2B5EF4-FFF2-40B4-BE49-F238E27FC236}">
                <a16:creationId xmlns:a16="http://schemas.microsoft.com/office/drawing/2014/main" id="{A6710FF1-C6B3-4D50-89F0-229D71C6A7A6}"/>
              </a:ext>
            </a:extLst>
          </p:cNvPr>
          <p:cNvSpPr>
            <a:spLocks/>
          </p:cNvSpPr>
          <p:nvPr/>
        </p:nvSpPr>
        <p:spPr bwMode="auto">
          <a:xfrm>
            <a:off x="4385937" y="5215695"/>
            <a:ext cx="3722169" cy="501553"/>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sp>
        <p:nvSpPr>
          <p:cNvPr id="9" name="Freeform 29">
            <a:extLst>
              <a:ext uri="{FF2B5EF4-FFF2-40B4-BE49-F238E27FC236}">
                <a16:creationId xmlns:a16="http://schemas.microsoft.com/office/drawing/2014/main" id="{929AE9DD-7A8E-472D-8577-B57E75E4EC5D}"/>
              </a:ext>
            </a:extLst>
          </p:cNvPr>
          <p:cNvSpPr>
            <a:spLocks/>
          </p:cNvSpPr>
          <p:nvPr/>
        </p:nvSpPr>
        <p:spPr bwMode="auto">
          <a:xfrm>
            <a:off x="5716371" y="5338439"/>
            <a:ext cx="2476279" cy="378809"/>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grpSp>
        <p:nvGrpSpPr>
          <p:cNvPr id="10" name="Group 9">
            <a:extLst>
              <a:ext uri="{FF2B5EF4-FFF2-40B4-BE49-F238E27FC236}">
                <a16:creationId xmlns:a16="http://schemas.microsoft.com/office/drawing/2014/main" id="{77C5D8CC-D433-4B45-9179-F0C205F7B19C}"/>
              </a:ext>
            </a:extLst>
          </p:cNvPr>
          <p:cNvGrpSpPr/>
          <p:nvPr/>
        </p:nvGrpSpPr>
        <p:grpSpPr>
          <a:xfrm>
            <a:off x="7577441" y="4693369"/>
            <a:ext cx="157739" cy="305735"/>
            <a:chOff x="8003343" y="6072433"/>
            <a:chExt cx="145517" cy="282045"/>
          </a:xfrm>
        </p:grpSpPr>
        <p:sp>
          <p:nvSpPr>
            <p:cNvPr id="11" name="Freeform 14">
              <a:extLst>
                <a:ext uri="{FF2B5EF4-FFF2-40B4-BE49-F238E27FC236}">
                  <a16:creationId xmlns:a16="http://schemas.microsoft.com/office/drawing/2014/main" id="{9F423171-D8CD-4281-B415-DF7EAC0DDFE0}"/>
                </a:ext>
              </a:extLst>
            </p:cNvPr>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sp>
          <p:nvSpPr>
            <p:cNvPr id="12" name="Freeform 15">
              <a:extLst>
                <a:ext uri="{FF2B5EF4-FFF2-40B4-BE49-F238E27FC236}">
                  <a16:creationId xmlns:a16="http://schemas.microsoft.com/office/drawing/2014/main" id="{F3A5323B-2998-4609-897E-9F7133DC9138}"/>
                </a:ext>
              </a:extLst>
            </p:cNvPr>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sp>
          <p:nvSpPr>
            <p:cNvPr id="13" name="Freeform 16">
              <a:extLst>
                <a:ext uri="{FF2B5EF4-FFF2-40B4-BE49-F238E27FC236}">
                  <a16:creationId xmlns:a16="http://schemas.microsoft.com/office/drawing/2014/main" id="{890067A3-C610-4EE1-B04E-E54328DBF82F}"/>
                </a:ext>
              </a:extLst>
            </p:cNvPr>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grpSp>
      <p:grpSp>
        <p:nvGrpSpPr>
          <p:cNvPr id="14" name="Group 13">
            <a:extLst>
              <a:ext uri="{FF2B5EF4-FFF2-40B4-BE49-F238E27FC236}">
                <a16:creationId xmlns:a16="http://schemas.microsoft.com/office/drawing/2014/main" id="{64A4A2B7-DAED-4C01-9F49-F9F5325F3C57}"/>
              </a:ext>
            </a:extLst>
          </p:cNvPr>
          <p:cNvGrpSpPr/>
          <p:nvPr/>
        </p:nvGrpSpPr>
        <p:grpSpPr>
          <a:xfrm>
            <a:off x="5117764" y="5194675"/>
            <a:ext cx="131080" cy="254062"/>
            <a:chOff x="8003343" y="6072433"/>
            <a:chExt cx="145517" cy="282045"/>
          </a:xfrm>
        </p:grpSpPr>
        <p:sp>
          <p:nvSpPr>
            <p:cNvPr id="15" name="Freeform 14">
              <a:extLst>
                <a:ext uri="{FF2B5EF4-FFF2-40B4-BE49-F238E27FC236}">
                  <a16:creationId xmlns:a16="http://schemas.microsoft.com/office/drawing/2014/main" id="{12037B4B-542E-4439-92A6-B5A0DFA9A72E}"/>
                </a:ext>
              </a:extLst>
            </p:cNvPr>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sp>
          <p:nvSpPr>
            <p:cNvPr id="16" name="Freeform 15">
              <a:extLst>
                <a:ext uri="{FF2B5EF4-FFF2-40B4-BE49-F238E27FC236}">
                  <a16:creationId xmlns:a16="http://schemas.microsoft.com/office/drawing/2014/main" id="{3CC031B1-9BB2-4DB0-82BA-D421571C2A25}"/>
                </a:ext>
              </a:extLst>
            </p:cNvPr>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sp>
          <p:nvSpPr>
            <p:cNvPr id="17" name="Freeform 16">
              <a:extLst>
                <a:ext uri="{FF2B5EF4-FFF2-40B4-BE49-F238E27FC236}">
                  <a16:creationId xmlns:a16="http://schemas.microsoft.com/office/drawing/2014/main" id="{703A5482-7977-4248-A961-CB5E1566566F}"/>
                </a:ext>
              </a:extLst>
            </p:cNvPr>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grpSp>
      <p:grpSp>
        <p:nvGrpSpPr>
          <p:cNvPr id="18" name="Group 17">
            <a:extLst>
              <a:ext uri="{FF2B5EF4-FFF2-40B4-BE49-F238E27FC236}">
                <a16:creationId xmlns:a16="http://schemas.microsoft.com/office/drawing/2014/main" id="{77E84683-CD64-44AC-89F7-90801E317314}"/>
              </a:ext>
            </a:extLst>
          </p:cNvPr>
          <p:cNvGrpSpPr/>
          <p:nvPr/>
        </p:nvGrpSpPr>
        <p:grpSpPr>
          <a:xfrm>
            <a:off x="7797978" y="4718294"/>
            <a:ext cx="157739" cy="305735"/>
            <a:chOff x="8003343" y="6072433"/>
            <a:chExt cx="145517" cy="282045"/>
          </a:xfrm>
        </p:grpSpPr>
        <p:sp>
          <p:nvSpPr>
            <p:cNvPr id="19" name="Freeform 14">
              <a:extLst>
                <a:ext uri="{FF2B5EF4-FFF2-40B4-BE49-F238E27FC236}">
                  <a16:creationId xmlns:a16="http://schemas.microsoft.com/office/drawing/2014/main" id="{9E441C6D-E966-430C-A7C0-AC5E3F5A8A62}"/>
                </a:ext>
              </a:extLst>
            </p:cNvPr>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sp>
          <p:nvSpPr>
            <p:cNvPr id="20" name="Freeform 15">
              <a:extLst>
                <a:ext uri="{FF2B5EF4-FFF2-40B4-BE49-F238E27FC236}">
                  <a16:creationId xmlns:a16="http://schemas.microsoft.com/office/drawing/2014/main" id="{5F025018-D843-4095-AF85-E1E270DFAE4D}"/>
                </a:ext>
              </a:extLst>
            </p:cNvPr>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sp>
          <p:nvSpPr>
            <p:cNvPr id="21" name="Freeform 16">
              <a:extLst>
                <a:ext uri="{FF2B5EF4-FFF2-40B4-BE49-F238E27FC236}">
                  <a16:creationId xmlns:a16="http://schemas.microsoft.com/office/drawing/2014/main" id="{AA7B38A7-482A-4A38-A7D8-8A79AD41EE2C}"/>
                </a:ext>
              </a:extLst>
            </p:cNvPr>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grpSp>
      <p:grpSp>
        <p:nvGrpSpPr>
          <p:cNvPr id="22" name="Group 37">
            <a:extLst>
              <a:ext uri="{FF2B5EF4-FFF2-40B4-BE49-F238E27FC236}">
                <a16:creationId xmlns:a16="http://schemas.microsoft.com/office/drawing/2014/main" id="{80AFAAEA-977C-4840-991A-795F10DF394B}"/>
              </a:ext>
            </a:extLst>
          </p:cNvPr>
          <p:cNvGrpSpPr/>
          <p:nvPr/>
        </p:nvGrpSpPr>
        <p:grpSpPr>
          <a:xfrm>
            <a:off x="8183634" y="4095308"/>
            <a:ext cx="467861" cy="1338911"/>
            <a:chOff x="5893176" y="3792885"/>
            <a:chExt cx="585200" cy="1674708"/>
          </a:xfrm>
        </p:grpSpPr>
        <p:sp>
          <p:nvSpPr>
            <p:cNvPr id="23" name="Rectangle 630">
              <a:extLst>
                <a:ext uri="{FF2B5EF4-FFF2-40B4-BE49-F238E27FC236}">
                  <a16:creationId xmlns:a16="http://schemas.microsoft.com/office/drawing/2014/main" id="{E54F60DC-0640-47D0-8D77-6709BFA73930}"/>
                </a:ext>
              </a:extLst>
            </p:cNvPr>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24" name="Freeform 631">
              <a:extLst>
                <a:ext uri="{FF2B5EF4-FFF2-40B4-BE49-F238E27FC236}">
                  <a16:creationId xmlns:a16="http://schemas.microsoft.com/office/drawing/2014/main" id="{C9C2EBA6-F444-4DB8-91E7-0650398A2132}"/>
                </a:ext>
              </a:extLst>
            </p:cNvPr>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25" name="Freeform 632">
              <a:extLst>
                <a:ext uri="{FF2B5EF4-FFF2-40B4-BE49-F238E27FC236}">
                  <a16:creationId xmlns:a16="http://schemas.microsoft.com/office/drawing/2014/main" id="{D514F146-C65C-4E7B-9CE1-C7037D752CBA}"/>
                </a:ext>
              </a:extLst>
            </p:cNvPr>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26" name="Freeform 633">
              <a:extLst>
                <a:ext uri="{FF2B5EF4-FFF2-40B4-BE49-F238E27FC236}">
                  <a16:creationId xmlns:a16="http://schemas.microsoft.com/office/drawing/2014/main" id="{851BE83A-6FF3-49C1-A649-6A5AFCB28F6E}"/>
                </a:ext>
              </a:extLst>
            </p:cNvPr>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27" name="Freeform 634">
              <a:extLst>
                <a:ext uri="{FF2B5EF4-FFF2-40B4-BE49-F238E27FC236}">
                  <a16:creationId xmlns:a16="http://schemas.microsoft.com/office/drawing/2014/main" id="{A83D181B-0663-43E4-95A1-8A4AD6D64C04}"/>
                </a:ext>
              </a:extLst>
            </p:cNvPr>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28" name="Freeform 635">
              <a:extLst>
                <a:ext uri="{FF2B5EF4-FFF2-40B4-BE49-F238E27FC236}">
                  <a16:creationId xmlns:a16="http://schemas.microsoft.com/office/drawing/2014/main" id="{BB082393-2664-4C82-AC29-5D5A296B43D9}"/>
                </a:ext>
              </a:extLst>
            </p:cNvPr>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29" name="Freeform 636">
              <a:extLst>
                <a:ext uri="{FF2B5EF4-FFF2-40B4-BE49-F238E27FC236}">
                  <a16:creationId xmlns:a16="http://schemas.microsoft.com/office/drawing/2014/main" id="{D19EF3AB-35D2-4542-9B66-FFDEE9856D97}"/>
                </a:ext>
              </a:extLst>
            </p:cNvPr>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30" name="Freeform 637">
              <a:extLst>
                <a:ext uri="{FF2B5EF4-FFF2-40B4-BE49-F238E27FC236}">
                  <a16:creationId xmlns:a16="http://schemas.microsoft.com/office/drawing/2014/main" id="{1AA5A7E4-BC3B-41A6-B324-98DED4E30B07}"/>
                </a:ext>
              </a:extLst>
            </p:cNvPr>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31" name="Freeform 638">
              <a:extLst>
                <a:ext uri="{FF2B5EF4-FFF2-40B4-BE49-F238E27FC236}">
                  <a16:creationId xmlns:a16="http://schemas.microsoft.com/office/drawing/2014/main" id="{FB1D5D47-50B6-44BD-9ECE-651E00077B32}"/>
                </a:ext>
              </a:extLst>
            </p:cNvPr>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32" name="Freeform 639">
              <a:extLst>
                <a:ext uri="{FF2B5EF4-FFF2-40B4-BE49-F238E27FC236}">
                  <a16:creationId xmlns:a16="http://schemas.microsoft.com/office/drawing/2014/main" id="{90403116-C2CB-4F61-B2DA-8496283E5739}"/>
                </a:ext>
              </a:extLst>
            </p:cNvPr>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33" name="Freeform 640">
              <a:extLst>
                <a:ext uri="{FF2B5EF4-FFF2-40B4-BE49-F238E27FC236}">
                  <a16:creationId xmlns:a16="http://schemas.microsoft.com/office/drawing/2014/main" id="{0AAFC4D3-879D-4065-AE5D-C6F6E305BC34}"/>
                </a:ext>
              </a:extLst>
            </p:cNvPr>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34" name="Freeform 641">
              <a:extLst>
                <a:ext uri="{FF2B5EF4-FFF2-40B4-BE49-F238E27FC236}">
                  <a16:creationId xmlns:a16="http://schemas.microsoft.com/office/drawing/2014/main" id="{1A55C589-5C34-4A28-9AA6-14325BCD8975}"/>
                </a:ext>
              </a:extLst>
            </p:cNvPr>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35" name="Freeform 642">
              <a:extLst>
                <a:ext uri="{FF2B5EF4-FFF2-40B4-BE49-F238E27FC236}">
                  <a16:creationId xmlns:a16="http://schemas.microsoft.com/office/drawing/2014/main" id="{3D7AF705-8B65-4F58-BC67-470F861D5AFD}"/>
                </a:ext>
              </a:extLst>
            </p:cNvPr>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36" name="Freeform 643">
              <a:extLst>
                <a:ext uri="{FF2B5EF4-FFF2-40B4-BE49-F238E27FC236}">
                  <a16:creationId xmlns:a16="http://schemas.microsoft.com/office/drawing/2014/main" id="{623A9E56-2702-49AB-A311-FDF60C1CC766}"/>
                </a:ext>
              </a:extLst>
            </p:cNvPr>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37" name="Freeform 644">
              <a:extLst>
                <a:ext uri="{FF2B5EF4-FFF2-40B4-BE49-F238E27FC236}">
                  <a16:creationId xmlns:a16="http://schemas.microsoft.com/office/drawing/2014/main" id="{EFFB506D-5C9B-45D5-8B69-2867FB86B657}"/>
                </a:ext>
              </a:extLst>
            </p:cNvPr>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38" name="Freeform 645">
              <a:extLst>
                <a:ext uri="{FF2B5EF4-FFF2-40B4-BE49-F238E27FC236}">
                  <a16:creationId xmlns:a16="http://schemas.microsoft.com/office/drawing/2014/main" id="{B1718EC5-50A6-4F14-8151-1C5818ACE793}"/>
                </a:ext>
              </a:extLst>
            </p:cNvPr>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39" name="Freeform 646">
              <a:extLst>
                <a:ext uri="{FF2B5EF4-FFF2-40B4-BE49-F238E27FC236}">
                  <a16:creationId xmlns:a16="http://schemas.microsoft.com/office/drawing/2014/main" id="{0B18DC3F-F606-40F6-9838-3F79023F17E3}"/>
                </a:ext>
              </a:extLst>
            </p:cNvPr>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40" name="Freeform 647">
              <a:extLst>
                <a:ext uri="{FF2B5EF4-FFF2-40B4-BE49-F238E27FC236}">
                  <a16:creationId xmlns:a16="http://schemas.microsoft.com/office/drawing/2014/main" id="{E565D4B1-E497-4D10-8EFB-AB619FB3D1A8}"/>
                </a:ext>
              </a:extLst>
            </p:cNvPr>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41" name="Freeform 648">
              <a:extLst>
                <a:ext uri="{FF2B5EF4-FFF2-40B4-BE49-F238E27FC236}">
                  <a16:creationId xmlns:a16="http://schemas.microsoft.com/office/drawing/2014/main" id="{1F5535D2-79F6-4D44-A4E5-758C0E56351F}"/>
                </a:ext>
              </a:extLst>
            </p:cNvPr>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42" name="Freeform 649">
              <a:extLst>
                <a:ext uri="{FF2B5EF4-FFF2-40B4-BE49-F238E27FC236}">
                  <a16:creationId xmlns:a16="http://schemas.microsoft.com/office/drawing/2014/main" id="{3EDB5A43-3402-4FCF-84B8-6B1FA516C4F1}"/>
                </a:ext>
              </a:extLst>
            </p:cNvPr>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43" name="Freeform 650">
              <a:extLst>
                <a:ext uri="{FF2B5EF4-FFF2-40B4-BE49-F238E27FC236}">
                  <a16:creationId xmlns:a16="http://schemas.microsoft.com/office/drawing/2014/main" id="{F1D8E2AA-69E7-4D5B-B1B8-7D2D101E9526}"/>
                </a:ext>
              </a:extLst>
            </p:cNvPr>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44" name="Freeform 651">
              <a:extLst>
                <a:ext uri="{FF2B5EF4-FFF2-40B4-BE49-F238E27FC236}">
                  <a16:creationId xmlns:a16="http://schemas.microsoft.com/office/drawing/2014/main" id="{77F1D866-E7E7-46E9-9491-1FA4A3CDB7A7}"/>
                </a:ext>
              </a:extLst>
            </p:cNvPr>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45" name="Freeform 652">
              <a:extLst>
                <a:ext uri="{FF2B5EF4-FFF2-40B4-BE49-F238E27FC236}">
                  <a16:creationId xmlns:a16="http://schemas.microsoft.com/office/drawing/2014/main" id="{ED1FF7A7-25C8-4601-B217-6F96E342A1ED}"/>
                </a:ext>
              </a:extLst>
            </p:cNvPr>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46" name="Freeform 653">
              <a:extLst>
                <a:ext uri="{FF2B5EF4-FFF2-40B4-BE49-F238E27FC236}">
                  <a16:creationId xmlns:a16="http://schemas.microsoft.com/office/drawing/2014/main" id="{E82BF00B-1E8A-4F2D-A596-9F66D1820326}"/>
                </a:ext>
              </a:extLst>
            </p:cNvPr>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47" name="Freeform 654">
              <a:extLst>
                <a:ext uri="{FF2B5EF4-FFF2-40B4-BE49-F238E27FC236}">
                  <a16:creationId xmlns:a16="http://schemas.microsoft.com/office/drawing/2014/main" id="{68C7B30A-7B0F-4083-84DC-94637BF58F2F}"/>
                </a:ext>
              </a:extLst>
            </p:cNvPr>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48" name="Freeform 655">
              <a:extLst>
                <a:ext uri="{FF2B5EF4-FFF2-40B4-BE49-F238E27FC236}">
                  <a16:creationId xmlns:a16="http://schemas.microsoft.com/office/drawing/2014/main" id="{86372998-751D-4DDB-B6CB-88E90FD86F02}"/>
                </a:ext>
              </a:extLst>
            </p:cNvPr>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49" name="Freeform 656">
              <a:extLst>
                <a:ext uri="{FF2B5EF4-FFF2-40B4-BE49-F238E27FC236}">
                  <a16:creationId xmlns:a16="http://schemas.microsoft.com/office/drawing/2014/main" id="{CE2F6FE1-431F-4279-8F79-FF2CA6022CDB}"/>
                </a:ext>
              </a:extLst>
            </p:cNvPr>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50" name="Freeform 657">
              <a:extLst>
                <a:ext uri="{FF2B5EF4-FFF2-40B4-BE49-F238E27FC236}">
                  <a16:creationId xmlns:a16="http://schemas.microsoft.com/office/drawing/2014/main" id="{C3102D4C-6EF2-4F47-B84C-B9DF5E3A6E05}"/>
                </a:ext>
              </a:extLst>
            </p:cNvPr>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51" name="Oval 658">
              <a:extLst>
                <a:ext uri="{FF2B5EF4-FFF2-40B4-BE49-F238E27FC236}">
                  <a16:creationId xmlns:a16="http://schemas.microsoft.com/office/drawing/2014/main" id="{4D14C9AF-842D-46CE-B0DE-988C88FFE46A}"/>
                </a:ext>
              </a:extLst>
            </p:cNvPr>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52" name="Oval 659">
              <a:extLst>
                <a:ext uri="{FF2B5EF4-FFF2-40B4-BE49-F238E27FC236}">
                  <a16:creationId xmlns:a16="http://schemas.microsoft.com/office/drawing/2014/main" id="{755B4E6C-64D6-4FE8-8FA8-D78A23C1A956}"/>
                </a:ext>
              </a:extLst>
            </p:cNvPr>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53" name="Freeform 682">
              <a:extLst>
                <a:ext uri="{FF2B5EF4-FFF2-40B4-BE49-F238E27FC236}">
                  <a16:creationId xmlns:a16="http://schemas.microsoft.com/office/drawing/2014/main" id="{F6F5770B-D931-4574-85C2-7684ADAB491F}"/>
                </a:ext>
              </a:extLst>
            </p:cNvPr>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54" name="Freeform 685">
              <a:extLst>
                <a:ext uri="{FF2B5EF4-FFF2-40B4-BE49-F238E27FC236}">
                  <a16:creationId xmlns:a16="http://schemas.microsoft.com/office/drawing/2014/main" id="{17C7299A-BDE7-4117-83F8-E53FE6FAA176}"/>
                </a:ext>
              </a:extLst>
            </p:cNvPr>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grpSp>
      <p:sp>
        <p:nvSpPr>
          <p:cNvPr id="55" name="Freeform 6">
            <a:extLst>
              <a:ext uri="{FF2B5EF4-FFF2-40B4-BE49-F238E27FC236}">
                <a16:creationId xmlns:a16="http://schemas.microsoft.com/office/drawing/2014/main" id="{4F95302F-1861-477C-859A-085A7DE8DC9A}"/>
              </a:ext>
            </a:extLst>
          </p:cNvPr>
          <p:cNvSpPr>
            <a:spLocks/>
          </p:cNvSpPr>
          <p:nvPr/>
        </p:nvSpPr>
        <p:spPr bwMode="auto">
          <a:xfrm flipH="1">
            <a:off x="6206881" y="2906086"/>
            <a:ext cx="685290" cy="44860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00B0F0"/>
          </a:solidFill>
          <a:ln>
            <a:noFill/>
          </a:ln>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000000"/>
              </a:solidFill>
            </a:endParaRPr>
          </a:p>
        </p:txBody>
      </p:sp>
      <p:sp>
        <p:nvSpPr>
          <p:cNvPr id="56" name="TextBox 55">
            <a:extLst>
              <a:ext uri="{FF2B5EF4-FFF2-40B4-BE49-F238E27FC236}">
                <a16:creationId xmlns:a16="http://schemas.microsoft.com/office/drawing/2014/main" id="{9924CDF9-6187-42C5-A7D0-39EE7D558190}"/>
              </a:ext>
            </a:extLst>
          </p:cNvPr>
          <p:cNvSpPr txBox="1"/>
          <p:nvPr/>
        </p:nvSpPr>
        <p:spPr>
          <a:xfrm>
            <a:off x="6244889" y="2995545"/>
            <a:ext cx="599806" cy="369332"/>
          </a:xfrm>
          <a:prstGeom prst="rect">
            <a:avLst/>
          </a:prstGeom>
          <a:noFill/>
        </p:spPr>
        <p:txBody>
          <a:bodyPr wrap="square" rtlCol="0">
            <a:spAutoFit/>
          </a:bodyPr>
          <a:lstStyle/>
          <a:p>
            <a:pPr algn="ctr" defTabSz="699557">
              <a:defRPr/>
            </a:pPr>
            <a:r>
              <a:rPr lang="en-US" sz="900" kern="0" dirty="0">
                <a:solidFill>
                  <a:schemeClr val="bg1"/>
                </a:solidFill>
                <a:latin typeface="+mj-lt"/>
              </a:rPr>
              <a:t>Index Advisor</a:t>
            </a:r>
          </a:p>
        </p:txBody>
      </p:sp>
      <p:cxnSp>
        <p:nvCxnSpPr>
          <p:cNvPr id="57" name="Straight Connector 56">
            <a:extLst>
              <a:ext uri="{FF2B5EF4-FFF2-40B4-BE49-F238E27FC236}">
                <a16:creationId xmlns:a16="http://schemas.microsoft.com/office/drawing/2014/main" id="{57D361E9-F089-41E2-8DC0-FB78362BD1A2}"/>
              </a:ext>
            </a:extLst>
          </p:cNvPr>
          <p:cNvCxnSpPr>
            <a:stCxn id="55" idx="6"/>
          </p:cNvCxnSpPr>
          <p:nvPr/>
        </p:nvCxnSpPr>
        <p:spPr>
          <a:xfrm flipH="1" flipV="1">
            <a:off x="5823892" y="2890457"/>
            <a:ext cx="450608" cy="192470"/>
          </a:xfrm>
          <a:prstGeom prst="line">
            <a:avLst/>
          </a:prstGeom>
          <a:ln w="28575">
            <a:solidFill>
              <a:srgbClr val="00B0F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B9EF649-6CF0-4687-96AC-877F852F627D}"/>
              </a:ext>
            </a:extLst>
          </p:cNvPr>
          <p:cNvSpPr txBox="1"/>
          <p:nvPr/>
        </p:nvSpPr>
        <p:spPr>
          <a:xfrm>
            <a:off x="7050089" y="2390875"/>
            <a:ext cx="805802" cy="415498"/>
          </a:xfrm>
          <a:prstGeom prst="rect">
            <a:avLst/>
          </a:prstGeom>
          <a:noFill/>
        </p:spPr>
        <p:txBody>
          <a:bodyPr wrap="square" rtlCol="0">
            <a:spAutoFit/>
          </a:bodyPr>
          <a:lstStyle/>
          <a:p>
            <a:pPr algn="ctr" defTabSz="699557">
              <a:defRPr/>
            </a:pPr>
            <a:r>
              <a:rPr lang="en-US" sz="1050" kern="0" dirty="0">
                <a:solidFill>
                  <a:schemeClr val="bg1"/>
                </a:solidFill>
                <a:latin typeface="+mj-lt"/>
              </a:rPr>
              <a:t>Tuning Models</a:t>
            </a:r>
          </a:p>
        </p:txBody>
      </p:sp>
      <p:sp>
        <p:nvSpPr>
          <p:cNvPr id="59" name="TextBox 58">
            <a:extLst>
              <a:ext uri="{FF2B5EF4-FFF2-40B4-BE49-F238E27FC236}">
                <a16:creationId xmlns:a16="http://schemas.microsoft.com/office/drawing/2014/main" id="{E44754AE-10F3-440B-BB23-5E2F23893C9B}"/>
              </a:ext>
            </a:extLst>
          </p:cNvPr>
          <p:cNvSpPr txBox="1"/>
          <p:nvPr/>
        </p:nvSpPr>
        <p:spPr>
          <a:xfrm>
            <a:off x="7280867" y="3102477"/>
            <a:ext cx="982883" cy="253916"/>
          </a:xfrm>
          <a:prstGeom prst="rect">
            <a:avLst/>
          </a:prstGeom>
          <a:noFill/>
        </p:spPr>
        <p:txBody>
          <a:bodyPr wrap="square" rtlCol="0">
            <a:spAutoFit/>
          </a:bodyPr>
          <a:lstStyle/>
          <a:p>
            <a:pPr defTabSz="699557">
              <a:defRPr/>
            </a:pPr>
            <a:r>
              <a:rPr lang="en-US" sz="1050" kern="0" dirty="0">
                <a:solidFill>
                  <a:schemeClr val="accent2"/>
                </a:solidFill>
                <a:latin typeface="+mj-lt"/>
              </a:rPr>
              <a:t>Azure Cloud</a:t>
            </a:r>
          </a:p>
        </p:txBody>
      </p:sp>
      <p:pic>
        <p:nvPicPr>
          <p:cNvPr id="60" name="Picture 59">
            <a:extLst>
              <a:ext uri="{FF2B5EF4-FFF2-40B4-BE49-F238E27FC236}">
                <a16:creationId xmlns:a16="http://schemas.microsoft.com/office/drawing/2014/main" id="{96519A2D-AE26-449A-974C-65CB845D2DDF}"/>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845466" y="3628758"/>
            <a:ext cx="1512423" cy="1246707"/>
          </a:xfrm>
          <a:prstGeom prst="rect">
            <a:avLst/>
          </a:prstGeom>
          <a:ln>
            <a:solidFill>
              <a:schemeClr val="accent1"/>
            </a:solidFill>
          </a:ln>
        </p:spPr>
      </p:pic>
      <p:sp>
        <p:nvSpPr>
          <p:cNvPr id="61" name="Arc 60">
            <a:extLst>
              <a:ext uri="{FF2B5EF4-FFF2-40B4-BE49-F238E27FC236}">
                <a16:creationId xmlns:a16="http://schemas.microsoft.com/office/drawing/2014/main" id="{12188965-06DB-4181-ADB7-0BD11708B253}"/>
              </a:ext>
            </a:extLst>
          </p:cNvPr>
          <p:cNvSpPr/>
          <p:nvPr/>
        </p:nvSpPr>
        <p:spPr>
          <a:xfrm rot="16663778">
            <a:off x="6620217" y="2509292"/>
            <a:ext cx="967811" cy="1050781"/>
          </a:xfrm>
          <a:prstGeom prst="arc">
            <a:avLst/>
          </a:prstGeom>
          <a:ln w="28575">
            <a:solidFill>
              <a:srgbClr val="00B0F0"/>
            </a:solidFill>
            <a:prstDash val="sysDash"/>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endParaRPr lang="en-US" sz="1350" kern="0" dirty="0">
              <a:solidFill>
                <a:sysClr val="windowText" lastClr="000000"/>
              </a:solidFill>
            </a:endParaRPr>
          </a:p>
        </p:txBody>
      </p:sp>
      <p:sp>
        <p:nvSpPr>
          <p:cNvPr id="62" name="Arc 61">
            <a:extLst>
              <a:ext uri="{FF2B5EF4-FFF2-40B4-BE49-F238E27FC236}">
                <a16:creationId xmlns:a16="http://schemas.microsoft.com/office/drawing/2014/main" id="{A38114CB-D92F-4125-AF27-B65B184C3099}"/>
              </a:ext>
            </a:extLst>
          </p:cNvPr>
          <p:cNvSpPr/>
          <p:nvPr/>
        </p:nvSpPr>
        <p:spPr>
          <a:xfrm rot="5831507">
            <a:off x="6372609" y="2119314"/>
            <a:ext cx="967811" cy="1050781"/>
          </a:xfrm>
          <a:prstGeom prst="arc">
            <a:avLst>
              <a:gd name="adj1" fmla="val 16847585"/>
              <a:gd name="adj2" fmla="val 20847431"/>
            </a:avLst>
          </a:prstGeom>
          <a:ln w="28575">
            <a:solidFill>
              <a:srgbClr val="00B0F0"/>
            </a:solidFill>
            <a:prstDash val="sysDash"/>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endParaRPr lang="en-US" sz="1350" kern="0" dirty="0">
              <a:solidFill>
                <a:sysClr val="windowText" lastClr="000000"/>
              </a:solidFill>
            </a:endParaRPr>
          </a:p>
        </p:txBody>
      </p:sp>
      <p:sp>
        <p:nvSpPr>
          <p:cNvPr id="63" name="Rectangle 62">
            <a:extLst>
              <a:ext uri="{FF2B5EF4-FFF2-40B4-BE49-F238E27FC236}">
                <a16:creationId xmlns:a16="http://schemas.microsoft.com/office/drawing/2014/main" id="{EEE71D19-542F-49F7-8370-931C34B4223C}"/>
              </a:ext>
            </a:extLst>
          </p:cNvPr>
          <p:cNvSpPr/>
          <p:nvPr/>
        </p:nvSpPr>
        <p:spPr>
          <a:xfrm>
            <a:off x="262034" y="1628800"/>
            <a:ext cx="8619932" cy="415498"/>
          </a:xfrm>
          <a:prstGeom prst="rect">
            <a:avLst/>
          </a:prstGeom>
        </p:spPr>
        <p:txBody>
          <a:bodyPr wrap="square">
            <a:spAutoFit/>
          </a:bodyPr>
          <a:lstStyle/>
          <a:p>
            <a:pPr defTabSz="466290">
              <a:spcAft>
                <a:spcPts val="900"/>
              </a:spcAft>
              <a:defRPr/>
            </a:pPr>
            <a:r>
              <a:rPr lang="en-US" sz="2100" kern="0" dirty="0">
                <a:solidFill>
                  <a:srgbClr val="000000"/>
                </a:solidFill>
                <a:latin typeface="Segoe UI Light"/>
              </a:rPr>
              <a:t>Improve the database performance with index tuning recommendations</a:t>
            </a:r>
          </a:p>
        </p:txBody>
      </p:sp>
      <p:sp>
        <p:nvSpPr>
          <p:cNvPr id="64" name="Freeform 203">
            <a:extLst>
              <a:ext uri="{FF2B5EF4-FFF2-40B4-BE49-F238E27FC236}">
                <a16:creationId xmlns:a16="http://schemas.microsoft.com/office/drawing/2014/main" id="{131DEA9B-00AB-41B6-A9B1-DB61503E87A6}"/>
              </a:ext>
            </a:extLst>
          </p:cNvPr>
          <p:cNvSpPr>
            <a:spLocks noEditPoints="1"/>
          </p:cNvSpPr>
          <p:nvPr/>
        </p:nvSpPr>
        <p:spPr bwMode="auto">
          <a:xfrm flipH="1">
            <a:off x="5503003" y="2637244"/>
            <a:ext cx="359172" cy="425435"/>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000000"/>
              </a:solidFill>
            </a:endParaRPr>
          </a:p>
        </p:txBody>
      </p:sp>
      <p:sp>
        <p:nvSpPr>
          <p:cNvPr id="65" name="Slide Number Placeholder 64">
            <a:extLst>
              <a:ext uri="{FF2B5EF4-FFF2-40B4-BE49-F238E27FC236}">
                <a16:creationId xmlns:a16="http://schemas.microsoft.com/office/drawing/2014/main" id="{7E78BF24-C4E0-418B-8B23-2DB24F6A31C7}"/>
              </a:ext>
            </a:extLst>
          </p:cNvPr>
          <p:cNvSpPr>
            <a:spLocks noGrp="1"/>
          </p:cNvSpPr>
          <p:nvPr>
            <p:ph type="sldNum" sz="quarter" idx="10"/>
          </p:nvPr>
        </p:nvSpPr>
        <p:spPr/>
        <p:txBody>
          <a:bodyPr/>
          <a:lstStyle/>
          <a:p>
            <a:fld id="{4490B2FD-60A7-44BF-8130-23BE2AB42F4B}" type="slidenum">
              <a:rPr lang="en-IE" smtClean="0"/>
              <a:t>14</a:t>
            </a:fld>
            <a:endParaRPr lang="en-IE" dirty="0"/>
          </a:p>
        </p:txBody>
      </p:sp>
    </p:spTree>
    <p:extLst>
      <p:ext uri="{BB962C8B-B14F-4D97-AF65-F5344CB8AC3E}">
        <p14:creationId xmlns:p14="http://schemas.microsoft.com/office/powerpoint/2010/main" val="375679233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DE5EE-E5EC-447A-87CF-14C8138850D1}"/>
              </a:ext>
            </a:extLst>
          </p:cNvPr>
          <p:cNvSpPr>
            <a:spLocks noGrp="1"/>
          </p:cNvSpPr>
          <p:nvPr>
            <p:ph type="title"/>
          </p:nvPr>
        </p:nvSpPr>
        <p:spPr/>
        <p:txBody>
          <a:bodyPr/>
          <a:lstStyle/>
          <a:p>
            <a:r>
              <a:rPr lang="en-GB" dirty="0"/>
              <a:t>Cardinality Estimation and Plan Quality</a:t>
            </a:r>
            <a:endParaRPr lang="en-IE" dirty="0"/>
          </a:p>
        </p:txBody>
      </p:sp>
      <p:pic>
        <p:nvPicPr>
          <p:cNvPr id="3" name="Picture 2">
            <a:extLst>
              <a:ext uri="{FF2B5EF4-FFF2-40B4-BE49-F238E27FC236}">
                <a16:creationId xmlns:a16="http://schemas.microsoft.com/office/drawing/2014/main" id="{94B41DBA-2789-4AF3-A42C-8051624BA3B2}"/>
              </a:ext>
            </a:extLst>
          </p:cNvPr>
          <p:cNvPicPr>
            <a:picLocks noChangeAspect="1"/>
          </p:cNvPicPr>
          <p:nvPr/>
        </p:nvPicPr>
        <p:blipFill>
          <a:blip r:embed="rId2"/>
          <a:stretch>
            <a:fillRect/>
          </a:stretch>
        </p:blipFill>
        <p:spPr>
          <a:xfrm>
            <a:off x="778631" y="2519018"/>
            <a:ext cx="7406988" cy="1515513"/>
          </a:xfrm>
          <a:prstGeom prst="rect">
            <a:avLst/>
          </a:prstGeom>
        </p:spPr>
      </p:pic>
      <p:sp>
        <p:nvSpPr>
          <p:cNvPr id="4" name="Rectangle 3">
            <a:extLst>
              <a:ext uri="{FF2B5EF4-FFF2-40B4-BE49-F238E27FC236}">
                <a16:creationId xmlns:a16="http://schemas.microsoft.com/office/drawing/2014/main" id="{65C1A40D-9ADF-46E5-8004-4C4F35B79DE2}"/>
              </a:ext>
            </a:extLst>
          </p:cNvPr>
          <p:cNvSpPr/>
          <p:nvPr/>
        </p:nvSpPr>
        <p:spPr>
          <a:xfrm>
            <a:off x="4158895" y="2577200"/>
            <a:ext cx="689558" cy="749894"/>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1324"/>
          </a:p>
        </p:txBody>
      </p:sp>
      <p:sp>
        <p:nvSpPr>
          <p:cNvPr id="5" name="Rectangle 4">
            <a:extLst>
              <a:ext uri="{FF2B5EF4-FFF2-40B4-BE49-F238E27FC236}">
                <a16:creationId xmlns:a16="http://schemas.microsoft.com/office/drawing/2014/main" id="{0F8F1AFA-BBDF-4ED8-A0C7-7E8839CCE54A}"/>
              </a:ext>
            </a:extLst>
          </p:cNvPr>
          <p:cNvSpPr/>
          <p:nvPr/>
        </p:nvSpPr>
        <p:spPr>
          <a:xfrm>
            <a:off x="6199554" y="2577200"/>
            <a:ext cx="1881200" cy="749894"/>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1324"/>
          </a:p>
        </p:txBody>
      </p:sp>
      <p:sp>
        <p:nvSpPr>
          <p:cNvPr id="6" name="Rectangle 5">
            <a:extLst>
              <a:ext uri="{FF2B5EF4-FFF2-40B4-BE49-F238E27FC236}">
                <a16:creationId xmlns:a16="http://schemas.microsoft.com/office/drawing/2014/main" id="{6700EFAE-DC18-447E-9A87-F4F6164B3C30}"/>
              </a:ext>
            </a:extLst>
          </p:cNvPr>
          <p:cNvSpPr/>
          <p:nvPr/>
        </p:nvSpPr>
        <p:spPr>
          <a:xfrm>
            <a:off x="1277837" y="2577200"/>
            <a:ext cx="668009" cy="749894"/>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1324"/>
          </a:p>
        </p:txBody>
      </p:sp>
      <p:pic>
        <p:nvPicPr>
          <p:cNvPr id="7" name="Picture 6">
            <a:extLst>
              <a:ext uri="{FF2B5EF4-FFF2-40B4-BE49-F238E27FC236}">
                <a16:creationId xmlns:a16="http://schemas.microsoft.com/office/drawing/2014/main" id="{6FE2A510-B779-420B-A5F2-0EAB3C1F1023}"/>
              </a:ext>
            </a:extLst>
          </p:cNvPr>
          <p:cNvPicPr>
            <a:picLocks noChangeAspect="1"/>
          </p:cNvPicPr>
          <p:nvPr/>
        </p:nvPicPr>
        <p:blipFill>
          <a:blip r:embed="rId3"/>
          <a:stretch>
            <a:fillRect/>
          </a:stretch>
        </p:blipFill>
        <p:spPr>
          <a:xfrm>
            <a:off x="3899681" y="3818026"/>
            <a:ext cx="2185226" cy="1972305"/>
          </a:xfrm>
          <a:prstGeom prst="rect">
            <a:avLst/>
          </a:prstGeom>
        </p:spPr>
      </p:pic>
      <p:sp>
        <p:nvSpPr>
          <p:cNvPr id="8" name="Arrow: Right 7">
            <a:extLst>
              <a:ext uri="{FF2B5EF4-FFF2-40B4-BE49-F238E27FC236}">
                <a16:creationId xmlns:a16="http://schemas.microsoft.com/office/drawing/2014/main" id="{5DC9DE6A-B331-4A9D-8009-C628F4C9284B}"/>
              </a:ext>
            </a:extLst>
          </p:cNvPr>
          <p:cNvSpPr/>
          <p:nvPr/>
        </p:nvSpPr>
        <p:spPr bwMode="auto">
          <a:xfrm rot="7368570">
            <a:off x="5533004" y="3620696"/>
            <a:ext cx="1270788" cy="18149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DFDFDD13-2DF8-47A7-A370-5284F3825D3F}"/>
              </a:ext>
            </a:extLst>
          </p:cNvPr>
          <p:cNvPicPr>
            <a:picLocks noChangeAspect="1"/>
          </p:cNvPicPr>
          <p:nvPr/>
        </p:nvPicPr>
        <p:blipFill>
          <a:blip r:embed="rId4"/>
          <a:stretch>
            <a:fillRect/>
          </a:stretch>
        </p:blipFill>
        <p:spPr>
          <a:xfrm>
            <a:off x="1882726" y="1954894"/>
            <a:ext cx="2896823" cy="358601"/>
          </a:xfrm>
          <a:prstGeom prst="rect">
            <a:avLst/>
          </a:prstGeom>
        </p:spPr>
      </p:pic>
      <p:sp>
        <p:nvSpPr>
          <p:cNvPr id="10" name="Arrow: Right 9">
            <a:extLst>
              <a:ext uri="{FF2B5EF4-FFF2-40B4-BE49-F238E27FC236}">
                <a16:creationId xmlns:a16="http://schemas.microsoft.com/office/drawing/2014/main" id="{0C00F2E6-49E7-442E-9FE5-B17D37B7663D}"/>
              </a:ext>
            </a:extLst>
          </p:cNvPr>
          <p:cNvSpPr/>
          <p:nvPr/>
        </p:nvSpPr>
        <p:spPr bwMode="auto">
          <a:xfrm rot="18763694">
            <a:off x="1747188" y="2474270"/>
            <a:ext cx="661222" cy="20586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Slide Number Placeholder 10">
            <a:extLst>
              <a:ext uri="{FF2B5EF4-FFF2-40B4-BE49-F238E27FC236}">
                <a16:creationId xmlns:a16="http://schemas.microsoft.com/office/drawing/2014/main" id="{AAA285A5-F82B-48D6-9520-342747177A35}"/>
              </a:ext>
            </a:extLst>
          </p:cNvPr>
          <p:cNvSpPr>
            <a:spLocks noGrp="1"/>
          </p:cNvSpPr>
          <p:nvPr>
            <p:ph type="sldNum" sz="quarter" idx="10"/>
          </p:nvPr>
        </p:nvSpPr>
        <p:spPr/>
        <p:txBody>
          <a:bodyPr/>
          <a:lstStyle/>
          <a:p>
            <a:fld id="{4490B2FD-60A7-44BF-8130-23BE2AB42F4B}" type="slidenum">
              <a:rPr lang="en-IE" smtClean="0"/>
              <a:t>15</a:t>
            </a:fld>
            <a:endParaRPr lang="en-IE" dirty="0"/>
          </a:p>
        </p:txBody>
      </p:sp>
    </p:spTree>
    <p:extLst>
      <p:ext uri="{BB962C8B-B14F-4D97-AF65-F5344CB8AC3E}">
        <p14:creationId xmlns:p14="http://schemas.microsoft.com/office/powerpoint/2010/main" val="1682709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FF003-D218-496A-82C0-8FDF46715A30}"/>
              </a:ext>
            </a:extLst>
          </p:cNvPr>
          <p:cNvSpPr>
            <a:spLocks noGrp="1"/>
          </p:cNvSpPr>
          <p:nvPr>
            <p:ph type="title"/>
          </p:nvPr>
        </p:nvSpPr>
        <p:spPr/>
        <p:txBody>
          <a:bodyPr/>
          <a:lstStyle/>
          <a:p>
            <a:r>
              <a:rPr lang="en-IE" dirty="0"/>
              <a:t>Potential impact of misestimation…</a:t>
            </a:r>
          </a:p>
        </p:txBody>
      </p:sp>
      <p:graphicFrame>
        <p:nvGraphicFramePr>
          <p:cNvPr id="3" name="Diagram 2">
            <a:extLst>
              <a:ext uri="{FF2B5EF4-FFF2-40B4-BE49-F238E27FC236}">
                <a16:creationId xmlns:a16="http://schemas.microsoft.com/office/drawing/2014/main" id="{FC20071B-4B52-442A-BD43-A90FF068040D}"/>
              </a:ext>
            </a:extLst>
          </p:cNvPr>
          <p:cNvGraphicFramePr/>
          <p:nvPr>
            <p:extLst/>
          </p:nvPr>
        </p:nvGraphicFramePr>
        <p:xfrm>
          <a:off x="546167" y="2001640"/>
          <a:ext cx="7969870" cy="3535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B99ACEC6-D7A2-48CF-9BEB-CD01325769EC}"/>
              </a:ext>
            </a:extLst>
          </p:cNvPr>
          <p:cNvSpPr>
            <a:spLocks noGrp="1"/>
          </p:cNvSpPr>
          <p:nvPr>
            <p:ph type="sldNum" sz="quarter" idx="10"/>
          </p:nvPr>
        </p:nvSpPr>
        <p:spPr/>
        <p:txBody>
          <a:bodyPr/>
          <a:lstStyle/>
          <a:p>
            <a:fld id="{4490B2FD-60A7-44BF-8130-23BE2AB42F4B}" type="slidenum">
              <a:rPr lang="en-IE" smtClean="0"/>
              <a:t>16</a:t>
            </a:fld>
            <a:endParaRPr lang="en-IE" dirty="0"/>
          </a:p>
        </p:txBody>
      </p:sp>
    </p:spTree>
    <p:extLst>
      <p:ext uri="{BB962C8B-B14F-4D97-AF65-F5344CB8AC3E}">
        <p14:creationId xmlns:p14="http://schemas.microsoft.com/office/powerpoint/2010/main" val="32893269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00F006B4-BFB6-468C-B32A-C83E9989218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41F455E7-E60E-416E-9662-40C80E041E0A}"/>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57BEF348-E68E-4F29-A882-768CAEBAA592}"/>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960ED7CE-5BAE-4D1E-AEEE-068B6D57B38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8A78E-D0E8-48EA-8078-C7F8871FC573}"/>
              </a:ext>
            </a:extLst>
          </p:cNvPr>
          <p:cNvSpPr>
            <a:spLocks noGrp="1"/>
          </p:cNvSpPr>
          <p:nvPr>
            <p:ph type="title"/>
          </p:nvPr>
        </p:nvSpPr>
        <p:spPr/>
        <p:txBody>
          <a:bodyPr/>
          <a:lstStyle/>
          <a:p>
            <a:r>
              <a:rPr lang="en-GB" dirty="0"/>
              <a:t>Adaptive Query Processing Feature Family</a:t>
            </a:r>
            <a:endParaRPr lang="en-IE" dirty="0"/>
          </a:p>
        </p:txBody>
      </p:sp>
      <p:graphicFrame>
        <p:nvGraphicFramePr>
          <p:cNvPr id="6" name="Diagram 5">
            <a:extLst>
              <a:ext uri="{FF2B5EF4-FFF2-40B4-BE49-F238E27FC236}">
                <a16:creationId xmlns:a16="http://schemas.microsoft.com/office/drawing/2014/main" id="{59A46D92-D38A-4506-B414-A603E776D969}"/>
              </a:ext>
            </a:extLst>
          </p:cNvPr>
          <p:cNvGraphicFramePr/>
          <p:nvPr>
            <p:extLst/>
          </p:nvPr>
        </p:nvGraphicFramePr>
        <p:xfrm>
          <a:off x="1524433" y="2180901"/>
          <a:ext cx="6115186" cy="32798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Slide Number Placeholder 6">
            <a:extLst>
              <a:ext uri="{FF2B5EF4-FFF2-40B4-BE49-F238E27FC236}">
                <a16:creationId xmlns:a16="http://schemas.microsoft.com/office/drawing/2014/main" id="{C0B7C12A-EE1F-4BD4-9A71-6F00637DE9D5}"/>
              </a:ext>
            </a:extLst>
          </p:cNvPr>
          <p:cNvSpPr>
            <a:spLocks noGrp="1"/>
          </p:cNvSpPr>
          <p:nvPr>
            <p:ph type="sldNum" sz="quarter" idx="10"/>
          </p:nvPr>
        </p:nvSpPr>
        <p:spPr/>
        <p:txBody>
          <a:bodyPr/>
          <a:lstStyle/>
          <a:p>
            <a:fld id="{4490B2FD-60A7-44BF-8130-23BE2AB42F4B}" type="slidenum">
              <a:rPr lang="en-IE" smtClean="0"/>
              <a:t>17</a:t>
            </a:fld>
            <a:endParaRPr lang="en-IE" dirty="0"/>
          </a:p>
        </p:txBody>
      </p:sp>
    </p:spTree>
    <p:extLst>
      <p:ext uri="{BB962C8B-B14F-4D97-AF65-F5344CB8AC3E}">
        <p14:creationId xmlns:p14="http://schemas.microsoft.com/office/powerpoint/2010/main" val="18467355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42239B24-8B7C-4C5E-894B-3062B0DB0BDD}"/>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graphicEl>
                                              <a:dgm id="{A770CF69-6B35-4C16-A481-A8D824631F11}"/>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graphicEl>
                                              <a:dgm id="{FC139E71-384D-4FA0-BE11-4223BF94AE65}"/>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F235650F-1B17-4927-A7CB-84143519C06C}"/>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graphicEl>
                                              <a:dgm id="{8018288D-A218-4D78-AE7D-3B4B813A61BE}"/>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graphicEl>
                                              <a:dgm id="{16A5A968-5B43-474C-9B50-CEE6C87BD3EE}"/>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539D65B5-E952-42F1-BDB1-DC55CC4005EB}"/>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graphicEl>
                                              <a:dgm id="{EB202D67-1872-4E39-855A-13928F69DD15}"/>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graphicEl>
                                              <a:dgm id="{FB5A1A42-C6ED-4550-864D-E278278AE21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5BA34-CACE-4504-B831-22EE92BDCAC9}"/>
              </a:ext>
            </a:extLst>
          </p:cNvPr>
          <p:cNvSpPr>
            <a:spLocks noGrp="1"/>
          </p:cNvSpPr>
          <p:nvPr>
            <p:ph type="title"/>
          </p:nvPr>
        </p:nvSpPr>
        <p:spPr/>
        <p:txBody>
          <a:bodyPr/>
          <a:lstStyle/>
          <a:p>
            <a:r>
              <a:rPr lang="en-IE" dirty="0"/>
              <a:t>Determine your service tier </a:t>
            </a:r>
          </a:p>
        </p:txBody>
      </p:sp>
      <p:sp>
        <p:nvSpPr>
          <p:cNvPr id="3" name="Text Placeholder 3">
            <a:extLst>
              <a:ext uri="{FF2B5EF4-FFF2-40B4-BE49-F238E27FC236}">
                <a16:creationId xmlns:a16="http://schemas.microsoft.com/office/drawing/2014/main" id="{7A53F8C2-E3A4-40AD-82D2-8953100E733C}"/>
              </a:ext>
            </a:extLst>
          </p:cNvPr>
          <p:cNvSpPr txBox="1">
            <a:spLocks/>
          </p:cNvSpPr>
          <p:nvPr/>
        </p:nvSpPr>
        <p:spPr>
          <a:xfrm>
            <a:off x="254726" y="2936793"/>
            <a:ext cx="8634548" cy="984413"/>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vert="horz" lIns="91440" tIns="45720" rIns="91440" bIns="45720" rtlCol="0">
            <a:noAutofit/>
          </a:bodyPr>
          <a:lstStyle>
            <a:lvl1pPr marL="257168" indent="-257168" algn="l" defTabSz="685783" rtl="0" eaLnBrk="1" latinLnBrk="0" hangingPunct="1">
              <a:spcBef>
                <a:spcPct val="20000"/>
              </a:spcBef>
              <a:buFont typeface="Arial" pitchFamily="34" charset="0"/>
              <a:buChar char="•"/>
              <a:defRPr sz="2100" kern="1200">
                <a:solidFill>
                  <a:schemeClr val="tx1"/>
                </a:solidFill>
                <a:latin typeface="+mn-lt"/>
                <a:ea typeface="+mn-ea"/>
                <a:cs typeface="+mn-cs"/>
              </a:defRPr>
            </a:lvl1pPr>
            <a:lvl2pPr marL="557199" indent="-214308" algn="l" defTabSz="685783" rtl="0" eaLnBrk="1" latinLnBrk="0" hangingPunct="1">
              <a:spcBef>
                <a:spcPct val="20000"/>
              </a:spcBef>
              <a:buFont typeface="Arial" pitchFamily="34" charset="0"/>
              <a:buChar char="–"/>
              <a:defRPr sz="1950" kern="1200">
                <a:solidFill>
                  <a:schemeClr val="tx1"/>
                </a:solidFill>
                <a:latin typeface="+mn-lt"/>
                <a:ea typeface="+mn-ea"/>
                <a:cs typeface="+mn-cs"/>
              </a:defRPr>
            </a:lvl2pPr>
            <a:lvl3pPr marL="857228" indent="-171446" algn="l" defTabSz="685783"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20"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12"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03"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ts val="2100"/>
              </a:lnSpc>
              <a:buFont typeface="Arial" pitchFamily="34" charset="0"/>
              <a:buNone/>
            </a:pPr>
            <a:r>
              <a:rPr lang="en-US" sz="1725" dirty="0"/>
              <a:t>The Basic, Standard, and Premium service tiers offer differing feature sets, so the first step in selecting an appropriate tier is to determine the service tier that provides the minimum level of feature capabilities required for your application and business.</a:t>
            </a:r>
          </a:p>
        </p:txBody>
      </p:sp>
      <p:sp>
        <p:nvSpPr>
          <p:cNvPr id="5" name="Slide Number Placeholder 4">
            <a:extLst>
              <a:ext uri="{FF2B5EF4-FFF2-40B4-BE49-F238E27FC236}">
                <a16:creationId xmlns:a16="http://schemas.microsoft.com/office/drawing/2014/main" id="{9CCE91FC-0F19-43E8-9BC3-FC9776461A6E}"/>
              </a:ext>
            </a:extLst>
          </p:cNvPr>
          <p:cNvSpPr>
            <a:spLocks noGrp="1"/>
          </p:cNvSpPr>
          <p:nvPr>
            <p:ph type="sldNum" sz="quarter" idx="10"/>
          </p:nvPr>
        </p:nvSpPr>
        <p:spPr/>
        <p:txBody>
          <a:bodyPr/>
          <a:lstStyle/>
          <a:p>
            <a:fld id="{4490B2FD-60A7-44BF-8130-23BE2AB42F4B}" type="slidenum">
              <a:rPr lang="en-IE" smtClean="0"/>
              <a:t>18</a:t>
            </a:fld>
            <a:endParaRPr lang="en-IE" dirty="0"/>
          </a:p>
        </p:txBody>
      </p:sp>
      <p:graphicFrame>
        <p:nvGraphicFramePr>
          <p:cNvPr id="12" name="Table 11">
            <a:extLst>
              <a:ext uri="{FF2B5EF4-FFF2-40B4-BE49-F238E27FC236}">
                <a16:creationId xmlns:a16="http://schemas.microsoft.com/office/drawing/2014/main" id="{08D8844D-F405-4019-9982-A946B683D1D9}"/>
              </a:ext>
            </a:extLst>
          </p:cNvPr>
          <p:cNvGraphicFramePr>
            <a:graphicFrameLocks noGrp="1"/>
          </p:cNvGraphicFramePr>
          <p:nvPr>
            <p:extLst>
              <p:ext uri="{D42A27DB-BD31-4B8C-83A1-F6EECF244321}">
                <p14:modId xmlns:p14="http://schemas.microsoft.com/office/powerpoint/2010/main" val="1777347745"/>
              </p:ext>
            </p:extLst>
          </p:nvPr>
        </p:nvGraphicFramePr>
        <p:xfrm>
          <a:off x="755576" y="1556792"/>
          <a:ext cx="7813040" cy="3801936"/>
        </p:xfrm>
        <a:graphic>
          <a:graphicData uri="http://schemas.openxmlformats.org/drawingml/2006/table">
            <a:tbl>
              <a:tblPr firstRow="1" firstCol="1" bandRow="1"/>
              <a:tblGrid>
                <a:gridCol w="1620520">
                  <a:extLst>
                    <a:ext uri="{9D8B030D-6E8A-4147-A177-3AD203B41FA5}">
                      <a16:colId xmlns:a16="http://schemas.microsoft.com/office/drawing/2014/main" val="2420867201"/>
                    </a:ext>
                  </a:extLst>
                </a:gridCol>
                <a:gridCol w="629920">
                  <a:extLst>
                    <a:ext uri="{9D8B030D-6E8A-4147-A177-3AD203B41FA5}">
                      <a16:colId xmlns:a16="http://schemas.microsoft.com/office/drawing/2014/main" val="1285531114"/>
                    </a:ext>
                  </a:extLst>
                </a:gridCol>
                <a:gridCol w="540385">
                  <a:extLst>
                    <a:ext uri="{9D8B030D-6E8A-4147-A177-3AD203B41FA5}">
                      <a16:colId xmlns:a16="http://schemas.microsoft.com/office/drawing/2014/main" val="3622934418"/>
                    </a:ext>
                  </a:extLst>
                </a:gridCol>
                <a:gridCol w="539750">
                  <a:extLst>
                    <a:ext uri="{9D8B030D-6E8A-4147-A177-3AD203B41FA5}">
                      <a16:colId xmlns:a16="http://schemas.microsoft.com/office/drawing/2014/main" val="1760596065"/>
                    </a:ext>
                  </a:extLst>
                </a:gridCol>
                <a:gridCol w="630555">
                  <a:extLst>
                    <a:ext uri="{9D8B030D-6E8A-4147-A177-3AD203B41FA5}">
                      <a16:colId xmlns:a16="http://schemas.microsoft.com/office/drawing/2014/main" val="1553954761"/>
                    </a:ext>
                  </a:extLst>
                </a:gridCol>
                <a:gridCol w="629920">
                  <a:extLst>
                    <a:ext uri="{9D8B030D-6E8A-4147-A177-3AD203B41FA5}">
                      <a16:colId xmlns:a16="http://schemas.microsoft.com/office/drawing/2014/main" val="2720052318"/>
                    </a:ext>
                  </a:extLst>
                </a:gridCol>
                <a:gridCol w="630555">
                  <a:extLst>
                    <a:ext uri="{9D8B030D-6E8A-4147-A177-3AD203B41FA5}">
                      <a16:colId xmlns:a16="http://schemas.microsoft.com/office/drawing/2014/main" val="669685481"/>
                    </a:ext>
                  </a:extLst>
                </a:gridCol>
                <a:gridCol w="629920">
                  <a:extLst>
                    <a:ext uri="{9D8B030D-6E8A-4147-A177-3AD203B41FA5}">
                      <a16:colId xmlns:a16="http://schemas.microsoft.com/office/drawing/2014/main" val="2095190115"/>
                    </a:ext>
                  </a:extLst>
                </a:gridCol>
                <a:gridCol w="699135">
                  <a:extLst>
                    <a:ext uri="{9D8B030D-6E8A-4147-A177-3AD203B41FA5}">
                      <a16:colId xmlns:a16="http://schemas.microsoft.com/office/drawing/2014/main" val="4133288648"/>
                    </a:ext>
                  </a:extLst>
                </a:gridCol>
                <a:gridCol w="629920">
                  <a:extLst>
                    <a:ext uri="{9D8B030D-6E8A-4147-A177-3AD203B41FA5}">
                      <a16:colId xmlns:a16="http://schemas.microsoft.com/office/drawing/2014/main" val="4120143259"/>
                    </a:ext>
                  </a:extLst>
                </a:gridCol>
                <a:gridCol w="632460">
                  <a:extLst>
                    <a:ext uri="{9D8B030D-6E8A-4147-A177-3AD203B41FA5}">
                      <a16:colId xmlns:a16="http://schemas.microsoft.com/office/drawing/2014/main" val="1399200972"/>
                    </a:ext>
                  </a:extLst>
                </a:gridCol>
              </a:tblGrid>
              <a:tr h="0">
                <a:tc>
                  <a:txBody>
                    <a:bodyPr/>
                    <a:lstStyle/>
                    <a:p>
                      <a:pPr>
                        <a:lnSpc>
                          <a:spcPct val="107000"/>
                        </a:lnSpc>
                        <a:spcAft>
                          <a:spcPts val="0"/>
                        </a:spcAft>
                      </a:pPr>
                      <a:r>
                        <a:rPr lang="en-GB" sz="16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 </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a:lnSpc>
                          <a:spcPct val="107000"/>
                        </a:lnSpc>
                        <a:spcAft>
                          <a:spcPts val="0"/>
                        </a:spcAft>
                      </a:pPr>
                      <a:r>
                        <a:rPr lang="en-GB" sz="16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Basic</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70AD47"/>
                    </a:solidFill>
                  </a:tcPr>
                </a:tc>
                <a:tc gridSpan="9">
                  <a:txBody>
                    <a:bodyPr/>
                    <a:lstStyle/>
                    <a:p>
                      <a:pPr algn="ctr">
                        <a:lnSpc>
                          <a:spcPct val="107000"/>
                        </a:lnSpc>
                        <a:spcAft>
                          <a:spcPts val="0"/>
                        </a:spcAft>
                      </a:pPr>
                      <a:r>
                        <a:rPr lang="en-GB" sz="16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Standard</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4472C4"/>
                    </a:solidFill>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extLst>
                  <a:ext uri="{0D108BD9-81ED-4DB2-BD59-A6C34878D82A}">
                    <a16:rowId xmlns:a16="http://schemas.microsoft.com/office/drawing/2014/main" val="136164108"/>
                  </a:ext>
                </a:extLst>
              </a:tr>
              <a:tr h="0">
                <a:tc>
                  <a:txBody>
                    <a:bodyPr/>
                    <a:lstStyle/>
                    <a:p>
                      <a:pPr>
                        <a:lnSpc>
                          <a:spcPct val="107000"/>
                        </a:lnSpc>
                        <a:spcAft>
                          <a:spcPts val="0"/>
                        </a:spcAft>
                      </a:pPr>
                      <a:r>
                        <a:rPr lang="en-GB" sz="1600" b="1">
                          <a:effectLst/>
                          <a:latin typeface="Calibri" panose="020F0502020204030204" pitchFamily="34" charset="0"/>
                          <a:ea typeface="Calibri" panose="020F0502020204030204" pitchFamily="34" charset="0"/>
                          <a:cs typeface="Times New Roman" panose="02020603050405020304" pitchFamily="18" charset="0"/>
                        </a:rPr>
                        <a:t> </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7000"/>
                        </a:lnSpc>
                        <a:spcAft>
                          <a:spcPts val="0"/>
                        </a:spcAft>
                      </a:pPr>
                      <a:r>
                        <a:rPr lang="en-GB" sz="16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B</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70AD47"/>
                    </a:solidFill>
                  </a:tcPr>
                </a:tc>
                <a:tc>
                  <a:txBody>
                    <a:bodyPr/>
                    <a:lstStyle/>
                    <a:p>
                      <a:pPr algn="ctr">
                        <a:lnSpc>
                          <a:spcPct val="107000"/>
                        </a:lnSpc>
                        <a:spcAft>
                          <a:spcPts val="0"/>
                        </a:spcAft>
                      </a:pPr>
                      <a:r>
                        <a:rPr lang="en-GB" sz="16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S0</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4472C4"/>
                    </a:solidFill>
                  </a:tcPr>
                </a:tc>
                <a:tc>
                  <a:txBody>
                    <a:bodyPr/>
                    <a:lstStyle/>
                    <a:p>
                      <a:pPr algn="ctr">
                        <a:lnSpc>
                          <a:spcPct val="107000"/>
                        </a:lnSpc>
                        <a:spcAft>
                          <a:spcPts val="0"/>
                        </a:spcAft>
                      </a:pPr>
                      <a:r>
                        <a:rPr lang="en-GB" sz="16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S1</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4472C4"/>
                    </a:solidFill>
                  </a:tcPr>
                </a:tc>
                <a:tc>
                  <a:txBody>
                    <a:bodyPr/>
                    <a:lstStyle/>
                    <a:p>
                      <a:pPr algn="ctr">
                        <a:lnSpc>
                          <a:spcPct val="107000"/>
                        </a:lnSpc>
                        <a:spcAft>
                          <a:spcPts val="0"/>
                        </a:spcAft>
                      </a:pPr>
                      <a:r>
                        <a:rPr lang="en-GB" sz="16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S2</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4472C4"/>
                    </a:solidFill>
                  </a:tcPr>
                </a:tc>
                <a:tc>
                  <a:txBody>
                    <a:bodyPr/>
                    <a:lstStyle/>
                    <a:p>
                      <a:pPr algn="ctr">
                        <a:lnSpc>
                          <a:spcPct val="107000"/>
                        </a:lnSpc>
                        <a:spcAft>
                          <a:spcPts val="0"/>
                        </a:spcAft>
                      </a:pPr>
                      <a:r>
                        <a:rPr lang="en-GB" sz="16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S3</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4472C4"/>
                    </a:solidFill>
                  </a:tcPr>
                </a:tc>
                <a:tc>
                  <a:txBody>
                    <a:bodyPr/>
                    <a:lstStyle/>
                    <a:p>
                      <a:pPr algn="ctr">
                        <a:lnSpc>
                          <a:spcPct val="107000"/>
                        </a:lnSpc>
                        <a:spcAft>
                          <a:spcPts val="0"/>
                        </a:spcAft>
                      </a:pPr>
                      <a:r>
                        <a:rPr lang="en-GB" sz="16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S4</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4472C4"/>
                    </a:solidFill>
                  </a:tcPr>
                </a:tc>
                <a:tc>
                  <a:txBody>
                    <a:bodyPr/>
                    <a:lstStyle/>
                    <a:p>
                      <a:pPr algn="ctr">
                        <a:lnSpc>
                          <a:spcPct val="107000"/>
                        </a:lnSpc>
                        <a:spcAft>
                          <a:spcPts val="0"/>
                        </a:spcAft>
                      </a:pPr>
                      <a:r>
                        <a:rPr lang="en-GB" sz="16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S6</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4472C4"/>
                    </a:solidFill>
                  </a:tcPr>
                </a:tc>
                <a:tc>
                  <a:txBody>
                    <a:bodyPr/>
                    <a:lstStyle/>
                    <a:p>
                      <a:pPr algn="ctr">
                        <a:lnSpc>
                          <a:spcPct val="107000"/>
                        </a:lnSpc>
                        <a:spcAft>
                          <a:spcPts val="0"/>
                        </a:spcAft>
                      </a:pPr>
                      <a:r>
                        <a:rPr lang="en-GB" sz="16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S7</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4472C4"/>
                    </a:solidFill>
                  </a:tcPr>
                </a:tc>
                <a:tc>
                  <a:txBody>
                    <a:bodyPr/>
                    <a:lstStyle/>
                    <a:p>
                      <a:pPr algn="ctr">
                        <a:lnSpc>
                          <a:spcPct val="107000"/>
                        </a:lnSpc>
                        <a:spcAft>
                          <a:spcPts val="0"/>
                        </a:spcAft>
                      </a:pPr>
                      <a:r>
                        <a:rPr lang="en-GB" sz="16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S9</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4472C4"/>
                    </a:solidFill>
                  </a:tcPr>
                </a:tc>
                <a:tc>
                  <a:txBody>
                    <a:bodyPr/>
                    <a:lstStyle/>
                    <a:p>
                      <a:pPr algn="ctr">
                        <a:lnSpc>
                          <a:spcPct val="107000"/>
                        </a:lnSpc>
                        <a:spcAft>
                          <a:spcPts val="0"/>
                        </a:spcAft>
                      </a:pPr>
                      <a:r>
                        <a:rPr lang="en-GB" sz="16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S12</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4472C4"/>
                    </a:solidFill>
                  </a:tcPr>
                </a:tc>
                <a:extLst>
                  <a:ext uri="{0D108BD9-81ED-4DB2-BD59-A6C34878D82A}">
                    <a16:rowId xmlns:a16="http://schemas.microsoft.com/office/drawing/2014/main" val="3387225710"/>
                  </a:ext>
                </a:extLst>
              </a:tr>
              <a:tr h="0">
                <a:tc>
                  <a:txBody>
                    <a:bodyPr/>
                    <a:lstStyle/>
                    <a:p>
                      <a:pPr>
                        <a:lnSpc>
                          <a:spcPct val="107000"/>
                        </a:lnSpc>
                        <a:spcAft>
                          <a:spcPts val="0"/>
                        </a:spcAft>
                      </a:pPr>
                      <a:r>
                        <a:rPr lang="en-GB" sz="1600">
                          <a:effectLst/>
                          <a:latin typeface="Franklin Gothic Demi Cond" panose="020B0706030402020204" pitchFamily="34" charset="0"/>
                          <a:ea typeface="Calibri" panose="020F0502020204030204" pitchFamily="34" charset="0"/>
                          <a:cs typeface="Calibri Light" panose="020F0302020204030204" pitchFamily="34" charset="0"/>
                        </a:rPr>
                        <a:t>DTUs</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5</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10</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20</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50</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100</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200</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400</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800</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1600</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3000</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81477157"/>
                  </a:ext>
                </a:extLst>
              </a:tr>
              <a:tr h="0">
                <a:tc>
                  <a:txBody>
                    <a:bodyPr/>
                    <a:lstStyle/>
                    <a:p>
                      <a:pPr>
                        <a:lnSpc>
                          <a:spcPct val="107000"/>
                        </a:lnSpc>
                        <a:spcAft>
                          <a:spcPts val="0"/>
                        </a:spcAft>
                      </a:pPr>
                      <a:r>
                        <a:rPr lang="en-GB" sz="1600">
                          <a:effectLst/>
                          <a:latin typeface="Franklin Gothic Demi Cond" panose="020B0706030402020204" pitchFamily="34" charset="0"/>
                          <a:ea typeface="Calibri" panose="020F0502020204030204" pitchFamily="34" charset="0"/>
                          <a:cs typeface="Calibri Light" panose="020F0302020204030204" pitchFamily="34" charset="0"/>
                        </a:rPr>
                        <a:t>Max database size (GB)</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9E2F3"/>
                    </a:solidFill>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2</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9E2F3"/>
                    </a:solidFill>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250</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D9E2F3"/>
                    </a:solidFill>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250</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D9E2F3"/>
                    </a:solidFill>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250</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D9E2F3"/>
                    </a:solidFill>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1000</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D9E2F3"/>
                    </a:solidFill>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1000</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D9E2F3"/>
                    </a:solidFill>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1000</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D9E2F3"/>
                    </a:solidFill>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1000</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D9E2F3"/>
                    </a:solidFill>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1000</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D9E2F3"/>
                    </a:solidFill>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1000</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9E2F3"/>
                    </a:solidFill>
                  </a:tcPr>
                </a:tc>
                <a:extLst>
                  <a:ext uri="{0D108BD9-81ED-4DB2-BD59-A6C34878D82A}">
                    <a16:rowId xmlns:a16="http://schemas.microsoft.com/office/drawing/2014/main" val="2224704269"/>
                  </a:ext>
                </a:extLst>
              </a:tr>
              <a:tr h="0">
                <a:tc>
                  <a:txBody>
                    <a:bodyPr/>
                    <a:lstStyle/>
                    <a:p>
                      <a:pPr>
                        <a:lnSpc>
                          <a:spcPct val="107000"/>
                        </a:lnSpc>
                        <a:spcAft>
                          <a:spcPts val="0"/>
                        </a:spcAft>
                      </a:pPr>
                      <a:r>
                        <a:rPr lang="en-GB" sz="1600">
                          <a:effectLst/>
                          <a:latin typeface="Franklin Gothic Demi Cond" panose="020B0706030402020204" pitchFamily="34" charset="0"/>
                          <a:ea typeface="Calibri" panose="020F0502020204030204" pitchFamily="34" charset="0"/>
                          <a:cs typeface="Calibri Light" panose="020F0302020204030204" pitchFamily="34" charset="0"/>
                        </a:rPr>
                        <a:t>Max in-memory OLTP storage (GB)</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N/A</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N/A</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N/A</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N/A</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N/A</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N/A</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N/A</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N/A</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N/A</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N/A</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49838980"/>
                  </a:ext>
                </a:extLst>
              </a:tr>
              <a:tr h="0">
                <a:tc>
                  <a:txBody>
                    <a:bodyPr/>
                    <a:lstStyle/>
                    <a:p>
                      <a:pPr>
                        <a:lnSpc>
                          <a:spcPct val="107000"/>
                        </a:lnSpc>
                        <a:spcAft>
                          <a:spcPts val="0"/>
                        </a:spcAft>
                      </a:pPr>
                      <a:r>
                        <a:rPr lang="en-GB" sz="1600">
                          <a:effectLst/>
                          <a:latin typeface="Franklin Gothic Demi Cond" panose="020B0706030402020204" pitchFamily="34" charset="0"/>
                          <a:ea typeface="Calibri" panose="020F0502020204030204" pitchFamily="34" charset="0"/>
                          <a:cs typeface="Calibri Light" panose="020F0302020204030204" pitchFamily="34" charset="0"/>
                        </a:rPr>
                        <a:t>Max concurrent workers</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E2F3"/>
                    </a:solidFill>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30</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E2F3"/>
                    </a:solidFill>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60</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solidFill>
                      <a:srgbClr val="D9E2F3"/>
                    </a:solidFill>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90</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D9E2F3"/>
                    </a:solidFill>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120</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D9E2F3"/>
                    </a:solidFill>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200</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D9E2F3"/>
                    </a:solidFill>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400</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D9E2F3"/>
                    </a:solidFill>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800</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D9E2F3"/>
                    </a:solidFill>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1600</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D9E2F3"/>
                    </a:solidFill>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3200</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D9E2F3"/>
                    </a:solidFill>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6000</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solidFill>
                      <a:srgbClr val="D9E2F3"/>
                    </a:solidFill>
                  </a:tcPr>
                </a:tc>
                <a:extLst>
                  <a:ext uri="{0D108BD9-81ED-4DB2-BD59-A6C34878D82A}">
                    <a16:rowId xmlns:a16="http://schemas.microsoft.com/office/drawing/2014/main" val="2207085812"/>
                  </a:ext>
                </a:extLst>
              </a:tr>
              <a:tr h="0">
                <a:tc>
                  <a:txBody>
                    <a:bodyPr/>
                    <a:lstStyle/>
                    <a:p>
                      <a:pPr>
                        <a:lnSpc>
                          <a:spcPct val="107000"/>
                        </a:lnSpc>
                        <a:spcAft>
                          <a:spcPts val="0"/>
                        </a:spcAft>
                      </a:pPr>
                      <a:r>
                        <a:rPr lang="en-GB" sz="1600">
                          <a:effectLst/>
                          <a:latin typeface="Franklin Gothic Demi Cond" panose="020B0706030402020204" pitchFamily="34" charset="0"/>
                          <a:ea typeface="Calibri" panose="020F0502020204030204" pitchFamily="34" charset="0"/>
                          <a:cs typeface="Calibri Light" panose="020F0302020204030204" pitchFamily="34" charset="0"/>
                        </a:rPr>
                        <a:t>Max concurrent sessions</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300</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600</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900</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1200</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2400</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4800</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9600</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19200</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gridSpan="2">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30000</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hMerge="1">
                  <a:txBody>
                    <a:bodyPr/>
                    <a:lstStyle/>
                    <a:p>
                      <a:endParaRPr lang="en-IE"/>
                    </a:p>
                  </a:txBody>
                  <a:tcPr/>
                </a:tc>
                <a:extLst>
                  <a:ext uri="{0D108BD9-81ED-4DB2-BD59-A6C34878D82A}">
                    <a16:rowId xmlns:a16="http://schemas.microsoft.com/office/drawing/2014/main" val="2442536941"/>
                  </a:ext>
                </a:extLst>
              </a:tr>
              <a:tr h="0">
                <a:tc>
                  <a:txBody>
                    <a:bodyPr/>
                    <a:lstStyle/>
                    <a:p>
                      <a:pPr>
                        <a:lnSpc>
                          <a:spcPct val="107000"/>
                        </a:lnSpc>
                        <a:spcAft>
                          <a:spcPts val="0"/>
                        </a:spcAft>
                      </a:pPr>
                      <a:r>
                        <a:rPr lang="en-GB" sz="1600">
                          <a:effectLst/>
                          <a:latin typeface="Franklin Gothic Demi Cond" panose="020B0706030402020204" pitchFamily="34" charset="0"/>
                          <a:ea typeface="Calibri" panose="020F0502020204030204" pitchFamily="34" charset="0"/>
                          <a:cs typeface="Calibri Light" panose="020F0302020204030204" pitchFamily="34" charset="0"/>
                        </a:rPr>
                        <a:t>Point-in-time restore period (days)</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9E2F3"/>
                    </a:solidFill>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7</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D9E2F3"/>
                    </a:solidFill>
                  </a:tcPr>
                </a:tc>
                <a:tc gridSpan="9">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35</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9E2F3"/>
                    </a:solidFill>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extLst>
                  <a:ext uri="{0D108BD9-81ED-4DB2-BD59-A6C34878D82A}">
                    <a16:rowId xmlns:a16="http://schemas.microsoft.com/office/drawing/2014/main" val="2674330461"/>
                  </a:ext>
                </a:extLst>
              </a:tr>
              <a:tr h="0">
                <a:tc>
                  <a:txBody>
                    <a:bodyPr/>
                    <a:lstStyle/>
                    <a:p>
                      <a:pPr>
                        <a:lnSpc>
                          <a:spcPct val="107000"/>
                        </a:lnSpc>
                        <a:spcAft>
                          <a:spcPts val="0"/>
                        </a:spcAft>
                      </a:pPr>
                      <a:r>
                        <a:rPr lang="en-GB" sz="1600">
                          <a:effectLst/>
                          <a:latin typeface="Franklin Gothic Demi Cond" panose="020B0706030402020204" pitchFamily="34" charset="0"/>
                          <a:ea typeface="Calibri" panose="020F0502020204030204" pitchFamily="34" charset="0"/>
                          <a:cs typeface="Calibri Light" panose="020F0302020204030204" pitchFamily="34" charset="0"/>
                        </a:rPr>
                        <a:t>Disaster Recovery</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gridSpan="10">
                  <a:txBody>
                    <a:bodyPr/>
                    <a:lstStyle/>
                    <a:p>
                      <a:pPr algn="ctr">
                        <a:lnSpc>
                          <a:spcPct val="107000"/>
                        </a:lnSpc>
                        <a:spcAft>
                          <a:spcPts val="0"/>
                        </a:spcAft>
                      </a:pPr>
                      <a:r>
                        <a:rPr lang="en-GB" sz="1600" dirty="0">
                          <a:effectLst/>
                          <a:latin typeface="Calibri" panose="020F0502020204030204" pitchFamily="34" charset="0"/>
                          <a:ea typeface="Calibri" panose="020F0502020204030204" pitchFamily="34" charset="0"/>
                          <a:cs typeface="Times New Roman" panose="02020603050405020304" pitchFamily="18" charset="0"/>
                        </a:rPr>
                        <a:t>Active Geo-Replication, up to 4 readable secondary backups</a:t>
                      </a:r>
                      <a:endParaRPr lang="en-I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extLst>
                  <a:ext uri="{0D108BD9-81ED-4DB2-BD59-A6C34878D82A}">
                    <a16:rowId xmlns:a16="http://schemas.microsoft.com/office/drawing/2014/main" val="2415016687"/>
                  </a:ext>
                </a:extLst>
              </a:tr>
            </a:tbl>
          </a:graphicData>
        </a:graphic>
      </p:graphicFrame>
      <p:graphicFrame>
        <p:nvGraphicFramePr>
          <p:cNvPr id="14" name="Table 13">
            <a:extLst>
              <a:ext uri="{FF2B5EF4-FFF2-40B4-BE49-F238E27FC236}">
                <a16:creationId xmlns:a16="http://schemas.microsoft.com/office/drawing/2014/main" id="{0FB12610-F907-4056-9AD4-74E775392CC2}"/>
              </a:ext>
            </a:extLst>
          </p:cNvPr>
          <p:cNvGraphicFramePr>
            <a:graphicFrameLocks noGrp="1"/>
          </p:cNvGraphicFramePr>
          <p:nvPr>
            <p:extLst>
              <p:ext uri="{D42A27DB-BD31-4B8C-83A1-F6EECF244321}">
                <p14:modId xmlns:p14="http://schemas.microsoft.com/office/powerpoint/2010/main" val="2552445381"/>
              </p:ext>
            </p:extLst>
          </p:nvPr>
        </p:nvGraphicFramePr>
        <p:xfrm>
          <a:off x="755576" y="1556792"/>
          <a:ext cx="6732270" cy="3801936"/>
        </p:xfrm>
        <a:graphic>
          <a:graphicData uri="http://schemas.openxmlformats.org/drawingml/2006/table">
            <a:tbl>
              <a:tblPr firstRow="1" firstCol="1" bandRow="1"/>
              <a:tblGrid>
                <a:gridCol w="1620520">
                  <a:extLst>
                    <a:ext uri="{9D8B030D-6E8A-4147-A177-3AD203B41FA5}">
                      <a16:colId xmlns:a16="http://schemas.microsoft.com/office/drawing/2014/main" val="4189092695"/>
                    </a:ext>
                  </a:extLst>
                </a:gridCol>
                <a:gridCol w="629920">
                  <a:extLst>
                    <a:ext uri="{9D8B030D-6E8A-4147-A177-3AD203B41FA5}">
                      <a16:colId xmlns:a16="http://schemas.microsoft.com/office/drawing/2014/main" val="2763624295"/>
                    </a:ext>
                  </a:extLst>
                </a:gridCol>
                <a:gridCol w="1961515">
                  <a:extLst>
                    <a:ext uri="{9D8B030D-6E8A-4147-A177-3AD203B41FA5}">
                      <a16:colId xmlns:a16="http://schemas.microsoft.com/office/drawing/2014/main" val="3862623806"/>
                    </a:ext>
                  </a:extLst>
                </a:gridCol>
                <a:gridCol w="630555">
                  <a:extLst>
                    <a:ext uri="{9D8B030D-6E8A-4147-A177-3AD203B41FA5}">
                      <a16:colId xmlns:a16="http://schemas.microsoft.com/office/drawing/2014/main" val="3655003304"/>
                    </a:ext>
                  </a:extLst>
                </a:gridCol>
                <a:gridCol w="629920">
                  <a:extLst>
                    <a:ext uri="{9D8B030D-6E8A-4147-A177-3AD203B41FA5}">
                      <a16:colId xmlns:a16="http://schemas.microsoft.com/office/drawing/2014/main" val="2433327613"/>
                    </a:ext>
                  </a:extLst>
                </a:gridCol>
                <a:gridCol w="629920">
                  <a:extLst>
                    <a:ext uri="{9D8B030D-6E8A-4147-A177-3AD203B41FA5}">
                      <a16:colId xmlns:a16="http://schemas.microsoft.com/office/drawing/2014/main" val="3193004264"/>
                    </a:ext>
                  </a:extLst>
                </a:gridCol>
                <a:gridCol w="629920">
                  <a:extLst>
                    <a:ext uri="{9D8B030D-6E8A-4147-A177-3AD203B41FA5}">
                      <a16:colId xmlns:a16="http://schemas.microsoft.com/office/drawing/2014/main" val="1699468805"/>
                    </a:ext>
                  </a:extLst>
                </a:gridCol>
              </a:tblGrid>
              <a:tr h="0">
                <a:tc>
                  <a:txBody>
                    <a:bodyPr/>
                    <a:lstStyle/>
                    <a:p>
                      <a:pPr>
                        <a:lnSpc>
                          <a:spcPct val="107000"/>
                        </a:lnSpc>
                        <a:spcAft>
                          <a:spcPts val="0"/>
                        </a:spcAft>
                      </a:pPr>
                      <a:r>
                        <a:rPr lang="en-GB" sz="16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 </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a:noFill/>
                    </a:lnB>
                    <a:solidFill>
                      <a:srgbClr val="FFFFFF"/>
                    </a:solidFill>
                  </a:tcPr>
                </a:tc>
                <a:tc gridSpan="6">
                  <a:txBody>
                    <a:bodyPr/>
                    <a:lstStyle/>
                    <a:p>
                      <a:pPr algn="ctr">
                        <a:lnSpc>
                          <a:spcPct val="107000"/>
                        </a:lnSpc>
                        <a:spcAft>
                          <a:spcPts val="0"/>
                        </a:spcAft>
                      </a:pPr>
                      <a:r>
                        <a:rPr lang="en-GB" sz="16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Premium</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45911"/>
                    </a:solidFill>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extLst>
                  <a:ext uri="{0D108BD9-81ED-4DB2-BD59-A6C34878D82A}">
                    <a16:rowId xmlns:a16="http://schemas.microsoft.com/office/drawing/2014/main" val="376288917"/>
                  </a:ext>
                </a:extLst>
              </a:tr>
              <a:tr h="0">
                <a:tc>
                  <a:txBody>
                    <a:bodyPr/>
                    <a:lstStyle/>
                    <a:p>
                      <a:pPr>
                        <a:lnSpc>
                          <a:spcPct val="107000"/>
                        </a:lnSpc>
                        <a:spcAft>
                          <a:spcPts val="0"/>
                        </a:spcAft>
                      </a:pPr>
                      <a:r>
                        <a:rPr lang="en-GB" sz="1600" b="1">
                          <a:effectLst/>
                          <a:latin typeface="Calibri" panose="020F0502020204030204" pitchFamily="34" charset="0"/>
                          <a:ea typeface="Calibri" panose="020F0502020204030204" pitchFamily="34" charset="0"/>
                          <a:cs typeface="Times New Roman" panose="02020603050405020304" pitchFamily="18" charset="0"/>
                        </a:rPr>
                        <a:t> </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7000"/>
                        </a:lnSpc>
                        <a:spcAft>
                          <a:spcPts val="0"/>
                        </a:spcAft>
                      </a:pPr>
                      <a:r>
                        <a:rPr lang="en-GB" sz="16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P1</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45911"/>
                    </a:solidFill>
                  </a:tcPr>
                </a:tc>
                <a:tc>
                  <a:txBody>
                    <a:bodyPr/>
                    <a:lstStyle/>
                    <a:p>
                      <a:pPr algn="ctr">
                        <a:lnSpc>
                          <a:spcPct val="107000"/>
                        </a:lnSpc>
                        <a:spcAft>
                          <a:spcPts val="0"/>
                        </a:spcAft>
                      </a:pPr>
                      <a:r>
                        <a:rPr lang="en-GB" sz="16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P2</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C45911"/>
                    </a:solidFill>
                  </a:tcPr>
                </a:tc>
                <a:tc>
                  <a:txBody>
                    <a:bodyPr/>
                    <a:lstStyle/>
                    <a:p>
                      <a:pPr algn="ctr">
                        <a:lnSpc>
                          <a:spcPct val="107000"/>
                        </a:lnSpc>
                        <a:spcAft>
                          <a:spcPts val="0"/>
                        </a:spcAft>
                      </a:pPr>
                      <a:r>
                        <a:rPr lang="en-GB" sz="16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P4</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C45911"/>
                    </a:solidFill>
                  </a:tcPr>
                </a:tc>
                <a:tc>
                  <a:txBody>
                    <a:bodyPr/>
                    <a:lstStyle/>
                    <a:p>
                      <a:pPr algn="ctr">
                        <a:lnSpc>
                          <a:spcPct val="107000"/>
                        </a:lnSpc>
                        <a:spcAft>
                          <a:spcPts val="0"/>
                        </a:spcAft>
                      </a:pPr>
                      <a:r>
                        <a:rPr lang="en-GB" sz="16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P6</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C45911"/>
                    </a:solidFill>
                  </a:tcPr>
                </a:tc>
                <a:tc>
                  <a:txBody>
                    <a:bodyPr/>
                    <a:lstStyle/>
                    <a:p>
                      <a:pPr algn="ctr">
                        <a:lnSpc>
                          <a:spcPct val="107000"/>
                        </a:lnSpc>
                        <a:spcAft>
                          <a:spcPts val="0"/>
                        </a:spcAft>
                      </a:pPr>
                      <a:r>
                        <a:rPr lang="en-GB" sz="16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P11</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C45911"/>
                    </a:solidFill>
                  </a:tcPr>
                </a:tc>
                <a:tc>
                  <a:txBody>
                    <a:bodyPr/>
                    <a:lstStyle/>
                    <a:p>
                      <a:pPr algn="ctr">
                        <a:lnSpc>
                          <a:spcPct val="107000"/>
                        </a:lnSpc>
                        <a:spcAft>
                          <a:spcPts val="0"/>
                        </a:spcAft>
                      </a:pPr>
                      <a:r>
                        <a:rPr lang="en-GB" sz="16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P15</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C45911"/>
                    </a:solidFill>
                  </a:tcPr>
                </a:tc>
                <a:extLst>
                  <a:ext uri="{0D108BD9-81ED-4DB2-BD59-A6C34878D82A}">
                    <a16:rowId xmlns:a16="http://schemas.microsoft.com/office/drawing/2014/main" val="2474219127"/>
                  </a:ext>
                </a:extLst>
              </a:tr>
              <a:tr h="0">
                <a:tc>
                  <a:txBody>
                    <a:bodyPr/>
                    <a:lstStyle/>
                    <a:p>
                      <a:pPr>
                        <a:lnSpc>
                          <a:spcPct val="107000"/>
                        </a:lnSpc>
                        <a:spcAft>
                          <a:spcPts val="0"/>
                        </a:spcAft>
                      </a:pPr>
                      <a:r>
                        <a:rPr lang="en-GB" sz="1600" dirty="0">
                          <a:effectLst/>
                          <a:latin typeface="Franklin Gothic Demi Cond" panose="020B0706030402020204" pitchFamily="34" charset="0"/>
                          <a:ea typeface="Calibri" panose="020F0502020204030204" pitchFamily="34" charset="0"/>
                          <a:cs typeface="Calibri Light" panose="020F0302020204030204" pitchFamily="34" charset="0"/>
                        </a:rPr>
                        <a:t>DTUs</a:t>
                      </a:r>
                      <a:endParaRPr lang="en-I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125</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250</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500</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1000</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1750</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4000</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96350287"/>
                  </a:ext>
                </a:extLst>
              </a:tr>
              <a:tr h="0">
                <a:tc>
                  <a:txBody>
                    <a:bodyPr/>
                    <a:lstStyle/>
                    <a:p>
                      <a:pPr>
                        <a:lnSpc>
                          <a:spcPct val="107000"/>
                        </a:lnSpc>
                        <a:spcAft>
                          <a:spcPts val="0"/>
                        </a:spcAft>
                      </a:pPr>
                      <a:r>
                        <a:rPr lang="en-GB" sz="1600">
                          <a:effectLst/>
                          <a:latin typeface="Franklin Gothic Demi Cond" panose="020B0706030402020204" pitchFamily="34" charset="0"/>
                          <a:ea typeface="Calibri" panose="020F0502020204030204" pitchFamily="34" charset="0"/>
                          <a:cs typeface="Calibri Light" panose="020F0302020204030204" pitchFamily="34" charset="0"/>
                        </a:rPr>
                        <a:t>Max database size (GB)</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9E2F3"/>
                    </a:solidFill>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1000</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D9E2F3"/>
                    </a:solidFill>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1000</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D9E2F3"/>
                    </a:solidFill>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1000</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D9E2F3"/>
                    </a:solidFill>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1000</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D9E2F3"/>
                    </a:solidFill>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4000</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D9E2F3"/>
                    </a:solidFill>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4000</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9E2F3"/>
                    </a:solidFill>
                  </a:tcPr>
                </a:tc>
                <a:extLst>
                  <a:ext uri="{0D108BD9-81ED-4DB2-BD59-A6C34878D82A}">
                    <a16:rowId xmlns:a16="http://schemas.microsoft.com/office/drawing/2014/main" val="2352074602"/>
                  </a:ext>
                </a:extLst>
              </a:tr>
              <a:tr h="0">
                <a:tc>
                  <a:txBody>
                    <a:bodyPr/>
                    <a:lstStyle/>
                    <a:p>
                      <a:pPr>
                        <a:lnSpc>
                          <a:spcPct val="107000"/>
                        </a:lnSpc>
                        <a:spcAft>
                          <a:spcPts val="0"/>
                        </a:spcAft>
                      </a:pPr>
                      <a:r>
                        <a:rPr lang="en-GB" sz="1600">
                          <a:effectLst/>
                          <a:latin typeface="Franklin Gothic Demi Cond" panose="020B0706030402020204" pitchFamily="34" charset="0"/>
                          <a:ea typeface="Calibri" panose="020F0502020204030204" pitchFamily="34" charset="0"/>
                          <a:cs typeface="Calibri Light" panose="020F0302020204030204" pitchFamily="34" charset="0"/>
                        </a:rPr>
                        <a:t>Max in-memory OLTP storage (GB)</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1</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2</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4</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8</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14</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32</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893000616"/>
                  </a:ext>
                </a:extLst>
              </a:tr>
              <a:tr h="0">
                <a:tc>
                  <a:txBody>
                    <a:bodyPr/>
                    <a:lstStyle/>
                    <a:p>
                      <a:pPr>
                        <a:lnSpc>
                          <a:spcPct val="107000"/>
                        </a:lnSpc>
                        <a:spcAft>
                          <a:spcPts val="0"/>
                        </a:spcAft>
                      </a:pPr>
                      <a:r>
                        <a:rPr lang="en-GB" sz="1600">
                          <a:effectLst/>
                          <a:latin typeface="Franklin Gothic Demi Cond" panose="020B0706030402020204" pitchFamily="34" charset="0"/>
                          <a:ea typeface="Calibri" panose="020F0502020204030204" pitchFamily="34" charset="0"/>
                          <a:cs typeface="Calibri Light" panose="020F0302020204030204" pitchFamily="34" charset="0"/>
                        </a:rPr>
                        <a:t>Max concurrent workers</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E2F3"/>
                    </a:solidFill>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200</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solidFill>
                      <a:srgbClr val="D9E2F3"/>
                    </a:solidFill>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400</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D9E2F3"/>
                    </a:solidFill>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800</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D9E2F3"/>
                    </a:solidFill>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1600</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D9E2F3"/>
                    </a:solidFill>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2400</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D9E2F3"/>
                    </a:solidFill>
                  </a:tcPr>
                </a:tc>
                <a:tc>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6400</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solidFill>
                      <a:srgbClr val="D9E2F3"/>
                    </a:solidFill>
                  </a:tcPr>
                </a:tc>
                <a:extLst>
                  <a:ext uri="{0D108BD9-81ED-4DB2-BD59-A6C34878D82A}">
                    <a16:rowId xmlns:a16="http://schemas.microsoft.com/office/drawing/2014/main" val="3464549048"/>
                  </a:ext>
                </a:extLst>
              </a:tr>
              <a:tr h="0">
                <a:tc>
                  <a:txBody>
                    <a:bodyPr/>
                    <a:lstStyle/>
                    <a:p>
                      <a:pPr>
                        <a:lnSpc>
                          <a:spcPct val="107000"/>
                        </a:lnSpc>
                        <a:spcAft>
                          <a:spcPts val="0"/>
                        </a:spcAft>
                      </a:pPr>
                      <a:r>
                        <a:rPr lang="en-GB" sz="1600">
                          <a:effectLst/>
                          <a:latin typeface="Franklin Gothic Demi Cond" panose="020B0706030402020204" pitchFamily="34" charset="0"/>
                          <a:ea typeface="Calibri" panose="020F0502020204030204" pitchFamily="34" charset="0"/>
                          <a:cs typeface="Calibri Light" panose="020F0302020204030204" pitchFamily="34" charset="0"/>
                        </a:rPr>
                        <a:t>Max concurrent sessions</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gridSpan="6">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30000</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extLst>
                  <a:ext uri="{0D108BD9-81ED-4DB2-BD59-A6C34878D82A}">
                    <a16:rowId xmlns:a16="http://schemas.microsoft.com/office/drawing/2014/main" val="3818895951"/>
                  </a:ext>
                </a:extLst>
              </a:tr>
              <a:tr h="0">
                <a:tc>
                  <a:txBody>
                    <a:bodyPr/>
                    <a:lstStyle/>
                    <a:p>
                      <a:pPr>
                        <a:lnSpc>
                          <a:spcPct val="107000"/>
                        </a:lnSpc>
                        <a:spcAft>
                          <a:spcPts val="0"/>
                        </a:spcAft>
                      </a:pPr>
                      <a:r>
                        <a:rPr lang="en-GB" sz="1600">
                          <a:effectLst/>
                          <a:latin typeface="Franklin Gothic Demi Cond" panose="020B0706030402020204" pitchFamily="34" charset="0"/>
                          <a:ea typeface="Calibri" panose="020F0502020204030204" pitchFamily="34" charset="0"/>
                          <a:cs typeface="Calibri Light" panose="020F0302020204030204" pitchFamily="34" charset="0"/>
                        </a:rPr>
                        <a:t>Point-in-time restore period (days)</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9E2F3"/>
                    </a:solidFill>
                  </a:tcPr>
                </a:tc>
                <a:tc gridSpan="6">
                  <a:txBody>
                    <a:bodyPr/>
                    <a:lstStyle/>
                    <a:p>
                      <a:pPr algn="ctr">
                        <a:lnSpc>
                          <a:spcPct val="107000"/>
                        </a:lnSpc>
                        <a:spcAft>
                          <a:spcPts val="0"/>
                        </a:spcAft>
                      </a:pPr>
                      <a:r>
                        <a:rPr lang="en-GB" sz="1600">
                          <a:effectLst/>
                          <a:latin typeface="Calibri" panose="020F0502020204030204" pitchFamily="34" charset="0"/>
                          <a:ea typeface="Calibri" panose="020F0502020204030204" pitchFamily="34" charset="0"/>
                          <a:cs typeface="Times New Roman" panose="02020603050405020304" pitchFamily="18" charset="0"/>
                        </a:rPr>
                        <a:t>35</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9E2F3"/>
                    </a:solidFill>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extLst>
                  <a:ext uri="{0D108BD9-81ED-4DB2-BD59-A6C34878D82A}">
                    <a16:rowId xmlns:a16="http://schemas.microsoft.com/office/drawing/2014/main" val="3993606364"/>
                  </a:ext>
                </a:extLst>
              </a:tr>
              <a:tr h="0">
                <a:tc>
                  <a:txBody>
                    <a:bodyPr/>
                    <a:lstStyle/>
                    <a:p>
                      <a:pPr>
                        <a:lnSpc>
                          <a:spcPct val="107000"/>
                        </a:lnSpc>
                        <a:spcAft>
                          <a:spcPts val="0"/>
                        </a:spcAft>
                      </a:pPr>
                      <a:r>
                        <a:rPr lang="en-GB" sz="1600">
                          <a:effectLst/>
                          <a:latin typeface="Franklin Gothic Demi Cond" panose="020B0706030402020204" pitchFamily="34" charset="0"/>
                          <a:ea typeface="Calibri" panose="020F0502020204030204" pitchFamily="34" charset="0"/>
                          <a:cs typeface="Calibri Light" panose="020F0302020204030204" pitchFamily="34" charset="0"/>
                        </a:rPr>
                        <a:t>Disaster Recovery</a:t>
                      </a:r>
                      <a:endParaRPr lang="en-I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gridSpan="6">
                  <a:txBody>
                    <a:bodyPr/>
                    <a:lstStyle/>
                    <a:p>
                      <a:pPr algn="ctr">
                        <a:lnSpc>
                          <a:spcPct val="107000"/>
                        </a:lnSpc>
                        <a:spcAft>
                          <a:spcPts val="0"/>
                        </a:spcAft>
                      </a:pPr>
                      <a:r>
                        <a:rPr lang="en-GB" sz="1600" dirty="0">
                          <a:effectLst/>
                          <a:latin typeface="Calibri" panose="020F0502020204030204" pitchFamily="34" charset="0"/>
                          <a:ea typeface="Calibri" panose="020F0502020204030204" pitchFamily="34" charset="0"/>
                          <a:cs typeface="Times New Roman" panose="02020603050405020304" pitchFamily="18" charset="0"/>
                        </a:rPr>
                        <a:t>Active Geo-Replication, up to 4 readable secondary backups</a:t>
                      </a:r>
                      <a:endParaRPr lang="en-I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extLst>
                  <a:ext uri="{0D108BD9-81ED-4DB2-BD59-A6C34878D82A}">
                    <a16:rowId xmlns:a16="http://schemas.microsoft.com/office/drawing/2014/main" val="3588697387"/>
                  </a:ext>
                </a:extLst>
              </a:tr>
            </a:tbl>
          </a:graphicData>
        </a:graphic>
      </p:graphicFrame>
    </p:spTree>
    <p:extLst>
      <p:ext uri="{BB962C8B-B14F-4D97-AF65-F5344CB8AC3E}">
        <p14:creationId xmlns:p14="http://schemas.microsoft.com/office/powerpoint/2010/main" val="4309464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25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par>
                                <p:cTn id="13" presetID="10" presetClass="entr" presetSubtype="0" fill="hold" nodeType="withEffect">
                                  <p:stCondLst>
                                    <p:cond delay="25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14"/>
                                        </p:tgtEl>
                                      </p:cBhvr>
                                    </p:animEffect>
                                    <p:set>
                                      <p:cBhvr>
                                        <p:cTn id="20" dur="1" fill="hold">
                                          <p:stCondLst>
                                            <p:cond delay="499"/>
                                          </p:stCondLst>
                                        </p:cTn>
                                        <p:tgtEl>
                                          <p:spTgt spid="14"/>
                                        </p:tgtEl>
                                        <p:attrNameLst>
                                          <p:attrName>style.visibility</p:attrName>
                                        </p:attrNameLst>
                                      </p:cBhvr>
                                      <p:to>
                                        <p:strVal val="hidden"/>
                                      </p:to>
                                    </p:set>
                                  </p:childTnLst>
                                </p:cTn>
                              </p:par>
                              <p:par>
                                <p:cTn id="21" presetID="10" presetClass="entr" presetSubtype="0" fill="hold" grpId="0" nodeType="withEffect">
                                  <p:stCondLst>
                                    <p:cond delay="25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5BA34-CACE-4504-B831-22EE92BDCAC9}"/>
              </a:ext>
            </a:extLst>
          </p:cNvPr>
          <p:cNvSpPr>
            <a:spLocks noGrp="1"/>
          </p:cNvSpPr>
          <p:nvPr>
            <p:ph type="title"/>
          </p:nvPr>
        </p:nvSpPr>
        <p:spPr/>
        <p:txBody>
          <a:bodyPr/>
          <a:lstStyle/>
          <a:p>
            <a:r>
              <a:rPr lang="en-IE" dirty="0"/>
              <a:t>Determine your service tier </a:t>
            </a:r>
          </a:p>
        </p:txBody>
      </p:sp>
      <p:pic>
        <p:nvPicPr>
          <p:cNvPr id="3" name="Picture 2">
            <a:extLst>
              <a:ext uri="{FF2B5EF4-FFF2-40B4-BE49-F238E27FC236}">
                <a16:creationId xmlns:a16="http://schemas.microsoft.com/office/drawing/2014/main" id="{35970556-EDAE-4E29-AA6C-4C7AA21E6B5D}"/>
              </a:ext>
            </a:extLst>
          </p:cNvPr>
          <p:cNvPicPr>
            <a:picLocks noChangeAspect="1"/>
          </p:cNvPicPr>
          <p:nvPr/>
        </p:nvPicPr>
        <p:blipFill>
          <a:blip r:embed="rId2"/>
          <a:stretch>
            <a:fillRect/>
          </a:stretch>
        </p:blipFill>
        <p:spPr>
          <a:xfrm>
            <a:off x="683568" y="1340768"/>
            <a:ext cx="7488832" cy="4539690"/>
          </a:xfrm>
          <a:prstGeom prst="rect">
            <a:avLst/>
          </a:prstGeom>
        </p:spPr>
      </p:pic>
      <p:pic>
        <p:nvPicPr>
          <p:cNvPr id="5" name="Picture 4">
            <a:extLst>
              <a:ext uri="{FF2B5EF4-FFF2-40B4-BE49-F238E27FC236}">
                <a16:creationId xmlns:a16="http://schemas.microsoft.com/office/drawing/2014/main" id="{056B3E05-1DE7-452F-904E-E6C6E14677F9}"/>
              </a:ext>
            </a:extLst>
          </p:cNvPr>
          <p:cNvPicPr>
            <a:picLocks noChangeAspect="1"/>
          </p:cNvPicPr>
          <p:nvPr/>
        </p:nvPicPr>
        <p:blipFill>
          <a:blip r:embed="rId3"/>
          <a:stretch>
            <a:fillRect/>
          </a:stretch>
        </p:blipFill>
        <p:spPr>
          <a:xfrm>
            <a:off x="681269" y="1196752"/>
            <a:ext cx="8028384" cy="5118420"/>
          </a:xfrm>
          <a:prstGeom prst="rect">
            <a:avLst/>
          </a:prstGeom>
        </p:spPr>
      </p:pic>
    </p:spTree>
    <p:extLst>
      <p:ext uri="{BB962C8B-B14F-4D97-AF65-F5344CB8AC3E}">
        <p14:creationId xmlns:p14="http://schemas.microsoft.com/office/powerpoint/2010/main" val="12160926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ctrTitle"/>
          </p:nvPr>
        </p:nvSpPr>
        <p:spPr/>
        <p:txBody>
          <a:bodyPr/>
          <a:lstStyle/>
          <a:p>
            <a:r>
              <a:rPr lang="en-US" sz="4400" dirty="0"/>
              <a:t>Azure SQL Database </a:t>
            </a:r>
            <a:br>
              <a:rPr lang="en-US" dirty="0"/>
            </a:br>
            <a:r>
              <a:rPr lang="en-US" sz="2400" dirty="0"/>
              <a:t>yesterday, today and tomorrow</a:t>
            </a:r>
            <a:endParaRPr lang="pl-PL" sz="2400" dirty="0"/>
          </a:p>
        </p:txBody>
      </p:sp>
      <p:sp>
        <p:nvSpPr>
          <p:cNvPr id="3" name="Podtytuł 2"/>
          <p:cNvSpPr>
            <a:spLocks noGrp="1"/>
          </p:cNvSpPr>
          <p:nvPr>
            <p:ph type="subTitle" idx="1"/>
          </p:nvPr>
        </p:nvSpPr>
        <p:spPr/>
        <p:txBody>
          <a:bodyPr/>
          <a:lstStyle/>
          <a:p>
            <a:r>
              <a:rPr lang="en-US" dirty="0"/>
              <a:t>Marcin Szeliga</a:t>
            </a:r>
          </a:p>
          <a:p>
            <a:r>
              <a:rPr lang="en-US" dirty="0"/>
              <a:t>Hubert Kobierzewski</a:t>
            </a:r>
            <a:endParaRPr lang="pl-PL" dirty="0"/>
          </a:p>
        </p:txBody>
      </p:sp>
    </p:spTree>
    <p:extLst>
      <p:ext uri="{BB962C8B-B14F-4D97-AF65-F5344CB8AC3E}">
        <p14:creationId xmlns:p14="http://schemas.microsoft.com/office/powerpoint/2010/main" val="300783160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EB55C-3FEE-4C3A-9961-EA1D87E2D44D}"/>
              </a:ext>
            </a:extLst>
          </p:cNvPr>
          <p:cNvSpPr>
            <a:spLocks noGrp="1"/>
          </p:cNvSpPr>
          <p:nvPr>
            <p:ph type="title"/>
          </p:nvPr>
        </p:nvSpPr>
        <p:spPr/>
        <p:txBody>
          <a:bodyPr/>
          <a:lstStyle/>
          <a:p>
            <a:r>
              <a:rPr lang="en-IE" dirty="0"/>
              <a:t>Database Transaction Unit – DTU</a:t>
            </a:r>
          </a:p>
        </p:txBody>
      </p:sp>
      <p:sp>
        <p:nvSpPr>
          <p:cNvPr id="3" name="Text Placeholder 6">
            <a:extLst>
              <a:ext uri="{FF2B5EF4-FFF2-40B4-BE49-F238E27FC236}">
                <a16:creationId xmlns:a16="http://schemas.microsoft.com/office/drawing/2014/main" id="{3D6D39D2-8D07-4549-9C62-9B3EEB9ADE92}"/>
              </a:ext>
            </a:extLst>
          </p:cNvPr>
          <p:cNvSpPr txBox="1">
            <a:spLocks/>
          </p:cNvSpPr>
          <p:nvPr/>
        </p:nvSpPr>
        <p:spPr>
          <a:xfrm>
            <a:off x="354684" y="2807109"/>
            <a:ext cx="3318272" cy="2177519"/>
          </a:xfrm>
          <a:prstGeom prst="rect">
            <a:avLst/>
          </a:prstGeom>
        </p:spPr>
        <p:txBody>
          <a:bodyPr vert="horz" lIns="91440" tIns="45720" rIns="91440" bIns="45720" rtlCol="0">
            <a:normAutofit lnSpcReduction="10000"/>
          </a:bodyPr>
          <a:lstStyle>
            <a:lvl1pPr marL="257168" indent="-257168" algn="l" defTabSz="685783" rtl="0" eaLnBrk="1" latinLnBrk="0" hangingPunct="1">
              <a:spcBef>
                <a:spcPct val="20000"/>
              </a:spcBef>
              <a:buFont typeface="Arial" pitchFamily="34" charset="0"/>
              <a:buChar char="•"/>
              <a:defRPr sz="2100" kern="1200">
                <a:solidFill>
                  <a:schemeClr val="tx1"/>
                </a:solidFill>
                <a:latin typeface="+mn-lt"/>
                <a:ea typeface="+mn-ea"/>
                <a:cs typeface="+mn-cs"/>
              </a:defRPr>
            </a:lvl1pPr>
            <a:lvl2pPr marL="557199" indent="-214308" algn="l" defTabSz="685783" rtl="0" eaLnBrk="1" latinLnBrk="0" hangingPunct="1">
              <a:spcBef>
                <a:spcPct val="20000"/>
              </a:spcBef>
              <a:buFont typeface="Arial" pitchFamily="34" charset="0"/>
              <a:buChar char="–"/>
              <a:defRPr sz="1950" kern="1200">
                <a:solidFill>
                  <a:schemeClr val="tx1"/>
                </a:solidFill>
                <a:latin typeface="+mn-lt"/>
                <a:ea typeface="+mn-ea"/>
                <a:cs typeface="+mn-cs"/>
              </a:defRPr>
            </a:lvl2pPr>
            <a:lvl3pPr marL="857228" indent="-171446" algn="l" defTabSz="685783"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20"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12"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03"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spcAft>
                <a:spcPts val="450"/>
              </a:spcAft>
              <a:buFont typeface="Arial" pitchFamily="34" charset="0"/>
              <a:buNone/>
            </a:pPr>
            <a:r>
              <a:rPr lang="en-US" sz="1500">
                <a:gradFill>
                  <a:gsLst>
                    <a:gs pos="2917">
                      <a:schemeClr val="tx1"/>
                    </a:gs>
                    <a:gs pos="30000">
                      <a:schemeClr val="tx1"/>
                    </a:gs>
                  </a:gsLst>
                  <a:lin ang="5400000" scaled="0"/>
                </a:gradFill>
              </a:rPr>
              <a:t>R</a:t>
            </a:r>
            <a:r>
              <a:rPr lang="en-US" sz="1500"/>
              <a:t>epresents the relative power (resources) assigned to the database</a:t>
            </a:r>
          </a:p>
          <a:p>
            <a:pPr marL="0" indent="0">
              <a:spcAft>
                <a:spcPts val="450"/>
              </a:spcAft>
              <a:buFont typeface="Arial" pitchFamily="34" charset="0"/>
              <a:buNone/>
            </a:pPr>
            <a:r>
              <a:rPr lang="en-US" sz="1500"/>
              <a:t>Blended measure of CPU, memory, and read-write rates</a:t>
            </a:r>
          </a:p>
          <a:p>
            <a:pPr marL="0" indent="0">
              <a:spcAft>
                <a:spcPts val="450"/>
              </a:spcAft>
              <a:buFont typeface="Arial" pitchFamily="34" charset="0"/>
              <a:buNone/>
            </a:pPr>
            <a:r>
              <a:rPr lang="en-US" sz="1500"/>
              <a:t>C</a:t>
            </a:r>
            <a:r>
              <a:rPr lang="en-US" sz="1500">
                <a:gradFill>
                  <a:gsLst>
                    <a:gs pos="2917">
                      <a:schemeClr val="tx1"/>
                    </a:gs>
                    <a:gs pos="30000">
                      <a:schemeClr val="tx1"/>
                    </a:gs>
                  </a:gsLst>
                  <a:lin ang="5400000" scaled="0"/>
                </a:gradFill>
              </a:rPr>
              <a:t>ompare the power across performance levels</a:t>
            </a:r>
          </a:p>
          <a:p>
            <a:pPr marL="0" indent="0">
              <a:spcAft>
                <a:spcPts val="450"/>
              </a:spcAft>
              <a:buFont typeface="Arial" pitchFamily="34" charset="0"/>
              <a:buNone/>
            </a:pPr>
            <a:r>
              <a:rPr lang="en-US" sz="1500">
                <a:gradFill>
                  <a:gsLst>
                    <a:gs pos="2917">
                      <a:schemeClr val="tx1"/>
                    </a:gs>
                    <a:gs pos="30000">
                      <a:schemeClr val="tx1"/>
                    </a:gs>
                  </a:gsLst>
                  <a:lin ang="5400000" scaled="0"/>
                </a:gradFill>
              </a:rPr>
              <a:t>Simplifies talking about performance, think IOPS vs. %</a:t>
            </a:r>
            <a:endParaRPr lang="en-US" sz="1500" dirty="0">
              <a:gradFill>
                <a:gsLst>
                  <a:gs pos="2917">
                    <a:schemeClr val="tx1"/>
                  </a:gs>
                  <a:gs pos="30000">
                    <a:schemeClr val="tx1"/>
                  </a:gs>
                </a:gsLst>
                <a:lin ang="5400000" scaled="0"/>
              </a:gradFill>
            </a:endParaRPr>
          </a:p>
        </p:txBody>
      </p:sp>
      <p:sp>
        <p:nvSpPr>
          <p:cNvPr id="4" name="TextBox 3">
            <a:extLst>
              <a:ext uri="{FF2B5EF4-FFF2-40B4-BE49-F238E27FC236}">
                <a16:creationId xmlns:a16="http://schemas.microsoft.com/office/drawing/2014/main" id="{7B35F91F-C65C-48B2-843D-BBC2D8FF7141}"/>
              </a:ext>
            </a:extLst>
          </p:cNvPr>
          <p:cNvSpPr txBox="1"/>
          <p:nvPr/>
        </p:nvSpPr>
        <p:spPr>
          <a:xfrm>
            <a:off x="275435" y="1933512"/>
            <a:ext cx="3885890" cy="830997"/>
          </a:xfrm>
          <a:prstGeom prst="rect">
            <a:avLst/>
          </a:prstGeom>
          <a:noFill/>
        </p:spPr>
        <p:txBody>
          <a:bodyPr wrap="square" rtlCol="0">
            <a:spAutoFit/>
          </a:bodyPr>
          <a:lstStyle/>
          <a:p>
            <a:pPr defTabSz="685800">
              <a:defRPr/>
            </a:pPr>
            <a:r>
              <a:rPr lang="en-US" sz="1200" b="1" kern="0" dirty="0">
                <a:solidFill>
                  <a:schemeClr val="accent2"/>
                </a:solidFill>
              </a:rPr>
              <a:t>Bounding box</a:t>
            </a:r>
            <a:endParaRPr lang="en-US" sz="1200" kern="0" dirty="0">
              <a:solidFill>
                <a:schemeClr val="accent2"/>
              </a:solidFill>
            </a:endParaRPr>
          </a:p>
          <a:p>
            <a:pPr defTabSz="685800">
              <a:defRPr/>
            </a:pPr>
            <a:r>
              <a:rPr lang="en-US" kern="0" dirty="0">
                <a:solidFill>
                  <a:sysClr val="windowText" lastClr="000000"/>
                </a:solidFill>
                <a:latin typeface="+mj-lt"/>
              </a:rPr>
              <a:t>Monitoring database workload utilization within bounding box</a:t>
            </a:r>
          </a:p>
        </p:txBody>
      </p:sp>
      <p:sp>
        <p:nvSpPr>
          <p:cNvPr id="5" name="Rectangle 4">
            <a:extLst>
              <a:ext uri="{FF2B5EF4-FFF2-40B4-BE49-F238E27FC236}">
                <a16:creationId xmlns:a16="http://schemas.microsoft.com/office/drawing/2014/main" id="{557538BF-F821-4AB6-936C-01CF8F23F0D9}"/>
              </a:ext>
            </a:extLst>
          </p:cNvPr>
          <p:cNvSpPr/>
          <p:nvPr/>
        </p:nvSpPr>
        <p:spPr>
          <a:xfrm>
            <a:off x="4884548" y="2249844"/>
            <a:ext cx="2557568" cy="2320484"/>
          </a:xfrm>
          <a:prstGeom prst="rect">
            <a:avLst/>
          </a:prstGeom>
          <a:solidFill>
            <a:schemeClr val="bg1">
              <a:lumMod val="95000"/>
            </a:schemeClr>
          </a:solidFill>
          <a:ln w="38100">
            <a:solidFill>
              <a:srgbClr val="128901"/>
            </a:solidFill>
          </a:ln>
        </p:spPr>
        <p:style>
          <a:lnRef idx="1">
            <a:schemeClr val="dk1"/>
          </a:lnRef>
          <a:fillRef idx="2">
            <a:schemeClr val="dk1"/>
          </a:fillRef>
          <a:effectRef idx="1">
            <a:schemeClr val="dk1"/>
          </a:effectRef>
          <a:fontRef idx="minor">
            <a:schemeClr val="dk1"/>
          </a:fontRef>
        </p:style>
        <p:txBody>
          <a:bodyPr rtlCol="0" anchor="ctr"/>
          <a:lstStyle/>
          <a:p>
            <a:pPr algn="ctr" defTabSz="685800">
              <a:defRPr/>
            </a:pPr>
            <a:endParaRPr lang="en-US" sz="1350" kern="0" dirty="0">
              <a:solidFill>
                <a:schemeClr val="tx1"/>
              </a:solidFill>
            </a:endParaRPr>
          </a:p>
        </p:txBody>
      </p:sp>
      <p:cxnSp>
        <p:nvCxnSpPr>
          <p:cNvPr id="6" name="Straight Connector 5">
            <a:extLst>
              <a:ext uri="{FF2B5EF4-FFF2-40B4-BE49-F238E27FC236}">
                <a16:creationId xmlns:a16="http://schemas.microsoft.com/office/drawing/2014/main" id="{00BDA933-F720-4D6C-A17F-763C1C210017}"/>
              </a:ext>
            </a:extLst>
          </p:cNvPr>
          <p:cNvCxnSpPr>
            <a:stCxn id="5" idx="1"/>
            <a:endCxn id="5" idx="3"/>
          </p:cNvCxnSpPr>
          <p:nvPr/>
        </p:nvCxnSpPr>
        <p:spPr>
          <a:xfrm>
            <a:off x="4884548" y="3410086"/>
            <a:ext cx="2557567" cy="0"/>
          </a:xfrm>
          <a:prstGeom prst="line">
            <a:avLst/>
          </a:prstGeom>
          <a:ln w="38100">
            <a:solidFill>
              <a:srgbClr val="1289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1D97E04-1EBB-4B97-9E02-5FE0AD2D733C}"/>
              </a:ext>
            </a:extLst>
          </p:cNvPr>
          <p:cNvCxnSpPr>
            <a:stCxn id="5" idx="2"/>
            <a:endCxn id="5" idx="0"/>
          </p:cNvCxnSpPr>
          <p:nvPr/>
        </p:nvCxnSpPr>
        <p:spPr>
          <a:xfrm flipV="1">
            <a:off x="6163331" y="2249844"/>
            <a:ext cx="0" cy="2320486"/>
          </a:xfrm>
          <a:prstGeom prst="line">
            <a:avLst/>
          </a:prstGeom>
          <a:ln w="38100">
            <a:solidFill>
              <a:srgbClr val="1289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B955AE0B-C5BE-4FC6-9421-769208D1258B}"/>
              </a:ext>
            </a:extLst>
          </p:cNvPr>
          <p:cNvSpPr/>
          <p:nvPr/>
        </p:nvSpPr>
        <p:spPr bwMode="auto">
          <a:xfrm>
            <a:off x="5336366" y="3143467"/>
            <a:ext cx="2046653" cy="1119272"/>
          </a:xfrm>
          <a:prstGeom prst="ellipse">
            <a:avLst/>
          </a:prstGeom>
          <a:solidFill>
            <a:srgbClr val="1CA108"/>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85" fontAlgn="base">
              <a:lnSpc>
                <a:spcPct val="90000"/>
              </a:lnSpc>
              <a:spcBef>
                <a:spcPct val="0"/>
              </a:spcBef>
              <a:spcAft>
                <a:spcPct val="0"/>
              </a:spcAft>
              <a:defRPr/>
            </a:pPr>
            <a:endParaRPr lang="en-US" sz="1125" kern="0" dirty="0">
              <a:solidFill>
                <a:schemeClr val="bg1"/>
              </a:solidFill>
              <a:latin typeface="Segoe Pro Semibold" panose="020B0702040504020203" pitchFamily="34" charset="0"/>
              <a:ea typeface="Segoe UI" pitchFamily="34" charset="0"/>
              <a:cs typeface="Segoe UI" pitchFamily="34" charset="0"/>
            </a:endParaRPr>
          </a:p>
        </p:txBody>
      </p:sp>
      <p:grpSp>
        <p:nvGrpSpPr>
          <p:cNvPr id="9" name="Group 8">
            <a:extLst>
              <a:ext uri="{FF2B5EF4-FFF2-40B4-BE49-F238E27FC236}">
                <a16:creationId xmlns:a16="http://schemas.microsoft.com/office/drawing/2014/main" id="{85857CA4-6E9C-4239-B23C-EFE39B684CA7}"/>
              </a:ext>
            </a:extLst>
          </p:cNvPr>
          <p:cNvGrpSpPr/>
          <p:nvPr/>
        </p:nvGrpSpPr>
        <p:grpSpPr>
          <a:xfrm>
            <a:off x="5585339" y="3221930"/>
            <a:ext cx="1552082" cy="941992"/>
            <a:chOff x="3122546" y="3953273"/>
            <a:chExt cx="2069443" cy="1255989"/>
          </a:xfrm>
        </p:grpSpPr>
        <p:cxnSp>
          <p:nvCxnSpPr>
            <p:cNvPr id="10" name="Straight Connector 9">
              <a:extLst>
                <a:ext uri="{FF2B5EF4-FFF2-40B4-BE49-F238E27FC236}">
                  <a16:creationId xmlns:a16="http://schemas.microsoft.com/office/drawing/2014/main" id="{886DE590-0A50-449B-8B01-80F1604A1150}"/>
                </a:ext>
              </a:extLst>
            </p:cNvPr>
            <p:cNvCxnSpPr>
              <a:endCxn id="24" idx="2"/>
            </p:cNvCxnSpPr>
            <p:nvPr/>
          </p:nvCxnSpPr>
          <p:spPr>
            <a:xfrm>
              <a:off x="3122546" y="4201584"/>
              <a:ext cx="2069443" cy="2562"/>
            </a:xfrm>
            <a:prstGeom prst="line">
              <a:avLst/>
            </a:prstGeom>
            <a:ln w="1905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E5B2D8A-42EF-44CA-A5A2-D05ED83A3584}"/>
                </a:ext>
              </a:extLst>
            </p:cNvPr>
            <p:cNvCxnSpPr>
              <a:endCxn id="23" idx="4"/>
            </p:cNvCxnSpPr>
            <p:nvPr/>
          </p:nvCxnSpPr>
          <p:spPr>
            <a:xfrm flipV="1">
              <a:off x="3894465" y="3953273"/>
              <a:ext cx="0" cy="1255989"/>
            </a:xfrm>
            <a:prstGeom prst="line">
              <a:avLst/>
            </a:prstGeom>
            <a:ln w="1905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6A138480-94F6-48C9-B189-0133E81A9597}"/>
              </a:ext>
            </a:extLst>
          </p:cNvPr>
          <p:cNvSpPr txBox="1"/>
          <p:nvPr/>
        </p:nvSpPr>
        <p:spPr>
          <a:xfrm>
            <a:off x="5939554" y="1980545"/>
            <a:ext cx="447558" cy="242374"/>
          </a:xfrm>
          <a:prstGeom prst="rect">
            <a:avLst/>
          </a:prstGeom>
          <a:noFill/>
        </p:spPr>
        <p:txBody>
          <a:bodyPr wrap="none" rtlCol="0" anchor="ctr" anchorCtr="0">
            <a:spAutoFit/>
          </a:bodyPr>
          <a:lstStyle/>
          <a:p>
            <a:pPr algn="ctr" defTabSz="685800">
              <a:defRPr/>
            </a:pPr>
            <a:r>
              <a:rPr lang="en-US" sz="975" kern="0" dirty="0">
                <a:solidFill>
                  <a:srgbClr val="1CA108"/>
                </a:solidFill>
                <a:latin typeface="Segoe Pro Semibold" panose="020B0702040504020203" pitchFamily="34" charset="0"/>
              </a:rPr>
              <a:t>CPU</a:t>
            </a:r>
          </a:p>
        </p:txBody>
      </p:sp>
      <p:sp>
        <p:nvSpPr>
          <p:cNvPr id="13" name="TextBox 12">
            <a:extLst>
              <a:ext uri="{FF2B5EF4-FFF2-40B4-BE49-F238E27FC236}">
                <a16:creationId xmlns:a16="http://schemas.microsoft.com/office/drawing/2014/main" id="{60979606-568F-417E-BCA7-619D4FD3B723}"/>
              </a:ext>
            </a:extLst>
          </p:cNvPr>
          <p:cNvSpPr txBox="1"/>
          <p:nvPr/>
        </p:nvSpPr>
        <p:spPr>
          <a:xfrm rot="16200000">
            <a:off x="4461045" y="3288899"/>
            <a:ext cx="566182" cy="242374"/>
          </a:xfrm>
          <a:prstGeom prst="rect">
            <a:avLst/>
          </a:prstGeom>
          <a:noFill/>
        </p:spPr>
        <p:txBody>
          <a:bodyPr wrap="none" rtlCol="0" anchor="ctr" anchorCtr="0">
            <a:spAutoFit/>
          </a:bodyPr>
          <a:lstStyle/>
          <a:p>
            <a:pPr algn="ctr" defTabSz="685800">
              <a:defRPr/>
            </a:pPr>
            <a:r>
              <a:rPr lang="en-US" sz="975" kern="0" dirty="0">
                <a:solidFill>
                  <a:srgbClr val="1CA108"/>
                </a:solidFill>
                <a:latin typeface="Segoe Pro Semibold" panose="020B0702040504020203" pitchFamily="34" charset="0"/>
              </a:rPr>
              <a:t>Writes</a:t>
            </a:r>
          </a:p>
        </p:txBody>
      </p:sp>
      <p:sp>
        <p:nvSpPr>
          <p:cNvPr id="14" name="TextBox 13">
            <a:extLst>
              <a:ext uri="{FF2B5EF4-FFF2-40B4-BE49-F238E27FC236}">
                <a16:creationId xmlns:a16="http://schemas.microsoft.com/office/drawing/2014/main" id="{DCA044DE-21D0-4400-8167-46615A6486A9}"/>
              </a:ext>
            </a:extLst>
          </p:cNvPr>
          <p:cNvSpPr txBox="1"/>
          <p:nvPr/>
        </p:nvSpPr>
        <p:spPr>
          <a:xfrm rot="5400000">
            <a:off x="7319595" y="3288899"/>
            <a:ext cx="558166" cy="242374"/>
          </a:xfrm>
          <a:prstGeom prst="rect">
            <a:avLst/>
          </a:prstGeom>
          <a:noFill/>
        </p:spPr>
        <p:txBody>
          <a:bodyPr wrap="none" rtlCol="0" anchor="ctr" anchorCtr="0">
            <a:spAutoFit/>
          </a:bodyPr>
          <a:lstStyle/>
          <a:p>
            <a:pPr algn="ctr" defTabSz="685800">
              <a:defRPr/>
            </a:pPr>
            <a:r>
              <a:rPr lang="en-US" sz="975" kern="0" dirty="0">
                <a:solidFill>
                  <a:srgbClr val="1CA108"/>
                </a:solidFill>
                <a:latin typeface="Segoe Pro Semibold" panose="020B0702040504020203" pitchFamily="34" charset="0"/>
              </a:rPr>
              <a:t>Reads</a:t>
            </a:r>
          </a:p>
        </p:txBody>
      </p:sp>
      <p:sp>
        <p:nvSpPr>
          <p:cNvPr id="15" name="TextBox 14">
            <a:extLst>
              <a:ext uri="{FF2B5EF4-FFF2-40B4-BE49-F238E27FC236}">
                <a16:creationId xmlns:a16="http://schemas.microsoft.com/office/drawing/2014/main" id="{5DEA3E18-218C-43C7-9D13-F9A0CFC58C69}"/>
              </a:ext>
            </a:extLst>
          </p:cNvPr>
          <p:cNvSpPr txBox="1"/>
          <p:nvPr/>
        </p:nvSpPr>
        <p:spPr>
          <a:xfrm>
            <a:off x="5833999" y="4596952"/>
            <a:ext cx="662361" cy="242374"/>
          </a:xfrm>
          <a:prstGeom prst="rect">
            <a:avLst/>
          </a:prstGeom>
          <a:noFill/>
        </p:spPr>
        <p:txBody>
          <a:bodyPr wrap="none" rtlCol="0" anchor="ctr" anchorCtr="0">
            <a:spAutoFit/>
          </a:bodyPr>
          <a:lstStyle/>
          <a:p>
            <a:pPr algn="ctr" defTabSz="685800">
              <a:defRPr/>
            </a:pPr>
            <a:r>
              <a:rPr lang="en-US" sz="975" kern="0" dirty="0">
                <a:solidFill>
                  <a:srgbClr val="1CA108"/>
                </a:solidFill>
                <a:latin typeface="Segoe Pro Semibold" panose="020B0702040504020203" pitchFamily="34" charset="0"/>
              </a:rPr>
              <a:t>Memory</a:t>
            </a:r>
            <a:endParaRPr lang="en-US" sz="975" i="1" kern="0" dirty="0">
              <a:solidFill>
                <a:srgbClr val="1CA108"/>
              </a:solidFill>
              <a:latin typeface="Segoe Pro Semibold" panose="020B0702040504020203" pitchFamily="34" charset="0"/>
            </a:endParaRPr>
          </a:p>
        </p:txBody>
      </p:sp>
      <p:sp>
        <p:nvSpPr>
          <p:cNvPr id="16" name="TextBox 15">
            <a:extLst>
              <a:ext uri="{FF2B5EF4-FFF2-40B4-BE49-F238E27FC236}">
                <a16:creationId xmlns:a16="http://schemas.microsoft.com/office/drawing/2014/main" id="{B386CCA0-5ED7-4272-B27F-FC4703C85F7C}"/>
              </a:ext>
            </a:extLst>
          </p:cNvPr>
          <p:cNvSpPr txBox="1"/>
          <p:nvPr/>
        </p:nvSpPr>
        <p:spPr>
          <a:xfrm>
            <a:off x="8101836" y="1877032"/>
            <a:ext cx="663323" cy="429348"/>
          </a:xfrm>
          <a:prstGeom prst="rect">
            <a:avLst/>
          </a:prstGeom>
          <a:noFill/>
        </p:spPr>
        <p:txBody>
          <a:bodyPr wrap="none" lIns="137160" tIns="109728" rIns="137160" bIns="109728" rtlCol="0">
            <a:spAutoFit/>
          </a:bodyPr>
          <a:lstStyle/>
          <a:p>
            <a:pPr defTabSz="685800">
              <a:lnSpc>
                <a:spcPct val="90000"/>
              </a:lnSpc>
              <a:spcAft>
                <a:spcPts val="450"/>
              </a:spcAft>
              <a:defRPr/>
            </a:pPr>
            <a:r>
              <a:rPr lang="en-US" sz="1500" kern="0" dirty="0">
                <a:solidFill>
                  <a:schemeClr val="bg1">
                    <a:lumMod val="65000"/>
                  </a:schemeClr>
                </a:solidFill>
                <a:latin typeface="Segoe Pro Semibold" panose="020B0702040504020203" pitchFamily="34" charset="0"/>
              </a:rPr>
              <a:t>30%</a:t>
            </a:r>
          </a:p>
        </p:txBody>
      </p:sp>
      <p:grpSp>
        <p:nvGrpSpPr>
          <p:cNvPr id="17" name="Group 16">
            <a:extLst>
              <a:ext uri="{FF2B5EF4-FFF2-40B4-BE49-F238E27FC236}">
                <a16:creationId xmlns:a16="http://schemas.microsoft.com/office/drawing/2014/main" id="{68BB919E-DEF9-4730-A973-977E9C198E08}"/>
              </a:ext>
            </a:extLst>
          </p:cNvPr>
          <p:cNvGrpSpPr/>
          <p:nvPr/>
        </p:nvGrpSpPr>
        <p:grpSpPr>
          <a:xfrm>
            <a:off x="6205677" y="2085514"/>
            <a:ext cx="1995469" cy="1033048"/>
            <a:chOff x="5748311" y="1847850"/>
            <a:chExt cx="1437420" cy="1076871"/>
          </a:xfrm>
        </p:grpSpPr>
        <p:cxnSp>
          <p:nvCxnSpPr>
            <p:cNvPr id="18" name="Straight Connector 17">
              <a:extLst>
                <a:ext uri="{FF2B5EF4-FFF2-40B4-BE49-F238E27FC236}">
                  <a16:creationId xmlns:a16="http://schemas.microsoft.com/office/drawing/2014/main" id="{1EA067A2-FE20-4105-BF1B-992AED32F3E1}"/>
                </a:ext>
              </a:extLst>
            </p:cNvPr>
            <p:cNvCxnSpPr>
              <a:stCxn id="23" idx="7"/>
            </p:cNvCxnSpPr>
            <p:nvPr/>
          </p:nvCxnSpPr>
          <p:spPr>
            <a:xfrm flipV="1">
              <a:off x="5748311" y="1847851"/>
              <a:ext cx="798521" cy="1076870"/>
            </a:xfrm>
            <a:prstGeom prst="line">
              <a:avLst/>
            </a:prstGeom>
            <a:ln w="381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28A58D1-9AFA-4041-B141-3B5A21A9261E}"/>
                </a:ext>
              </a:extLst>
            </p:cNvPr>
            <p:cNvCxnSpPr/>
            <p:nvPr/>
          </p:nvCxnSpPr>
          <p:spPr>
            <a:xfrm>
              <a:off x="6543517" y="1847850"/>
              <a:ext cx="642214" cy="0"/>
            </a:xfrm>
            <a:prstGeom prst="straightConnector1">
              <a:avLst/>
            </a:prstGeom>
            <a:ln w="381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D1124974-BE49-45B7-A7AB-584CEA680C63}"/>
              </a:ext>
            </a:extLst>
          </p:cNvPr>
          <p:cNvGrpSpPr/>
          <p:nvPr/>
        </p:nvGrpSpPr>
        <p:grpSpPr>
          <a:xfrm>
            <a:off x="7191131" y="2908992"/>
            <a:ext cx="999547" cy="504507"/>
            <a:chOff x="5748311" y="2310256"/>
            <a:chExt cx="841256" cy="614465"/>
          </a:xfrm>
        </p:grpSpPr>
        <p:cxnSp>
          <p:nvCxnSpPr>
            <p:cNvPr id="21" name="Straight Connector 20">
              <a:extLst>
                <a:ext uri="{FF2B5EF4-FFF2-40B4-BE49-F238E27FC236}">
                  <a16:creationId xmlns:a16="http://schemas.microsoft.com/office/drawing/2014/main" id="{0B161525-A56C-4B43-B30F-B594819F0DA1}"/>
                </a:ext>
              </a:extLst>
            </p:cNvPr>
            <p:cNvCxnSpPr/>
            <p:nvPr/>
          </p:nvCxnSpPr>
          <p:spPr>
            <a:xfrm flipV="1">
              <a:off x="5748311" y="2310256"/>
              <a:ext cx="480581" cy="614465"/>
            </a:xfrm>
            <a:prstGeom prst="line">
              <a:avLst/>
            </a:prstGeom>
            <a:ln w="381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D6D5BAD-946D-4566-A218-54BD261217B1}"/>
                </a:ext>
              </a:extLst>
            </p:cNvPr>
            <p:cNvCxnSpPr/>
            <p:nvPr/>
          </p:nvCxnSpPr>
          <p:spPr>
            <a:xfrm>
              <a:off x="6228892" y="2310256"/>
              <a:ext cx="360675" cy="0"/>
            </a:xfrm>
            <a:prstGeom prst="straightConnector1">
              <a:avLst/>
            </a:prstGeom>
            <a:ln w="381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3" name="Oval 22">
            <a:extLst>
              <a:ext uri="{FF2B5EF4-FFF2-40B4-BE49-F238E27FC236}">
                <a16:creationId xmlns:a16="http://schemas.microsoft.com/office/drawing/2014/main" id="{C97B6DF9-B886-4234-BFE1-8FD3D1A9B9F1}"/>
              </a:ext>
            </a:extLst>
          </p:cNvPr>
          <p:cNvSpPr/>
          <p:nvPr/>
        </p:nvSpPr>
        <p:spPr bwMode="auto">
          <a:xfrm>
            <a:off x="6094045" y="3081465"/>
            <a:ext cx="140465" cy="140465"/>
          </a:xfrm>
          <a:prstGeom prst="ellipse">
            <a:avLst/>
          </a:prstGeom>
          <a:solidFill>
            <a:srgbClr val="1289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3E35E6C9-0D4D-4248-BC12-06F4EDF8CFF6}"/>
              </a:ext>
            </a:extLst>
          </p:cNvPr>
          <p:cNvSpPr/>
          <p:nvPr/>
        </p:nvSpPr>
        <p:spPr bwMode="auto">
          <a:xfrm>
            <a:off x="7137421" y="3339852"/>
            <a:ext cx="140465" cy="140465"/>
          </a:xfrm>
          <a:prstGeom prst="ellipse">
            <a:avLst/>
          </a:prstGeom>
          <a:solidFill>
            <a:srgbClr val="1289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a:extLst>
              <a:ext uri="{FF2B5EF4-FFF2-40B4-BE49-F238E27FC236}">
                <a16:creationId xmlns:a16="http://schemas.microsoft.com/office/drawing/2014/main" id="{7DD5745E-4667-4AEF-9AB5-D2CB4BBABADD}"/>
              </a:ext>
            </a:extLst>
          </p:cNvPr>
          <p:cNvSpPr txBox="1"/>
          <p:nvPr/>
        </p:nvSpPr>
        <p:spPr>
          <a:xfrm>
            <a:off x="8093573" y="2705740"/>
            <a:ext cx="663323" cy="429348"/>
          </a:xfrm>
          <a:prstGeom prst="rect">
            <a:avLst/>
          </a:prstGeom>
          <a:noFill/>
        </p:spPr>
        <p:txBody>
          <a:bodyPr wrap="none" lIns="137160" tIns="109728" rIns="137160" bIns="109728" rtlCol="0">
            <a:spAutoFit/>
          </a:bodyPr>
          <a:lstStyle/>
          <a:p>
            <a:pPr defTabSz="685800">
              <a:lnSpc>
                <a:spcPct val="90000"/>
              </a:lnSpc>
              <a:spcAft>
                <a:spcPts val="450"/>
              </a:spcAft>
              <a:defRPr/>
            </a:pPr>
            <a:r>
              <a:rPr lang="en-US" sz="1500" kern="0" dirty="0">
                <a:solidFill>
                  <a:schemeClr val="bg1">
                    <a:lumMod val="65000"/>
                  </a:schemeClr>
                </a:solidFill>
                <a:latin typeface="Segoe Pro Semibold" panose="020B0702040504020203" pitchFamily="34" charset="0"/>
              </a:rPr>
              <a:t>75%</a:t>
            </a:r>
          </a:p>
        </p:txBody>
      </p:sp>
      <p:grpSp>
        <p:nvGrpSpPr>
          <p:cNvPr id="26" name="Group 25">
            <a:extLst>
              <a:ext uri="{FF2B5EF4-FFF2-40B4-BE49-F238E27FC236}">
                <a16:creationId xmlns:a16="http://schemas.microsoft.com/office/drawing/2014/main" id="{BB6EB265-5F48-424E-BB88-CCD5F4B49D50}"/>
              </a:ext>
            </a:extLst>
          </p:cNvPr>
          <p:cNvGrpSpPr/>
          <p:nvPr/>
        </p:nvGrpSpPr>
        <p:grpSpPr>
          <a:xfrm rot="10800000">
            <a:off x="4205376" y="3434660"/>
            <a:ext cx="1278784" cy="660092"/>
            <a:chOff x="5748311" y="1847849"/>
            <a:chExt cx="1441626" cy="1076872"/>
          </a:xfrm>
        </p:grpSpPr>
        <p:cxnSp>
          <p:nvCxnSpPr>
            <p:cNvPr id="27" name="Straight Connector 26">
              <a:extLst>
                <a:ext uri="{FF2B5EF4-FFF2-40B4-BE49-F238E27FC236}">
                  <a16:creationId xmlns:a16="http://schemas.microsoft.com/office/drawing/2014/main" id="{B6C6AF87-DB7E-45D6-91DB-F55230CFD424}"/>
                </a:ext>
              </a:extLst>
            </p:cNvPr>
            <p:cNvCxnSpPr/>
            <p:nvPr/>
          </p:nvCxnSpPr>
          <p:spPr>
            <a:xfrm flipV="1">
              <a:off x="5748311" y="1847851"/>
              <a:ext cx="798521" cy="1076870"/>
            </a:xfrm>
            <a:prstGeom prst="line">
              <a:avLst/>
            </a:prstGeom>
            <a:ln w="381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734334F-E860-4BBB-841D-43F90D519467}"/>
                </a:ext>
              </a:extLst>
            </p:cNvPr>
            <p:cNvCxnSpPr/>
            <p:nvPr/>
          </p:nvCxnSpPr>
          <p:spPr>
            <a:xfrm rot="10800000" flipH="1" flipV="1">
              <a:off x="6537338" y="1847849"/>
              <a:ext cx="652599" cy="2"/>
            </a:xfrm>
            <a:prstGeom prst="straightConnector1">
              <a:avLst/>
            </a:prstGeom>
            <a:ln w="381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623689F8-9F5E-4770-8B74-AA0F5010F7CA}"/>
              </a:ext>
            </a:extLst>
          </p:cNvPr>
          <p:cNvSpPr txBox="1"/>
          <p:nvPr/>
        </p:nvSpPr>
        <p:spPr>
          <a:xfrm>
            <a:off x="3661317" y="3899545"/>
            <a:ext cx="663323" cy="429348"/>
          </a:xfrm>
          <a:prstGeom prst="rect">
            <a:avLst/>
          </a:prstGeom>
          <a:noFill/>
        </p:spPr>
        <p:txBody>
          <a:bodyPr wrap="none" lIns="137160" tIns="109728" rIns="137160" bIns="109728" rtlCol="0">
            <a:spAutoFit/>
          </a:bodyPr>
          <a:lstStyle/>
          <a:p>
            <a:pPr defTabSz="685800">
              <a:lnSpc>
                <a:spcPct val="90000"/>
              </a:lnSpc>
              <a:spcAft>
                <a:spcPts val="450"/>
              </a:spcAft>
              <a:defRPr/>
            </a:pPr>
            <a:r>
              <a:rPr lang="en-US" sz="1500" kern="0" dirty="0">
                <a:solidFill>
                  <a:schemeClr val="bg1">
                    <a:lumMod val="65000"/>
                  </a:schemeClr>
                </a:solidFill>
                <a:latin typeface="Segoe Pro Semibold" panose="020B0702040504020203" pitchFamily="34" charset="0"/>
              </a:rPr>
              <a:t>50%</a:t>
            </a:r>
          </a:p>
        </p:txBody>
      </p:sp>
      <p:sp>
        <p:nvSpPr>
          <p:cNvPr id="30" name="Oval 29">
            <a:extLst>
              <a:ext uri="{FF2B5EF4-FFF2-40B4-BE49-F238E27FC236}">
                <a16:creationId xmlns:a16="http://schemas.microsoft.com/office/drawing/2014/main" id="{82D8F8A7-D773-4EAC-8BA9-4316A86BE446}"/>
              </a:ext>
            </a:extLst>
          </p:cNvPr>
          <p:cNvSpPr/>
          <p:nvPr/>
        </p:nvSpPr>
        <p:spPr bwMode="auto">
          <a:xfrm>
            <a:off x="5444874" y="3339853"/>
            <a:ext cx="140465" cy="140465"/>
          </a:xfrm>
          <a:prstGeom prst="ellipse">
            <a:avLst/>
          </a:prstGeom>
          <a:solidFill>
            <a:srgbClr val="1289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1" name="Group 30">
            <a:extLst>
              <a:ext uri="{FF2B5EF4-FFF2-40B4-BE49-F238E27FC236}">
                <a16:creationId xmlns:a16="http://schemas.microsoft.com/office/drawing/2014/main" id="{F173C162-8A02-49A4-A2AA-577D38F9DB01}"/>
              </a:ext>
            </a:extLst>
          </p:cNvPr>
          <p:cNvGrpSpPr/>
          <p:nvPr/>
        </p:nvGrpSpPr>
        <p:grpSpPr>
          <a:xfrm rot="10800000">
            <a:off x="4226205" y="4252729"/>
            <a:ext cx="1919318" cy="708435"/>
            <a:chOff x="5748311" y="2673454"/>
            <a:chExt cx="470411" cy="251267"/>
          </a:xfrm>
        </p:grpSpPr>
        <p:cxnSp>
          <p:nvCxnSpPr>
            <p:cNvPr id="32" name="Straight Connector 31">
              <a:extLst>
                <a:ext uri="{FF2B5EF4-FFF2-40B4-BE49-F238E27FC236}">
                  <a16:creationId xmlns:a16="http://schemas.microsoft.com/office/drawing/2014/main" id="{ABDED0A3-D44C-480C-A780-63766B230E9F}"/>
                </a:ext>
              </a:extLst>
            </p:cNvPr>
            <p:cNvCxnSpPr/>
            <p:nvPr/>
          </p:nvCxnSpPr>
          <p:spPr>
            <a:xfrm rot="10800000" flipH="1">
              <a:off x="5748311" y="2673454"/>
              <a:ext cx="166614" cy="251267"/>
            </a:xfrm>
            <a:prstGeom prst="line">
              <a:avLst/>
            </a:prstGeom>
            <a:ln w="381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E2057D6-BD2B-42ED-AC85-3B5A0B3EC53E}"/>
                </a:ext>
              </a:extLst>
            </p:cNvPr>
            <p:cNvCxnSpPr/>
            <p:nvPr/>
          </p:nvCxnSpPr>
          <p:spPr>
            <a:xfrm rot="10800000" flipH="1">
              <a:off x="5916170" y="2674375"/>
              <a:ext cx="302552" cy="0"/>
            </a:xfrm>
            <a:prstGeom prst="straightConnector1">
              <a:avLst/>
            </a:prstGeom>
            <a:ln w="381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80055441-80A0-48E3-BDB2-5663A71ED182}"/>
              </a:ext>
            </a:extLst>
          </p:cNvPr>
          <p:cNvSpPr txBox="1"/>
          <p:nvPr/>
        </p:nvSpPr>
        <p:spPr>
          <a:xfrm>
            <a:off x="3661317" y="4729246"/>
            <a:ext cx="663323" cy="429348"/>
          </a:xfrm>
          <a:prstGeom prst="rect">
            <a:avLst/>
          </a:prstGeom>
          <a:noFill/>
        </p:spPr>
        <p:txBody>
          <a:bodyPr wrap="none" lIns="137160" tIns="109728" rIns="137160" bIns="109728" rtlCol="0">
            <a:spAutoFit/>
          </a:bodyPr>
          <a:lstStyle/>
          <a:p>
            <a:pPr defTabSz="685800">
              <a:lnSpc>
                <a:spcPct val="90000"/>
              </a:lnSpc>
              <a:spcAft>
                <a:spcPts val="450"/>
              </a:spcAft>
              <a:defRPr/>
            </a:pPr>
            <a:r>
              <a:rPr lang="en-US" sz="1500" kern="0" dirty="0">
                <a:solidFill>
                  <a:schemeClr val="bg1">
                    <a:lumMod val="65000"/>
                  </a:schemeClr>
                </a:solidFill>
                <a:latin typeface="Segoe Pro Semibold" panose="020B0702040504020203" pitchFamily="34" charset="0"/>
              </a:rPr>
              <a:t>60%</a:t>
            </a:r>
          </a:p>
        </p:txBody>
      </p:sp>
      <p:sp>
        <p:nvSpPr>
          <p:cNvPr id="35" name="Oval 34">
            <a:extLst>
              <a:ext uri="{FF2B5EF4-FFF2-40B4-BE49-F238E27FC236}">
                <a16:creationId xmlns:a16="http://schemas.microsoft.com/office/drawing/2014/main" id="{E0B1BA67-2D69-4AC0-9C93-D2A5C957D6EA}"/>
              </a:ext>
            </a:extLst>
          </p:cNvPr>
          <p:cNvSpPr/>
          <p:nvPr/>
        </p:nvSpPr>
        <p:spPr bwMode="auto">
          <a:xfrm>
            <a:off x="6097622" y="4163922"/>
            <a:ext cx="140465" cy="140465"/>
          </a:xfrm>
          <a:prstGeom prst="ellipse">
            <a:avLst/>
          </a:prstGeom>
          <a:solidFill>
            <a:srgbClr val="1289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5728C539-2147-4A8A-8FCA-4A06A2EC2116}"/>
              </a:ext>
            </a:extLst>
          </p:cNvPr>
          <p:cNvSpPr/>
          <p:nvPr/>
        </p:nvSpPr>
        <p:spPr>
          <a:xfrm>
            <a:off x="6229117" y="3636594"/>
            <a:ext cx="1011816" cy="279307"/>
          </a:xfrm>
          <a:prstGeom prst="rect">
            <a:avLst/>
          </a:prstGeom>
        </p:spPr>
        <p:txBody>
          <a:bodyPr wrap="none">
            <a:spAutoFit/>
          </a:bodyPr>
          <a:lstStyle/>
          <a:p>
            <a:pPr algn="ctr" defTabSz="685585" fontAlgn="base">
              <a:lnSpc>
                <a:spcPct val="90000"/>
              </a:lnSpc>
              <a:spcBef>
                <a:spcPct val="0"/>
              </a:spcBef>
              <a:spcAft>
                <a:spcPct val="0"/>
              </a:spcAft>
              <a:defRPr/>
            </a:pPr>
            <a:r>
              <a:rPr lang="en-US" sz="1350" kern="0" dirty="0">
                <a:solidFill>
                  <a:schemeClr val="bg1"/>
                </a:solidFill>
                <a:latin typeface="Segoe Pro Semibold" panose="020B0702040504020203" pitchFamily="34" charset="0"/>
                <a:ea typeface="Segoe UI" pitchFamily="34" charset="0"/>
                <a:cs typeface="Segoe UI" pitchFamily="34" charset="0"/>
              </a:rPr>
              <a:t>Utilization</a:t>
            </a:r>
          </a:p>
        </p:txBody>
      </p:sp>
      <p:sp>
        <p:nvSpPr>
          <p:cNvPr id="37" name="Slide Number Placeholder 36">
            <a:extLst>
              <a:ext uri="{FF2B5EF4-FFF2-40B4-BE49-F238E27FC236}">
                <a16:creationId xmlns:a16="http://schemas.microsoft.com/office/drawing/2014/main" id="{666FA40D-AA96-459E-9995-61FA9F78842C}"/>
              </a:ext>
            </a:extLst>
          </p:cNvPr>
          <p:cNvSpPr>
            <a:spLocks noGrp="1"/>
          </p:cNvSpPr>
          <p:nvPr>
            <p:ph type="sldNum" sz="quarter" idx="10"/>
          </p:nvPr>
        </p:nvSpPr>
        <p:spPr/>
        <p:txBody>
          <a:bodyPr/>
          <a:lstStyle/>
          <a:p>
            <a:fld id="{4490B2FD-60A7-44BF-8130-23BE2AB42F4B}" type="slidenum">
              <a:rPr lang="en-IE" smtClean="0"/>
              <a:t>20</a:t>
            </a:fld>
            <a:endParaRPr lang="en-IE" dirty="0"/>
          </a:p>
        </p:txBody>
      </p:sp>
    </p:spTree>
    <p:extLst>
      <p:ext uri="{BB962C8B-B14F-4D97-AF65-F5344CB8AC3E}">
        <p14:creationId xmlns:p14="http://schemas.microsoft.com/office/powerpoint/2010/main" val="341798725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1009E-A65C-41FA-92D6-3A1160735187}"/>
              </a:ext>
            </a:extLst>
          </p:cNvPr>
          <p:cNvSpPr>
            <a:spLocks noGrp="1"/>
          </p:cNvSpPr>
          <p:nvPr>
            <p:ph type="title"/>
          </p:nvPr>
        </p:nvSpPr>
        <p:spPr/>
        <p:txBody>
          <a:bodyPr/>
          <a:lstStyle/>
          <a:p>
            <a:r>
              <a:rPr lang="en-GB" dirty="0"/>
              <a:t>Upgrade to new service tier/performance level</a:t>
            </a:r>
            <a:endParaRPr lang="en-IE" dirty="0"/>
          </a:p>
        </p:txBody>
      </p:sp>
      <p:sp>
        <p:nvSpPr>
          <p:cNvPr id="3" name="Text Placeholder 1">
            <a:extLst>
              <a:ext uri="{FF2B5EF4-FFF2-40B4-BE49-F238E27FC236}">
                <a16:creationId xmlns:a16="http://schemas.microsoft.com/office/drawing/2014/main" id="{B888428F-7FD4-437D-B37D-A657FAC772CA}"/>
              </a:ext>
            </a:extLst>
          </p:cNvPr>
          <p:cNvSpPr txBox="1">
            <a:spLocks/>
          </p:cNvSpPr>
          <p:nvPr/>
        </p:nvSpPr>
        <p:spPr>
          <a:xfrm>
            <a:off x="6181224" y="2696834"/>
            <a:ext cx="2872540" cy="2816262"/>
          </a:xfrm>
          <a:prstGeom prst="rect">
            <a:avLst/>
          </a:prstGeom>
        </p:spPr>
        <p:txBody>
          <a:bodyPr vert="horz" lIns="91440" tIns="45720" rIns="91440" bIns="45720" rtlCol="0">
            <a:noAutofit/>
          </a:bodyPr>
          <a:lstStyle>
            <a:lvl1pPr marL="257168" indent="-257168" algn="l" defTabSz="685783" rtl="0" eaLnBrk="1" latinLnBrk="0" hangingPunct="1">
              <a:spcBef>
                <a:spcPct val="20000"/>
              </a:spcBef>
              <a:buFont typeface="Arial" pitchFamily="34" charset="0"/>
              <a:buChar char="•"/>
              <a:defRPr sz="2100" kern="1200">
                <a:solidFill>
                  <a:schemeClr val="tx1"/>
                </a:solidFill>
                <a:latin typeface="+mn-lt"/>
                <a:ea typeface="+mn-ea"/>
                <a:cs typeface="+mn-cs"/>
              </a:defRPr>
            </a:lvl1pPr>
            <a:lvl2pPr marL="557199" indent="-214308" algn="l" defTabSz="685783" rtl="0" eaLnBrk="1" latinLnBrk="0" hangingPunct="1">
              <a:spcBef>
                <a:spcPct val="20000"/>
              </a:spcBef>
              <a:buFont typeface="Arial" pitchFamily="34" charset="0"/>
              <a:buChar char="–"/>
              <a:defRPr sz="1950" kern="1200">
                <a:solidFill>
                  <a:schemeClr val="tx1"/>
                </a:solidFill>
                <a:latin typeface="+mn-lt"/>
                <a:ea typeface="+mn-ea"/>
                <a:cs typeface="+mn-cs"/>
              </a:defRPr>
            </a:lvl2pPr>
            <a:lvl3pPr marL="857228" indent="-171446" algn="l" defTabSz="685783"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20"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12"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03"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ts val="2160"/>
              </a:lnSpc>
              <a:buFont typeface="Arial" pitchFamily="34" charset="0"/>
              <a:buNone/>
            </a:pPr>
            <a:r>
              <a:rPr lang="en-US" sz="1800" dirty="0"/>
              <a:t>After you determine the appropriate service tier and performance level for your web or business database, you can choose from multiple ways to upgrade the database to the new tier.</a:t>
            </a:r>
          </a:p>
        </p:txBody>
      </p:sp>
      <p:graphicFrame>
        <p:nvGraphicFramePr>
          <p:cNvPr id="4" name="Table 3">
            <a:extLst>
              <a:ext uri="{FF2B5EF4-FFF2-40B4-BE49-F238E27FC236}">
                <a16:creationId xmlns:a16="http://schemas.microsoft.com/office/drawing/2014/main" id="{E9F313BA-683D-454C-B2D3-12C0964631AB}"/>
              </a:ext>
            </a:extLst>
          </p:cNvPr>
          <p:cNvGraphicFramePr>
            <a:graphicFrameLocks noGrp="1"/>
          </p:cNvGraphicFramePr>
          <p:nvPr>
            <p:extLst/>
          </p:nvPr>
        </p:nvGraphicFramePr>
        <p:xfrm>
          <a:off x="375323" y="2696834"/>
          <a:ext cx="5683558" cy="2391130"/>
        </p:xfrm>
        <a:graphic>
          <a:graphicData uri="http://schemas.openxmlformats.org/drawingml/2006/table">
            <a:tbl>
              <a:tblPr firstRow="1" bandRow="1">
                <a:tableStyleId>{5C22544A-7EE6-4342-B048-85BDC9FD1C3A}</a:tableStyleId>
              </a:tblPr>
              <a:tblGrid>
                <a:gridCol w="1981880">
                  <a:extLst>
                    <a:ext uri="{9D8B030D-6E8A-4147-A177-3AD203B41FA5}">
                      <a16:colId xmlns:a16="http://schemas.microsoft.com/office/drawing/2014/main" val="20000"/>
                    </a:ext>
                  </a:extLst>
                </a:gridCol>
                <a:gridCol w="3701678">
                  <a:extLst>
                    <a:ext uri="{9D8B030D-6E8A-4147-A177-3AD203B41FA5}">
                      <a16:colId xmlns:a16="http://schemas.microsoft.com/office/drawing/2014/main" val="20001"/>
                    </a:ext>
                  </a:extLst>
                </a:gridCol>
              </a:tblGrid>
              <a:tr h="742807">
                <a:tc>
                  <a:txBody>
                    <a:bodyPr/>
                    <a:lstStyle/>
                    <a:p>
                      <a:pPr defTabSz="914554"/>
                      <a:r>
                        <a:rPr lang="en-US" sz="1400" b="0" dirty="0">
                          <a:solidFill>
                            <a:schemeClr val="bg1"/>
                          </a:solidFill>
                        </a:rPr>
                        <a:t>Azure Management Portal</a:t>
                      </a:r>
                    </a:p>
                  </a:txBody>
                  <a:tcPr marL="139759" marR="186344" marT="46587" marB="45656">
                    <a:lnL w="12700" cap="flat" cmpd="sng" algn="ctr">
                      <a:solidFill>
                        <a:schemeClr val="bg2"/>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algn="l" defTabSz="914367" rtl="0" eaLnBrk="1" latinLnBrk="0" hangingPunct="1"/>
                      <a:r>
                        <a:rPr lang="en-US" sz="1100" b="0" kern="1200" dirty="0">
                          <a:solidFill>
                            <a:schemeClr val="bg2"/>
                          </a:solidFill>
                          <a:latin typeface="+mn-lt"/>
                          <a:ea typeface="+mn-ea"/>
                          <a:cs typeface="+mn-cs"/>
                        </a:rPr>
                        <a:t>On your database dashboard page, click the </a:t>
                      </a:r>
                      <a:r>
                        <a:rPr lang="en-US" sz="1100" b="1" kern="1200" dirty="0">
                          <a:solidFill>
                            <a:schemeClr val="bg2"/>
                          </a:solidFill>
                          <a:latin typeface="+mn-lt"/>
                          <a:ea typeface="+mn-ea"/>
                          <a:cs typeface="+mn-cs"/>
                        </a:rPr>
                        <a:t>Pricing tier</a:t>
                      </a:r>
                      <a:r>
                        <a:rPr lang="en-US" sz="1100" b="0" kern="1200" dirty="0">
                          <a:solidFill>
                            <a:schemeClr val="bg2"/>
                          </a:solidFill>
                          <a:latin typeface="+mn-lt"/>
                          <a:ea typeface="+mn-ea"/>
                          <a:cs typeface="+mn-cs"/>
                        </a:rPr>
                        <a:t> tab</a:t>
                      </a:r>
                    </a:p>
                  </a:txBody>
                  <a:tcPr marL="93172" marR="93172" marT="46587" marB="46587" anchor="ctr">
                    <a:lnL w="63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r h="462516">
                <a:tc>
                  <a:txBody>
                    <a:bodyPr/>
                    <a:lstStyle/>
                    <a:p>
                      <a:pPr defTabSz="914554"/>
                      <a:r>
                        <a:rPr lang="en-US" sz="1400" dirty="0">
                          <a:solidFill>
                            <a:schemeClr val="bg1"/>
                          </a:solidFill>
                        </a:rPr>
                        <a:t>Azure PowerShell</a:t>
                      </a:r>
                    </a:p>
                  </a:txBody>
                  <a:tcPr marL="139759" marR="186344" marT="46587" marB="45656">
                    <a:lnL w="12700" cap="flat" cmpd="sng" algn="ctr">
                      <a:solidFill>
                        <a:schemeClr val="bg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l"/>
                      <a:r>
                        <a:rPr lang="en-US" sz="1100" dirty="0">
                          <a:solidFill>
                            <a:schemeClr val="bg2"/>
                          </a:solidFill>
                        </a:rPr>
                        <a:t>Use </a:t>
                      </a:r>
                      <a:r>
                        <a:rPr lang="en-US" sz="1100" b="1" dirty="0">
                          <a:solidFill>
                            <a:schemeClr val="bg2"/>
                          </a:solidFill>
                        </a:rPr>
                        <a:t>the Set-AzureSqlDatabase </a:t>
                      </a:r>
                      <a:r>
                        <a:rPr lang="en-US" sz="1100" dirty="0">
                          <a:solidFill>
                            <a:schemeClr val="bg2"/>
                          </a:solidFill>
                        </a:rPr>
                        <a:t>cmdlet</a:t>
                      </a:r>
                    </a:p>
                  </a:txBody>
                  <a:tcPr marL="93172" marR="93172" marT="46587" marB="46587" anchor="ctr">
                    <a:lnL w="63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1"/>
                  </a:ext>
                </a:extLst>
              </a:tr>
              <a:tr h="681039">
                <a:tc>
                  <a:txBody>
                    <a:bodyPr/>
                    <a:lstStyle/>
                    <a:p>
                      <a:pPr defTabSz="914554"/>
                      <a:r>
                        <a:rPr lang="en-US" sz="1400" dirty="0">
                          <a:solidFill>
                            <a:schemeClr val="bg1"/>
                          </a:solidFill>
                        </a:rPr>
                        <a:t>Service Management REST API</a:t>
                      </a:r>
                    </a:p>
                  </a:txBody>
                  <a:tcPr marL="139759" marR="186344" marT="46587" marB="45656">
                    <a:lnL w="12700" cap="flat" cmpd="sng" algn="ctr">
                      <a:solidFill>
                        <a:schemeClr val="bg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l"/>
                      <a:r>
                        <a:rPr lang="en-US" sz="1100" dirty="0">
                          <a:solidFill>
                            <a:schemeClr val="bg2"/>
                          </a:solidFill>
                        </a:rPr>
                        <a:t>Use the </a:t>
                      </a:r>
                      <a:r>
                        <a:rPr lang="en-US" sz="1100" b="1" dirty="0">
                          <a:solidFill>
                            <a:schemeClr val="bg2"/>
                          </a:solidFill>
                        </a:rPr>
                        <a:t>Update Database</a:t>
                      </a:r>
                      <a:r>
                        <a:rPr lang="en-US" sz="1100" b="1" baseline="0" dirty="0">
                          <a:solidFill>
                            <a:schemeClr val="bg2"/>
                          </a:solidFill>
                        </a:rPr>
                        <a:t> </a:t>
                      </a:r>
                      <a:r>
                        <a:rPr lang="en-US" sz="1100" baseline="0" dirty="0">
                          <a:solidFill>
                            <a:schemeClr val="bg2"/>
                          </a:solidFill>
                        </a:rPr>
                        <a:t>command</a:t>
                      </a:r>
                      <a:endParaRPr lang="en-US" sz="1100" dirty="0">
                        <a:solidFill>
                          <a:schemeClr val="bg2"/>
                        </a:solidFill>
                      </a:endParaRPr>
                    </a:p>
                  </a:txBody>
                  <a:tcPr marL="93172" marR="93172" marT="46587" marB="46587" anchor="ctr">
                    <a:lnL w="63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2"/>
                  </a:ext>
                </a:extLst>
              </a:tr>
              <a:tr h="504768">
                <a:tc>
                  <a:txBody>
                    <a:bodyPr/>
                    <a:lstStyle/>
                    <a:p>
                      <a:pPr defTabSz="914554"/>
                      <a:r>
                        <a:rPr lang="en-US" sz="1400" dirty="0">
                          <a:solidFill>
                            <a:schemeClr val="bg1"/>
                          </a:solidFill>
                        </a:rPr>
                        <a:t>Transact-SQL</a:t>
                      </a:r>
                    </a:p>
                  </a:txBody>
                  <a:tcPr marL="139759" marR="186344" marT="46587" marB="45656">
                    <a:lnL w="12700" cap="flat" cmpd="sng" algn="ctr">
                      <a:solidFill>
                        <a:schemeClr val="bg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l"/>
                      <a:r>
                        <a:rPr lang="en-US" sz="1100" dirty="0">
                          <a:solidFill>
                            <a:schemeClr val="bg2"/>
                          </a:solidFill>
                        </a:rPr>
                        <a:t>Use the </a:t>
                      </a:r>
                      <a:r>
                        <a:rPr lang="en-US" sz="1100" b="1" dirty="0">
                          <a:solidFill>
                            <a:schemeClr val="bg2"/>
                          </a:solidFill>
                        </a:rPr>
                        <a:t>ALTER</a:t>
                      </a:r>
                      <a:r>
                        <a:rPr lang="en-US" sz="1100" b="1" baseline="0" dirty="0">
                          <a:solidFill>
                            <a:schemeClr val="bg2"/>
                          </a:solidFill>
                        </a:rPr>
                        <a:t> DATABASE (Transact-SQL) </a:t>
                      </a:r>
                      <a:r>
                        <a:rPr lang="en-US" sz="1100" baseline="0" dirty="0">
                          <a:solidFill>
                            <a:schemeClr val="bg2"/>
                          </a:solidFill>
                        </a:rPr>
                        <a:t>statement</a:t>
                      </a:r>
                      <a:endParaRPr lang="en-US" sz="1100" dirty="0">
                        <a:solidFill>
                          <a:schemeClr val="bg2"/>
                        </a:solidFill>
                      </a:endParaRPr>
                    </a:p>
                  </a:txBody>
                  <a:tcPr marL="93172" marR="93172" marT="46587" marB="46587" anchor="ctr">
                    <a:lnL w="63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3175" cap="flat" cmpd="sng" algn="ctr">
                      <a:solidFill>
                        <a:schemeClr val="tx1"/>
                      </a:solidFill>
                      <a:prstDash val="sysDot"/>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3"/>
                  </a:ext>
                </a:extLst>
              </a:tr>
            </a:tbl>
          </a:graphicData>
        </a:graphic>
      </p:graphicFrame>
      <p:sp>
        <p:nvSpPr>
          <p:cNvPr id="6" name="Slide Number Placeholder 5">
            <a:extLst>
              <a:ext uri="{FF2B5EF4-FFF2-40B4-BE49-F238E27FC236}">
                <a16:creationId xmlns:a16="http://schemas.microsoft.com/office/drawing/2014/main" id="{52523906-AA53-4AA4-A1B1-F0B0BE07542F}"/>
              </a:ext>
            </a:extLst>
          </p:cNvPr>
          <p:cNvSpPr>
            <a:spLocks noGrp="1"/>
          </p:cNvSpPr>
          <p:nvPr>
            <p:ph type="sldNum" sz="quarter" idx="10"/>
          </p:nvPr>
        </p:nvSpPr>
        <p:spPr/>
        <p:txBody>
          <a:bodyPr/>
          <a:lstStyle/>
          <a:p>
            <a:fld id="{4490B2FD-60A7-44BF-8130-23BE2AB42F4B}" type="slidenum">
              <a:rPr lang="en-IE" smtClean="0"/>
              <a:t>21</a:t>
            </a:fld>
            <a:endParaRPr lang="en-IE" dirty="0"/>
          </a:p>
        </p:txBody>
      </p:sp>
    </p:spTree>
    <p:extLst>
      <p:ext uri="{BB962C8B-B14F-4D97-AF65-F5344CB8AC3E}">
        <p14:creationId xmlns:p14="http://schemas.microsoft.com/office/powerpoint/2010/main" val="190380032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5020CE63-0222-4679-A313-A6947B320D08}"/>
              </a:ext>
            </a:extLst>
          </p:cNvPr>
          <p:cNvSpPr>
            <a:spLocks noGrp="1"/>
          </p:cNvSpPr>
          <p:nvPr>
            <p:ph type="title"/>
          </p:nvPr>
        </p:nvSpPr>
        <p:spPr/>
        <p:txBody>
          <a:bodyPr/>
          <a:lstStyle/>
          <a:p>
            <a:r>
              <a:rPr lang="en-US" dirty="0"/>
              <a:t>DEMO</a:t>
            </a:r>
            <a:endParaRPr lang="pl-PL" dirty="0"/>
          </a:p>
        </p:txBody>
      </p:sp>
      <p:sp>
        <p:nvSpPr>
          <p:cNvPr id="5" name="Symbol zastępczy tekstu 4">
            <a:extLst>
              <a:ext uri="{FF2B5EF4-FFF2-40B4-BE49-F238E27FC236}">
                <a16:creationId xmlns:a16="http://schemas.microsoft.com/office/drawing/2014/main" id="{30E54DBC-E9A5-4423-AE6A-4825355BEE4D}"/>
              </a:ext>
            </a:extLst>
          </p:cNvPr>
          <p:cNvSpPr>
            <a:spLocks noGrp="1"/>
          </p:cNvSpPr>
          <p:nvPr>
            <p:ph type="body" idx="1"/>
          </p:nvPr>
        </p:nvSpPr>
        <p:spPr/>
        <p:txBody>
          <a:bodyPr/>
          <a:lstStyle/>
          <a:p>
            <a:r>
              <a:rPr lang="en-US" dirty="0"/>
              <a:t>Scaling up and down with no downtime</a:t>
            </a:r>
            <a:endParaRPr lang="pl-PL" dirty="0"/>
          </a:p>
        </p:txBody>
      </p:sp>
      <p:sp>
        <p:nvSpPr>
          <p:cNvPr id="2" name="Slide Number Placeholder 1">
            <a:extLst>
              <a:ext uri="{FF2B5EF4-FFF2-40B4-BE49-F238E27FC236}">
                <a16:creationId xmlns:a16="http://schemas.microsoft.com/office/drawing/2014/main" id="{3605C999-F92A-4F21-8C8F-C55D864F3F1A}"/>
              </a:ext>
            </a:extLst>
          </p:cNvPr>
          <p:cNvSpPr>
            <a:spLocks noGrp="1"/>
          </p:cNvSpPr>
          <p:nvPr>
            <p:ph type="sldNum" sz="quarter" idx="10"/>
          </p:nvPr>
        </p:nvSpPr>
        <p:spPr/>
        <p:txBody>
          <a:bodyPr/>
          <a:lstStyle/>
          <a:p>
            <a:fld id="{4490B2FD-60A7-44BF-8130-23BE2AB42F4B}" type="slidenum">
              <a:rPr lang="en-IE" smtClean="0"/>
              <a:t>22</a:t>
            </a:fld>
            <a:endParaRPr lang="en-IE" dirty="0"/>
          </a:p>
        </p:txBody>
      </p:sp>
    </p:spTree>
    <p:extLst>
      <p:ext uri="{BB962C8B-B14F-4D97-AF65-F5344CB8AC3E}">
        <p14:creationId xmlns:p14="http://schemas.microsoft.com/office/powerpoint/2010/main" val="30552028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B0BCF-E546-4BAB-99C2-EA5816212D3C}"/>
              </a:ext>
            </a:extLst>
          </p:cNvPr>
          <p:cNvSpPr>
            <a:spLocks noGrp="1"/>
          </p:cNvSpPr>
          <p:nvPr>
            <p:ph type="title"/>
          </p:nvPr>
        </p:nvSpPr>
        <p:spPr/>
        <p:txBody>
          <a:bodyPr/>
          <a:lstStyle/>
          <a:p>
            <a:r>
              <a:rPr lang="en-IE" dirty="0"/>
              <a:t>Resource monitoring</a:t>
            </a:r>
          </a:p>
        </p:txBody>
      </p:sp>
      <p:sp>
        <p:nvSpPr>
          <p:cNvPr id="3" name="Text Placeholder 1">
            <a:extLst>
              <a:ext uri="{FF2B5EF4-FFF2-40B4-BE49-F238E27FC236}">
                <a16:creationId xmlns:a16="http://schemas.microsoft.com/office/drawing/2014/main" id="{ABA36A3E-90F0-4C94-8D3F-21B4628BCBF3}"/>
              </a:ext>
            </a:extLst>
          </p:cNvPr>
          <p:cNvSpPr txBox="1">
            <a:spLocks/>
          </p:cNvSpPr>
          <p:nvPr/>
        </p:nvSpPr>
        <p:spPr>
          <a:xfrm>
            <a:off x="5523811" y="1964858"/>
            <a:ext cx="3268265" cy="3023905"/>
          </a:xfrm>
          <a:prstGeom prst="rect">
            <a:avLst/>
          </a:prstGeom>
        </p:spPr>
        <p:txBody>
          <a:bodyPr vert="horz" lIns="91440" tIns="45720" rIns="91440" bIns="45720" rtlCol="0">
            <a:normAutofit lnSpcReduction="10000"/>
          </a:bodyPr>
          <a:lstStyle>
            <a:lvl1pPr marL="257168" indent="-257168" algn="l" defTabSz="685783" rtl="0" eaLnBrk="1" latinLnBrk="0" hangingPunct="1">
              <a:spcBef>
                <a:spcPct val="20000"/>
              </a:spcBef>
              <a:buFont typeface="Arial" pitchFamily="34" charset="0"/>
              <a:buChar char="•"/>
              <a:defRPr sz="2100" kern="1200">
                <a:solidFill>
                  <a:schemeClr val="tx1"/>
                </a:solidFill>
                <a:latin typeface="+mn-lt"/>
                <a:ea typeface="+mn-ea"/>
                <a:cs typeface="+mn-cs"/>
              </a:defRPr>
            </a:lvl1pPr>
            <a:lvl2pPr marL="557199" indent="-214308" algn="l" defTabSz="685783" rtl="0" eaLnBrk="1" latinLnBrk="0" hangingPunct="1">
              <a:spcBef>
                <a:spcPct val="20000"/>
              </a:spcBef>
              <a:buFont typeface="Arial" pitchFamily="34" charset="0"/>
              <a:buChar char="–"/>
              <a:defRPr sz="1950" kern="1200">
                <a:solidFill>
                  <a:schemeClr val="tx1"/>
                </a:solidFill>
                <a:latin typeface="+mn-lt"/>
                <a:ea typeface="+mn-ea"/>
                <a:cs typeface="+mn-cs"/>
              </a:defRPr>
            </a:lvl2pPr>
            <a:lvl3pPr marL="857228" indent="-171446" algn="l" defTabSz="685783"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20"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12"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03"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Font typeface="Arial" pitchFamily="34" charset="0"/>
              <a:buNone/>
            </a:pPr>
            <a:r>
              <a:rPr lang="en-US"/>
              <a:t>master.sys.resource_stats</a:t>
            </a:r>
          </a:p>
          <a:p>
            <a:pPr lvl="1"/>
            <a:r>
              <a:rPr lang="en-US" sz="1200"/>
              <a:t>Based on 5 minute averages</a:t>
            </a:r>
          </a:p>
          <a:p>
            <a:pPr marL="0" indent="0">
              <a:buFont typeface="Arial" pitchFamily="34" charset="0"/>
              <a:buNone/>
            </a:pPr>
            <a:r>
              <a:rPr lang="en-US"/>
              <a:t>userdb.sys.dm_db_resource_stats</a:t>
            </a:r>
          </a:p>
          <a:p>
            <a:pPr lvl="1"/>
            <a:r>
              <a:rPr lang="en-US" sz="1200"/>
              <a:t>Based on 15 second averages</a:t>
            </a:r>
          </a:p>
          <a:p>
            <a:pPr marL="0" indent="0">
              <a:buFont typeface="Arial" pitchFamily="34" charset="0"/>
              <a:buNone/>
            </a:pPr>
            <a:r>
              <a:rPr lang="en-US"/>
              <a:t>Percentages relative to </a:t>
            </a:r>
            <a:br>
              <a:rPr lang="en-US"/>
            </a:br>
            <a:r>
              <a:rPr lang="en-US"/>
              <a:t>performance level</a:t>
            </a:r>
          </a:p>
          <a:p>
            <a:pPr marL="0" indent="0">
              <a:buFont typeface="Arial" pitchFamily="34" charset="0"/>
              <a:buNone/>
            </a:pPr>
            <a:r>
              <a:rPr lang="en-US"/>
              <a:t>Accessible though Azure Portal</a:t>
            </a:r>
          </a:p>
          <a:p>
            <a:pPr lvl="1"/>
            <a:r>
              <a:rPr lang="en-US" sz="1200"/>
              <a:t>Enables configuration of alerting</a:t>
            </a:r>
            <a:endParaRPr lang="en-US" sz="1200" dirty="0"/>
          </a:p>
        </p:txBody>
      </p:sp>
      <p:pic>
        <p:nvPicPr>
          <p:cNvPr id="4" name="Picture 3">
            <a:extLst>
              <a:ext uri="{FF2B5EF4-FFF2-40B4-BE49-F238E27FC236}">
                <a16:creationId xmlns:a16="http://schemas.microsoft.com/office/drawing/2014/main" id="{47FFBF6B-6DE4-4F7B-8A78-66F3FCD47F26}"/>
              </a:ext>
            </a:extLst>
          </p:cNvPr>
          <p:cNvPicPr>
            <a:picLocks noChangeAspect="1"/>
          </p:cNvPicPr>
          <p:nvPr/>
        </p:nvPicPr>
        <p:blipFill>
          <a:blip r:embed="rId2"/>
          <a:stretch>
            <a:fillRect/>
          </a:stretch>
        </p:blipFill>
        <p:spPr>
          <a:xfrm>
            <a:off x="281338" y="2155256"/>
            <a:ext cx="4981971" cy="2812732"/>
          </a:xfrm>
          <a:prstGeom prst="rect">
            <a:avLst/>
          </a:prstGeom>
        </p:spPr>
      </p:pic>
      <p:sp>
        <p:nvSpPr>
          <p:cNvPr id="6" name="Slide Number Placeholder 5">
            <a:extLst>
              <a:ext uri="{FF2B5EF4-FFF2-40B4-BE49-F238E27FC236}">
                <a16:creationId xmlns:a16="http://schemas.microsoft.com/office/drawing/2014/main" id="{954CCED3-21E7-4BEB-AF99-FE548B267ECC}"/>
              </a:ext>
            </a:extLst>
          </p:cNvPr>
          <p:cNvSpPr>
            <a:spLocks noGrp="1"/>
          </p:cNvSpPr>
          <p:nvPr>
            <p:ph type="sldNum" sz="quarter" idx="10"/>
          </p:nvPr>
        </p:nvSpPr>
        <p:spPr/>
        <p:txBody>
          <a:bodyPr/>
          <a:lstStyle/>
          <a:p>
            <a:fld id="{4490B2FD-60A7-44BF-8130-23BE2AB42F4B}" type="slidenum">
              <a:rPr lang="en-IE" smtClean="0"/>
              <a:t>23</a:t>
            </a:fld>
            <a:endParaRPr lang="en-IE" dirty="0"/>
          </a:p>
        </p:txBody>
      </p:sp>
    </p:spTree>
    <p:extLst>
      <p:ext uri="{BB962C8B-B14F-4D97-AF65-F5344CB8AC3E}">
        <p14:creationId xmlns:p14="http://schemas.microsoft.com/office/powerpoint/2010/main" val="198425883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B520C-8123-406D-A21E-9F02840B1899}"/>
              </a:ext>
            </a:extLst>
          </p:cNvPr>
          <p:cNvSpPr>
            <a:spLocks noGrp="1"/>
          </p:cNvSpPr>
          <p:nvPr>
            <p:ph type="title"/>
          </p:nvPr>
        </p:nvSpPr>
        <p:spPr/>
        <p:txBody>
          <a:bodyPr/>
          <a:lstStyle/>
          <a:p>
            <a:r>
              <a:rPr lang="en-GB" dirty="0"/>
              <a:t>What is difficult about building SaaS?</a:t>
            </a:r>
            <a:endParaRPr lang="en-IE" dirty="0"/>
          </a:p>
        </p:txBody>
      </p:sp>
      <p:sp>
        <p:nvSpPr>
          <p:cNvPr id="3" name="Text Placeholder 2">
            <a:extLst>
              <a:ext uri="{FF2B5EF4-FFF2-40B4-BE49-F238E27FC236}">
                <a16:creationId xmlns:a16="http://schemas.microsoft.com/office/drawing/2014/main" id="{E171C5F2-9A22-442D-88C2-289045DEB9A4}"/>
              </a:ext>
            </a:extLst>
          </p:cNvPr>
          <p:cNvSpPr txBox="1">
            <a:spLocks/>
          </p:cNvSpPr>
          <p:nvPr/>
        </p:nvSpPr>
        <p:spPr>
          <a:xfrm>
            <a:off x="201930" y="2183897"/>
            <a:ext cx="7808214" cy="3040742"/>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2"/>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2"/>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2"/>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685775">
              <a:lnSpc>
                <a:spcPct val="100000"/>
              </a:lnSpc>
              <a:buNone/>
              <a:defRPr/>
            </a:pPr>
            <a:r>
              <a:rPr lang="en-US" sz="1800" dirty="0">
                <a:solidFill>
                  <a:schemeClr val="tx1"/>
                </a:solidFill>
              </a:rPr>
              <a:t>A SaaS model requires supporting a large number of customers</a:t>
            </a:r>
          </a:p>
          <a:p>
            <a:pPr marL="429518" lvl="1" indent="-177410" defTabSz="685775">
              <a:lnSpc>
                <a:spcPct val="100000"/>
              </a:lnSpc>
              <a:defRPr/>
            </a:pPr>
            <a:r>
              <a:rPr lang="en-US" sz="1350" b="1" dirty="0">
                <a:solidFill>
                  <a:schemeClr val="tx1"/>
                </a:solidFill>
              </a:rPr>
              <a:t>Managing many customers and databases is hard</a:t>
            </a:r>
          </a:p>
          <a:p>
            <a:pPr marL="429518" lvl="1" indent="-177410" defTabSz="685775">
              <a:lnSpc>
                <a:spcPct val="100000"/>
              </a:lnSpc>
              <a:defRPr/>
            </a:pPr>
            <a:r>
              <a:rPr lang="en-US" sz="1350" dirty="0">
                <a:solidFill>
                  <a:schemeClr val="tx1"/>
                </a:solidFill>
              </a:rPr>
              <a:t>How can you deal with isolation versus packing lots of customers into a database?</a:t>
            </a:r>
          </a:p>
          <a:p>
            <a:pPr marL="429518" lvl="1" indent="-177410" defTabSz="685775">
              <a:lnSpc>
                <a:spcPct val="100000"/>
              </a:lnSpc>
              <a:defRPr/>
            </a:pPr>
            <a:r>
              <a:rPr lang="en-US" sz="1350" dirty="0">
                <a:solidFill>
                  <a:schemeClr val="tx1"/>
                </a:solidFill>
              </a:rPr>
              <a:t>What are your resource needs and economic/business considerations?</a:t>
            </a:r>
          </a:p>
          <a:p>
            <a:pPr marL="429518" lvl="1" indent="-177410" defTabSz="685775">
              <a:lnSpc>
                <a:spcPct val="100000"/>
              </a:lnSpc>
              <a:defRPr/>
            </a:pPr>
            <a:r>
              <a:rPr lang="en-US" sz="1350" dirty="0">
                <a:solidFill>
                  <a:schemeClr val="tx1"/>
                </a:solidFill>
              </a:rPr>
              <a:t>How can you future proof for scale?</a:t>
            </a:r>
          </a:p>
          <a:p>
            <a:pPr marL="429518" lvl="1" indent="-177410" defTabSz="685775">
              <a:lnSpc>
                <a:spcPct val="100000"/>
              </a:lnSpc>
              <a:defRPr/>
            </a:pPr>
            <a:r>
              <a:rPr lang="en-US" sz="1350" dirty="0">
                <a:solidFill>
                  <a:schemeClr val="tx1"/>
                </a:solidFill>
              </a:rPr>
              <a:t>How can you handle changing business models?</a:t>
            </a:r>
          </a:p>
        </p:txBody>
      </p:sp>
      <p:sp>
        <p:nvSpPr>
          <p:cNvPr id="4" name="Text Placeholder 2">
            <a:extLst>
              <a:ext uri="{FF2B5EF4-FFF2-40B4-BE49-F238E27FC236}">
                <a16:creationId xmlns:a16="http://schemas.microsoft.com/office/drawing/2014/main" id="{5685F0AD-CE2D-4209-9C07-A8B0643A9536}"/>
              </a:ext>
            </a:extLst>
          </p:cNvPr>
          <p:cNvSpPr txBox="1">
            <a:spLocks/>
          </p:cNvSpPr>
          <p:nvPr/>
        </p:nvSpPr>
        <p:spPr>
          <a:xfrm>
            <a:off x="201930" y="3959341"/>
            <a:ext cx="8287734" cy="1378470"/>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2"/>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2"/>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2"/>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buNone/>
              <a:defRPr/>
            </a:pPr>
            <a:r>
              <a:rPr lang="en-US" sz="1800" dirty="0">
                <a:solidFill>
                  <a:schemeClr val="tx1"/>
                </a:solidFill>
              </a:rPr>
              <a:t>One architectural pattern for SaaS applications is to create one </a:t>
            </a:r>
            <a:br>
              <a:rPr lang="en-US" sz="1800" dirty="0">
                <a:solidFill>
                  <a:schemeClr val="tx1"/>
                </a:solidFill>
              </a:rPr>
            </a:br>
            <a:r>
              <a:rPr lang="en-US" sz="1800" dirty="0">
                <a:solidFill>
                  <a:schemeClr val="tx1"/>
                </a:solidFill>
              </a:rPr>
              <a:t>database per end customer</a:t>
            </a:r>
          </a:p>
          <a:p>
            <a:pPr marL="0" indent="0" defTabSz="685775">
              <a:lnSpc>
                <a:spcPct val="100000"/>
              </a:lnSpc>
              <a:buNone/>
              <a:defRPr/>
            </a:pPr>
            <a:r>
              <a:rPr lang="en-US" sz="1800" dirty="0">
                <a:solidFill>
                  <a:schemeClr val="tx1"/>
                </a:solidFill>
              </a:rPr>
              <a:t>Purchasing individual databases and overprovisioning to meet </a:t>
            </a:r>
            <a:br>
              <a:rPr lang="en-US" sz="1800" dirty="0">
                <a:solidFill>
                  <a:schemeClr val="tx1"/>
                </a:solidFill>
              </a:rPr>
            </a:br>
            <a:r>
              <a:rPr lang="en-US" sz="1800" dirty="0">
                <a:solidFill>
                  <a:schemeClr val="tx1"/>
                </a:solidFill>
              </a:rPr>
              <a:t>the variable and peak demand for each database is often not cost-efficient</a:t>
            </a:r>
          </a:p>
        </p:txBody>
      </p:sp>
      <p:grpSp>
        <p:nvGrpSpPr>
          <p:cNvPr id="5" name="Group 4">
            <a:extLst>
              <a:ext uri="{FF2B5EF4-FFF2-40B4-BE49-F238E27FC236}">
                <a16:creationId xmlns:a16="http://schemas.microsoft.com/office/drawing/2014/main" id="{3C7E818B-D1E1-4F19-8829-80DAE583BA86}"/>
              </a:ext>
            </a:extLst>
          </p:cNvPr>
          <p:cNvGrpSpPr/>
          <p:nvPr/>
        </p:nvGrpSpPr>
        <p:grpSpPr>
          <a:xfrm>
            <a:off x="6802435" y="4135834"/>
            <a:ext cx="2198471" cy="1469400"/>
            <a:chOff x="9423799" y="4587346"/>
            <a:chExt cx="2259913" cy="1510466"/>
          </a:xfrm>
        </p:grpSpPr>
        <p:pic>
          <p:nvPicPr>
            <p:cNvPr id="6" name="Picture 5">
              <a:extLst>
                <a:ext uri="{FF2B5EF4-FFF2-40B4-BE49-F238E27FC236}">
                  <a16:creationId xmlns:a16="http://schemas.microsoft.com/office/drawing/2014/main" id="{4456377B-2E17-41E9-9FF1-21A85D04DFAB}"/>
                </a:ext>
              </a:extLst>
            </p:cNvPr>
            <p:cNvPicPr>
              <a:picLocks noChangeAspect="1"/>
            </p:cNvPicPr>
            <p:nvPr/>
          </p:nvPicPr>
          <p:blipFill>
            <a:blip r:embed="rId2"/>
            <a:stretch>
              <a:fillRect/>
            </a:stretch>
          </p:blipFill>
          <p:spPr>
            <a:xfrm>
              <a:off x="9423799" y="4587346"/>
              <a:ext cx="2259913" cy="826613"/>
            </a:xfrm>
            <a:prstGeom prst="rect">
              <a:avLst/>
            </a:prstGeom>
          </p:spPr>
        </p:pic>
        <p:pic>
          <p:nvPicPr>
            <p:cNvPr id="7" name="Picture 6">
              <a:extLst>
                <a:ext uri="{FF2B5EF4-FFF2-40B4-BE49-F238E27FC236}">
                  <a16:creationId xmlns:a16="http://schemas.microsoft.com/office/drawing/2014/main" id="{788057C1-A16E-4876-B956-9AFA3C113E75}"/>
                </a:ext>
              </a:extLst>
            </p:cNvPr>
            <p:cNvPicPr>
              <a:picLocks noChangeAspect="1"/>
            </p:cNvPicPr>
            <p:nvPr/>
          </p:nvPicPr>
          <p:blipFill>
            <a:blip r:embed="rId3"/>
            <a:stretch>
              <a:fillRect/>
            </a:stretch>
          </p:blipFill>
          <p:spPr>
            <a:xfrm>
              <a:off x="9997891" y="5362202"/>
              <a:ext cx="1160291" cy="735610"/>
            </a:xfrm>
            <a:prstGeom prst="rect">
              <a:avLst/>
            </a:prstGeom>
          </p:spPr>
        </p:pic>
      </p:grpSp>
      <p:sp>
        <p:nvSpPr>
          <p:cNvPr id="8" name="Slide Number Placeholder 7">
            <a:extLst>
              <a:ext uri="{FF2B5EF4-FFF2-40B4-BE49-F238E27FC236}">
                <a16:creationId xmlns:a16="http://schemas.microsoft.com/office/drawing/2014/main" id="{4BFEA8E2-2003-47E0-972F-17A589BEF1DD}"/>
              </a:ext>
            </a:extLst>
          </p:cNvPr>
          <p:cNvSpPr>
            <a:spLocks noGrp="1"/>
          </p:cNvSpPr>
          <p:nvPr>
            <p:ph type="sldNum" sz="quarter" idx="10"/>
          </p:nvPr>
        </p:nvSpPr>
        <p:spPr/>
        <p:txBody>
          <a:bodyPr/>
          <a:lstStyle/>
          <a:p>
            <a:fld id="{4490B2FD-60A7-44BF-8130-23BE2AB42F4B}" type="slidenum">
              <a:rPr lang="en-IE" smtClean="0"/>
              <a:t>24</a:t>
            </a:fld>
            <a:endParaRPr lang="en-IE" dirty="0"/>
          </a:p>
        </p:txBody>
      </p:sp>
    </p:spTree>
    <p:extLst>
      <p:ext uri="{BB962C8B-B14F-4D97-AF65-F5344CB8AC3E}">
        <p14:creationId xmlns:p14="http://schemas.microsoft.com/office/powerpoint/2010/main" val="340952884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06237-3361-4503-951B-18ABC9F80CDD}"/>
              </a:ext>
            </a:extLst>
          </p:cNvPr>
          <p:cNvSpPr>
            <a:spLocks noGrp="1"/>
          </p:cNvSpPr>
          <p:nvPr>
            <p:ph type="title"/>
          </p:nvPr>
        </p:nvSpPr>
        <p:spPr/>
        <p:txBody>
          <a:bodyPr/>
          <a:lstStyle/>
          <a:p>
            <a:r>
              <a:rPr lang="en-GB" dirty="0"/>
              <a:t>Software as a service (SaaS)</a:t>
            </a:r>
            <a:endParaRPr lang="en-IE" dirty="0"/>
          </a:p>
        </p:txBody>
      </p:sp>
      <p:sp>
        <p:nvSpPr>
          <p:cNvPr id="3" name="Content Placeholder 2">
            <a:extLst>
              <a:ext uri="{FF2B5EF4-FFF2-40B4-BE49-F238E27FC236}">
                <a16:creationId xmlns:a16="http://schemas.microsoft.com/office/drawing/2014/main" id="{3F6E4AED-89EA-4651-AAF2-DF4AC3A145FE}"/>
              </a:ext>
            </a:extLst>
          </p:cNvPr>
          <p:cNvSpPr txBox="1">
            <a:spLocks/>
          </p:cNvSpPr>
          <p:nvPr/>
        </p:nvSpPr>
        <p:spPr>
          <a:xfrm>
            <a:off x="357211" y="1809290"/>
            <a:ext cx="6803136" cy="3812381"/>
          </a:xfrm>
          <a:prstGeom prst="rect">
            <a:avLst/>
          </a:prstGeom>
        </p:spPr>
        <p:txBody>
          <a:bodyPr vert="horz" lIns="91440" tIns="45720" rIns="91440" bIns="45720" rtlCol="0">
            <a:noAutofit/>
          </a:bodyPr>
          <a:lstStyle>
            <a:lvl1pPr marL="257168" indent="-257168" algn="l" defTabSz="685783" rtl="0" eaLnBrk="1" latinLnBrk="0" hangingPunct="1">
              <a:spcBef>
                <a:spcPct val="20000"/>
              </a:spcBef>
              <a:buFont typeface="Arial" pitchFamily="34" charset="0"/>
              <a:buChar char="•"/>
              <a:defRPr sz="2100" kern="1200">
                <a:solidFill>
                  <a:schemeClr val="tx1"/>
                </a:solidFill>
                <a:latin typeface="+mn-lt"/>
                <a:ea typeface="+mn-ea"/>
                <a:cs typeface="+mn-cs"/>
              </a:defRPr>
            </a:lvl1pPr>
            <a:lvl2pPr marL="557199" indent="-214308" algn="l" defTabSz="685783" rtl="0" eaLnBrk="1" latinLnBrk="0" hangingPunct="1">
              <a:spcBef>
                <a:spcPct val="20000"/>
              </a:spcBef>
              <a:buFont typeface="Arial" pitchFamily="34" charset="0"/>
              <a:buChar char="–"/>
              <a:defRPr sz="1950" kern="1200">
                <a:solidFill>
                  <a:schemeClr val="tx1"/>
                </a:solidFill>
                <a:latin typeface="+mn-lt"/>
                <a:ea typeface="+mn-ea"/>
                <a:cs typeface="+mn-cs"/>
              </a:defRPr>
            </a:lvl2pPr>
            <a:lvl3pPr marL="857228" indent="-171446" algn="l" defTabSz="685783"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20"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12"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03"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spcBef>
                <a:spcPts val="900"/>
              </a:spcBef>
              <a:buFont typeface="Arial" pitchFamily="34" charset="0"/>
              <a:buNone/>
            </a:pPr>
            <a:r>
              <a:rPr lang="en-US" sz="1800">
                <a:latin typeface="Segoe UI Light" panose="020B0502040204020203" pitchFamily="34" charset="0"/>
                <a:cs typeface="Segoe UI Light" panose="020B0502040204020203" pitchFamily="34" charset="0"/>
              </a:rPr>
              <a:t>Central directory (catalog) that stores customer profiles</a:t>
            </a:r>
          </a:p>
          <a:p>
            <a:pPr marL="0" indent="0">
              <a:spcBef>
                <a:spcPts val="900"/>
              </a:spcBef>
              <a:buFont typeface="Arial" pitchFamily="34" charset="0"/>
              <a:buNone/>
            </a:pPr>
            <a:r>
              <a:rPr lang="en-US" sz="1800">
                <a:latin typeface="Segoe UI Light" panose="020B0502040204020203" pitchFamily="34" charset="0"/>
                <a:cs typeface="Segoe UI Light" panose="020B0502040204020203" pitchFamily="34" charset="0"/>
              </a:rPr>
              <a:t>One database per end customer (tenant)</a:t>
            </a:r>
          </a:p>
          <a:p>
            <a:pPr>
              <a:spcBef>
                <a:spcPts val="450"/>
              </a:spcBef>
            </a:pPr>
            <a:r>
              <a:rPr lang="en-US" sz="1200">
                <a:cs typeface="Segoe UI Light" panose="020B0502040204020203" pitchFamily="34" charset="0"/>
              </a:rPr>
              <a:t>Often for security and isolation</a:t>
            </a:r>
          </a:p>
          <a:p>
            <a:pPr>
              <a:spcBef>
                <a:spcPts val="450"/>
              </a:spcBef>
            </a:pPr>
            <a:r>
              <a:rPr lang="en-US" sz="1200">
                <a:cs typeface="Segoe UI Light" panose="020B0502040204020203" pitchFamily="34" charset="0"/>
              </a:rPr>
              <a:t>Some rely on schema customization</a:t>
            </a:r>
          </a:p>
          <a:p>
            <a:pPr marL="0" indent="0">
              <a:spcBef>
                <a:spcPts val="900"/>
              </a:spcBef>
              <a:buFont typeface="Arial" pitchFamily="34" charset="0"/>
              <a:buNone/>
            </a:pPr>
            <a:r>
              <a:rPr lang="en-US" sz="1800">
                <a:latin typeface="Segoe UI Light" panose="020B0502040204020203" pitchFamily="34" charset="0"/>
                <a:cs typeface="Segoe UI Light" panose="020B0502040204020203" pitchFamily="34" charset="0"/>
              </a:rPr>
              <a:t>Data-dependent routing is a common data-access path</a:t>
            </a:r>
          </a:p>
          <a:p>
            <a:pPr>
              <a:spcBef>
                <a:spcPts val="450"/>
              </a:spcBef>
            </a:pPr>
            <a:r>
              <a:rPr lang="en-US" sz="1200">
                <a:cs typeface="Segoe UI Light" panose="020B0502040204020203" pitchFamily="34" charset="0"/>
              </a:rPr>
              <a:t>Highly selective key-lookup queries, multi-joins, and more</a:t>
            </a:r>
          </a:p>
          <a:p>
            <a:pPr>
              <a:spcBef>
                <a:spcPts val="450"/>
              </a:spcBef>
            </a:pPr>
            <a:r>
              <a:rPr lang="en-US" sz="1200">
                <a:cs typeface="Segoe UI Light" panose="020B0502040204020203" pitchFamily="34" charset="0"/>
              </a:rPr>
              <a:t>Mid to low data-entry rate</a:t>
            </a:r>
          </a:p>
          <a:p>
            <a:pPr>
              <a:spcBef>
                <a:spcPts val="450"/>
              </a:spcBef>
            </a:pPr>
            <a:r>
              <a:rPr lang="en-US" sz="1200">
                <a:cs typeface="Segoe UI Light" panose="020B0502040204020203" pitchFamily="34" charset="0"/>
              </a:rPr>
              <a:t>No need for cross-customer (fan-out) queries</a:t>
            </a:r>
          </a:p>
          <a:p>
            <a:pPr marL="0" indent="0">
              <a:spcBef>
                <a:spcPts val="900"/>
              </a:spcBef>
              <a:buFont typeface="Arial" pitchFamily="34" charset="0"/>
              <a:buNone/>
              <a:defRPr/>
            </a:pPr>
            <a:r>
              <a:rPr lang="en-US" sz="1800">
                <a:latin typeface="Segoe UI Light" panose="020B0502040204020203" pitchFamily="34" charset="0"/>
                <a:cs typeface="Segoe UI Light" panose="020B0502040204020203" pitchFamily="34" charset="0"/>
              </a:rPr>
              <a:t>Most tenants are small and “cold,” and some might have hot spots</a:t>
            </a:r>
          </a:p>
          <a:p>
            <a:pPr>
              <a:spcBef>
                <a:spcPts val="450"/>
              </a:spcBef>
              <a:defRPr/>
            </a:pPr>
            <a:r>
              <a:rPr lang="en-US" sz="1200">
                <a:cs typeface="Segoe UI Light" panose="020B0502040204020203" pitchFamily="34" charset="0"/>
              </a:rPr>
              <a:t>Optimizing cost of goods solid (COGS) by picking the right service tier for the customer (mostly Basic)</a:t>
            </a:r>
          </a:p>
          <a:p>
            <a:pPr marL="0" indent="0">
              <a:spcBef>
                <a:spcPts val="450"/>
              </a:spcBef>
              <a:buFont typeface="Arial" pitchFamily="34" charset="0"/>
              <a:buNone/>
              <a:defRPr/>
            </a:pPr>
            <a:r>
              <a:rPr lang="en-US" sz="1800">
                <a:latin typeface="Segoe UI Light" panose="020B0502040204020203" pitchFamily="34" charset="0"/>
                <a:cs typeface="Segoe UI Light" panose="020B0502040204020203" pitchFamily="34" charset="0"/>
              </a:rPr>
              <a:t>Example</a:t>
            </a:r>
          </a:p>
          <a:p>
            <a:pPr>
              <a:spcBef>
                <a:spcPts val="450"/>
              </a:spcBef>
              <a:defRPr/>
            </a:pPr>
            <a:r>
              <a:rPr lang="en-US" sz="1200">
                <a:cs typeface="Segoe UI Light" panose="020B0502040204020203" pitchFamily="34" charset="0"/>
              </a:rPr>
              <a:t>MYOB, Sage</a:t>
            </a:r>
          </a:p>
          <a:p>
            <a:pPr marL="0" indent="0">
              <a:spcBef>
                <a:spcPts val="450"/>
              </a:spcBef>
              <a:buFont typeface="Arial" pitchFamily="34" charset="0"/>
              <a:buNone/>
              <a:defRPr/>
            </a:pPr>
            <a:endParaRPr lang="en-US" sz="1200" dirty="0">
              <a:cs typeface="Segoe UI Light" panose="020B0502040204020203" pitchFamily="34" charset="0"/>
            </a:endParaRPr>
          </a:p>
        </p:txBody>
      </p:sp>
      <p:sp>
        <p:nvSpPr>
          <p:cNvPr id="4" name="Flowchart: Magnetic Disk 10">
            <a:extLst>
              <a:ext uri="{FF2B5EF4-FFF2-40B4-BE49-F238E27FC236}">
                <a16:creationId xmlns:a16="http://schemas.microsoft.com/office/drawing/2014/main" id="{C340BB23-2AD4-4E62-AF03-A7E0B5A58910}"/>
              </a:ext>
            </a:extLst>
          </p:cNvPr>
          <p:cNvSpPr>
            <a:spLocks noChangeAspect="1"/>
          </p:cNvSpPr>
          <p:nvPr/>
        </p:nvSpPr>
        <p:spPr bwMode="auto">
          <a:xfrm>
            <a:off x="9513438" y="4745371"/>
            <a:ext cx="459485" cy="535748"/>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0" tIns="68580" rIns="0" bIns="0" numCol="1" spcCol="0" rtlCol="0" fromWordArt="0" anchor="ctr" anchorCtr="0" forceAA="0" compatLnSpc="1">
            <a:prstTxWarp prst="textNoShape">
              <a:avLst/>
            </a:prstTxWarp>
            <a:noAutofit/>
          </a:bodyPr>
          <a:lstStyle/>
          <a:p>
            <a:pPr algn="ctr" defTabSz="699354" fontAlgn="base">
              <a:spcBef>
                <a:spcPct val="0"/>
              </a:spcBef>
              <a:spcAft>
                <a:spcPct val="0"/>
              </a:spcAft>
              <a:defRPr/>
            </a:pPr>
            <a:endParaRPr lang="en-US" sz="1500" b="1" kern="0" dirty="0">
              <a:ln>
                <a:solidFill>
                  <a:prstClr val="white">
                    <a:alpha val="0"/>
                  </a:prstClr>
                </a:solidFill>
              </a:ln>
              <a:solidFill>
                <a:prstClr val="white"/>
              </a:solidFill>
              <a:latin typeface="+mj-lt"/>
              <a:ea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AB74C921-686B-46B1-B6E6-A5247427675A}"/>
              </a:ext>
            </a:extLst>
          </p:cNvPr>
          <p:cNvPicPr>
            <a:picLocks noChangeAspect="1"/>
          </p:cNvPicPr>
          <p:nvPr/>
        </p:nvPicPr>
        <p:blipFill>
          <a:blip r:embed="rId2"/>
          <a:stretch>
            <a:fillRect/>
          </a:stretch>
        </p:blipFill>
        <p:spPr>
          <a:xfrm>
            <a:off x="4946653" y="3154556"/>
            <a:ext cx="4427387" cy="2954148"/>
          </a:xfrm>
          <a:prstGeom prst="rect">
            <a:avLst/>
          </a:prstGeom>
        </p:spPr>
      </p:pic>
      <p:sp>
        <p:nvSpPr>
          <p:cNvPr id="6" name="Can 25">
            <a:extLst>
              <a:ext uri="{FF2B5EF4-FFF2-40B4-BE49-F238E27FC236}">
                <a16:creationId xmlns:a16="http://schemas.microsoft.com/office/drawing/2014/main" id="{69835283-2004-4BA0-A0C2-67963C312C03}"/>
              </a:ext>
            </a:extLst>
          </p:cNvPr>
          <p:cNvSpPr/>
          <p:nvPr/>
        </p:nvSpPr>
        <p:spPr>
          <a:xfrm>
            <a:off x="8385934" y="1701592"/>
            <a:ext cx="557876" cy="460555"/>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246"/>
            <a:r>
              <a:rPr lang="en-US" sz="1000" kern="0" dirty="0">
                <a:solidFill>
                  <a:schemeClr val="accent4">
                    <a:lumMod val="50000"/>
                  </a:schemeClr>
                </a:solidFill>
              </a:rPr>
              <a:t>Catalog</a:t>
            </a:r>
          </a:p>
        </p:txBody>
      </p:sp>
      <p:cxnSp>
        <p:nvCxnSpPr>
          <p:cNvPr id="7" name="Straight Connector 6">
            <a:extLst>
              <a:ext uri="{FF2B5EF4-FFF2-40B4-BE49-F238E27FC236}">
                <a16:creationId xmlns:a16="http://schemas.microsoft.com/office/drawing/2014/main" id="{7ED36FE8-2316-4F90-BEA7-8C7B7CEFB4DD}"/>
              </a:ext>
            </a:extLst>
          </p:cNvPr>
          <p:cNvCxnSpPr/>
          <p:nvPr/>
        </p:nvCxnSpPr>
        <p:spPr>
          <a:xfrm>
            <a:off x="7401555" y="3311162"/>
            <a:ext cx="509392" cy="0"/>
          </a:xfrm>
          <a:prstGeom prst="line">
            <a:avLst/>
          </a:prstGeom>
          <a:ln w="38100">
            <a:solidFill>
              <a:schemeClr val="accent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8" name="Can 11">
            <a:extLst>
              <a:ext uri="{FF2B5EF4-FFF2-40B4-BE49-F238E27FC236}">
                <a16:creationId xmlns:a16="http://schemas.microsoft.com/office/drawing/2014/main" id="{610DF136-A811-4060-8782-0D44214DD778}"/>
              </a:ext>
            </a:extLst>
          </p:cNvPr>
          <p:cNvSpPr/>
          <p:nvPr/>
        </p:nvSpPr>
        <p:spPr>
          <a:xfrm>
            <a:off x="5926631" y="3015198"/>
            <a:ext cx="422541" cy="520220"/>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624"/>
            <a:r>
              <a:rPr lang="en-US" sz="900" dirty="0" err="1">
                <a:solidFill>
                  <a:schemeClr val="accent4">
                    <a:lumMod val="50000"/>
                  </a:schemeClr>
                </a:solidFill>
                <a:latin typeface="Segoe UI"/>
              </a:rPr>
              <a:t>Cust</a:t>
            </a:r>
            <a:r>
              <a:rPr lang="en-US" sz="900" dirty="0">
                <a:solidFill>
                  <a:schemeClr val="accent4">
                    <a:lumMod val="50000"/>
                  </a:schemeClr>
                </a:solidFill>
                <a:latin typeface="Segoe UI"/>
              </a:rPr>
              <a:t> 1</a:t>
            </a:r>
          </a:p>
        </p:txBody>
      </p:sp>
      <p:sp>
        <p:nvSpPr>
          <p:cNvPr id="9" name="Can 12">
            <a:extLst>
              <a:ext uri="{FF2B5EF4-FFF2-40B4-BE49-F238E27FC236}">
                <a16:creationId xmlns:a16="http://schemas.microsoft.com/office/drawing/2014/main" id="{B49A9A11-8B9A-4EAC-810A-0845CDCDEB98}"/>
              </a:ext>
            </a:extLst>
          </p:cNvPr>
          <p:cNvSpPr/>
          <p:nvPr/>
        </p:nvSpPr>
        <p:spPr>
          <a:xfrm>
            <a:off x="6430181" y="3015198"/>
            <a:ext cx="409650" cy="520220"/>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624"/>
            <a:r>
              <a:rPr lang="en-US" sz="900" dirty="0" err="1">
                <a:solidFill>
                  <a:schemeClr val="accent4">
                    <a:lumMod val="50000"/>
                  </a:schemeClr>
                </a:solidFill>
                <a:latin typeface="Segoe UI"/>
              </a:rPr>
              <a:t>Cust</a:t>
            </a:r>
            <a:r>
              <a:rPr lang="en-US" sz="900" dirty="0">
                <a:solidFill>
                  <a:schemeClr val="accent4">
                    <a:lumMod val="50000"/>
                  </a:schemeClr>
                </a:solidFill>
                <a:latin typeface="Segoe UI"/>
              </a:rPr>
              <a:t> 2</a:t>
            </a:r>
          </a:p>
        </p:txBody>
      </p:sp>
      <p:cxnSp>
        <p:nvCxnSpPr>
          <p:cNvPr id="10" name="Straight Arrow Connector 9">
            <a:extLst>
              <a:ext uri="{FF2B5EF4-FFF2-40B4-BE49-F238E27FC236}">
                <a16:creationId xmlns:a16="http://schemas.microsoft.com/office/drawing/2014/main" id="{787DF3B6-7A94-41A2-9AC4-073B5CBDF32C}"/>
              </a:ext>
            </a:extLst>
          </p:cNvPr>
          <p:cNvCxnSpPr>
            <a:cxnSpLocks/>
            <a:endCxn id="6" idx="2"/>
          </p:cNvCxnSpPr>
          <p:nvPr/>
        </p:nvCxnSpPr>
        <p:spPr>
          <a:xfrm>
            <a:off x="8076959" y="1855101"/>
            <a:ext cx="308976" cy="76769"/>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34FC1A1-CD91-4458-9A02-C913EBE2CBC5}"/>
              </a:ext>
            </a:extLst>
          </p:cNvPr>
          <p:cNvCxnSpPr/>
          <p:nvPr/>
        </p:nvCxnSpPr>
        <p:spPr>
          <a:xfrm flipH="1">
            <a:off x="6263427" y="2194841"/>
            <a:ext cx="359408" cy="765612"/>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Can 15">
            <a:extLst>
              <a:ext uri="{FF2B5EF4-FFF2-40B4-BE49-F238E27FC236}">
                <a16:creationId xmlns:a16="http://schemas.microsoft.com/office/drawing/2014/main" id="{ADEA572E-A82F-45C6-9941-F19DDC5F6054}"/>
              </a:ext>
            </a:extLst>
          </p:cNvPr>
          <p:cNvSpPr/>
          <p:nvPr/>
        </p:nvSpPr>
        <p:spPr>
          <a:xfrm>
            <a:off x="6906677" y="3015198"/>
            <a:ext cx="409650" cy="520220"/>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624"/>
            <a:r>
              <a:rPr lang="en-US" sz="900" dirty="0" err="1">
                <a:solidFill>
                  <a:schemeClr val="accent4">
                    <a:lumMod val="50000"/>
                  </a:schemeClr>
                </a:solidFill>
                <a:latin typeface="Segoe UI"/>
              </a:rPr>
              <a:t>Cust</a:t>
            </a:r>
            <a:r>
              <a:rPr lang="en-US" sz="900" dirty="0">
                <a:solidFill>
                  <a:schemeClr val="accent4">
                    <a:lumMod val="50000"/>
                  </a:schemeClr>
                </a:solidFill>
                <a:latin typeface="Segoe UI"/>
              </a:rPr>
              <a:t> 3</a:t>
            </a:r>
          </a:p>
        </p:txBody>
      </p:sp>
      <p:sp>
        <p:nvSpPr>
          <p:cNvPr id="13" name="Can 16">
            <a:extLst>
              <a:ext uri="{FF2B5EF4-FFF2-40B4-BE49-F238E27FC236}">
                <a16:creationId xmlns:a16="http://schemas.microsoft.com/office/drawing/2014/main" id="{200050CA-CFE2-4EB3-9593-DBFE6BE74E23}"/>
              </a:ext>
            </a:extLst>
          </p:cNvPr>
          <p:cNvSpPr/>
          <p:nvPr/>
        </p:nvSpPr>
        <p:spPr>
          <a:xfrm>
            <a:off x="7976285" y="3015198"/>
            <a:ext cx="409650" cy="520220"/>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624"/>
            <a:r>
              <a:rPr lang="en-US" sz="900" dirty="0" err="1">
                <a:solidFill>
                  <a:schemeClr val="accent4">
                    <a:lumMod val="50000"/>
                  </a:schemeClr>
                </a:solidFill>
                <a:latin typeface="Segoe UI"/>
              </a:rPr>
              <a:t>Cust</a:t>
            </a:r>
            <a:r>
              <a:rPr lang="en-US" sz="900" dirty="0">
                <a:solidFill>
                  <a:schemeClr val="accent4">
                    <a:lumMod val="50000"/>
                  </a:schemeClr>
                </a:solidFill>
                <a:latin typeface="Segoe UI"/>
              </a:rPr>
              <a:t> N</a:t>
            </a:r>
          </a:p>
        </p:txBody>
      </p:sp>
      <p:cxnSp>
        <p:nvCxnSpPr>
          <p:cNvPr id="14" name="Straight Arrow Connector 13">
            <a:extLst>
              <a:ext uri="{FF2B5EF4-FFF2-40B4-BE49-F238E27FC236}">
                <a16:creationId xmlns:a16="http://schemas.microsoft.com/office/drawing/2014/main" id="{C8D240D3-5909-41FA-A6B2-F64DEB288154}"/>
              </a:ext>
            </a:extLst>
          </p:cNvPr>
          <p:cNvCxnSpPr/>
          <p:nvPr/>
        </p:nvCxnSpPr>
        <p:spPr>
          <a:xfrm flipH="1">
            <a:off x="7102852" y="2194841"/>
            <a:ext cx="14825" cy="765612"/>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FDCFA54-8A4C-480A-BE2D-013EBF6F88A4}"/>
              </a:ext>
            </a:extLst>
          </p:cNvPr>
          <p:cNvCxnSpPr/>
          <p:nvPr/>
        </p:nvCxnSpPr>
        <p:spPr>
          <a:xfrm flipH="1">
            <a:off x="6654769" y="2194841"/>
            <a:ext cx="229192" cy="765612"/>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67E7E97-64B2-4437-A82A-1155396EE6EA}"/>
              </a:ext>
            </a:extLst>
          </p:cNvPr>
          <p:cNvCxnSpPr/>
          <p:nvPr/>
        </p:nvCxnSpPr>
        <p:spPr>
          <a:xfrm>
            <a:off x="7022593" y="1204722"/>
            <a:ext cx="737" cy="380722"/>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275F2F9-E1B0-48F0-8F17-01B2B94041AB}"/>
              </a:ext>
            </a:extLst>
          </p:cNvPr>
          <p:cNvSpPr/>
          <p:nvPr/>
        </p:nvSpPr>
        <p:spPr>
          <a:xfrm>
            <a:off x="6164920" y="1609939"/>
            <a:ext cx="1855298" cy="4284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2246">
              <a:defRPr/>
            </a:pPr>
            <a:endParaRPr lang="en-US" sz="1350" kern="0" dirty="0">
              <a:solidFill>
                <a:schemeClr val="bg1"/>
              </a:solidFill>
            </a:endParaRPr>
          </a:p>
        </p:txBody>
      </p:sp>
      <p:sp>
        <p:nvSpPr>
          <p:cNvPr id="18" name="Rectangle 17">
            <a:extLst>
              <a:ext uri="{FF2B5EF4-FFF2-40B4-BE49-F238E27FC236}">
                <a16:creationId xmlns:a16="http://schemas.microsoft.com/office/drawing/2014/main" id="{FB553F9A-9A8C-4EB5-9A22-5C3597AC002C}"/>
              </a:ext>
            </a:extLst>
          </p:cNvPr>
          <p:cNvSpPr/>
          <p:nvPr/>
        </p:nvSpPr>
        <p:spPr>
          <a:xfrm>
            <a:off x="6108178" y="1678133"/>
            <a:ext cx="1802768" cy="4284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2246">
              <a:defRPr/>
            </a:pPr>
            <a:r>
              <a:rPr lang="en-US" sz="1325" b="1" kern="0" dirty="0">
                <a:solidFill>
                  <a:schemeClr val="bg1"/>
                </a:solidFill>
              </a:rPr>
              <a:t>Apps</a:t>
            </a:r>
          </a:p>
        </p:txBody>
      </p:sp>
      <p:cxnSp>
        <p:nvCxnSpPr>
          <p:cNvPr id="19" name="Straight Arrow Connector 18">
            <a:extLst>
              <a:ext uri="{FF2B5EF4-FFF2-40B4-BE49-F238E27FC236}">
                <a16:creationId xmlns:a16="http://schemas.microsoft.com/office/drawing/2014/main" id="{50A891C1-9EA4-424D-8C77-A680A4417B88}"/>
              </a:ext>
            </a:extLst>
          </p:cNvPr>
          <p:cNvCxnSpPr>
            <a:cxnSpLocks/>
          </p:cNvCxnSpPr>
          <p:nvPr/>
        </p:nvCxnSpPr>
        <p:spPr>
          <a:xfrm>
            <a:off x="7566935" y="2161320"/>
            <a:ext cx="551789" cy="780340"/>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Slide Number Placeholder 19">
            <a:extLst>
              <a:ext uri="{FF2B5EF4-FFF2-40B4-BE49-F238E27FC236}">
                <a16:creationId xmlns:a16="http://schemas.microsoft.com/office/drawing/2014/main" id="{08943945-A22E-4ECD-841D-56438527D206}"/>
              </a:ext>
            </a:extLst>
          </p:cNvPr>
          <p:cNvSpPr>
            <a:spLocks noGrp="1"/>
          </p:cNvSpPr>
          <p:nvPr>
            <p:ph type="sldNum" sz="quarter" idx="10"/>
          </p:nvPr>
        </p:nvSpPr>
        <p:spPr/>
        <p:txBody>
          <a:bodyPr/>
          <a:lstStyle/>
          <a:p>
            <a:fld id="{4490B2FD-60A7-44BF-8130-23BE2AB42F4B}" type="slidenum">
              <a:rPr lang="en-IE" smtClean="0"/>
              <a:t>25</a:t>
            </a:fld>
            <a:endParaRPr lang="en-IE" dirty="0"/>
          </a:p>
        </p:txBody>
      </p:sp>
    </p:spTree>
    <p:extLst>
      <p:ext uri="{BB962C8B-B14F-4D97-AF65-F5344CB8AC3E}">
        <p14:creationId xmlns:p14="http://schemas.microsoft.com/office/powerpoint/2010/main" val="14186737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B5168-AB37-4F58-BAD1-A347234F7473}"/>
              </a:ext>
            </a:extLst>
          </p:cNvPr>
          <p:cNvSpPr>
            <a:spLocks noGrp="1"/>
          </p:cNvSpPr>
          <p:nvPr>
            <p:ph type="title"/>
          </p:nvPr>
        </p:nvSpPr>
        <p:spPr/>
        <p:txBody>
          <a:bodyPr/>
          <a:lstStyle/>
          <a:p>
            <a:r>
              <a:rPr lang="en-IE" dirty="0"/>
              <a:t>Database workload patterns</a:t>
            </a:r>
          </a:p>
        </p:txBody>
      </p:sp>
      <p:sp>
        <p:nvSpPr>
          <p:cNvPr id="3" name="Rectangle 2">
            <a:extLst>
              <a:ext uri="{FF2B5EF4-FFF2-40B4-BE49-F238E27FC236}">
                <a16:creationId xmlns:a16="http://schemas.microsoft.com/office/drawing/2014/main" id="{58493D86-E201-424E-AD85-68C0A51FBADF}"/>
              </a:ext>
            </a:extLst>
          </p:cNvPr>
          <p:cNvSpPr/>
          <p:nvPr/>
        </p:nvSpPr>
        <p:spPr bwMode="auto">
          <a:xfrm>
            <a:off x="1304135" y="4541923"/>
            <a:ext cx="7753492" cy="40689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E5C24360-B32D-47AC-BE6F-41FEEA27950D}"/>
              </a:ext>
            </a:extLst>
          </p:cNvPr>
          <p:cNvSpPr/>
          <p:nvPr/>
        </p:nvSpPr>
        <p:spPr bwMode="auto">
          <a:xfrm>
            <a:off x="1304135" y="3952200"/>
            <a:ext cx="7753492" cy="40689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AF473435-B848-4E06-B095-42EDEF55C1DB}"/>
              </a:ext>
            </a:extLst>
          </p:cNvPr>
          <p:cNvGrpSpPr/>
          <p:nvPr/>
        </p:nvGrpSpPr>
        <p:grpSpPr>
          <a:xfrm>
            <a:off x="4167185" y="1978844"/>
            <a:ext cx="2235876" cy="1798121"/>
            <a:chOff x="4432528" y="2082786"/>
            <a:chExt cx="3040946" cy="2445569"/>
          </a:xfrm>
        </p:grpSpPr>
        <p:grpSp>
          <p:nvGrpSpPr>
            <p:cNvPr id="6" name="Group 5">
              <a:extLst>
                <a:ext uri="{FF2B5EF4-FFF2-40B4-BE49-F238E27FC236}">
                  <a16:creationId xmlns:a16="http://schemas.microsoft.com/office/drawing/2014/main" id="{E0B95F52-93B8-4DBB-B9DF-BD8A2FF5A524}"/>
                </a:ext>
              </a:extLst>
            </p:cNvPr>
            <p:cNvGrpSpPr/>
            <p:nvPr/>
          </p:nvGrpSpPr>
          <p:grpSpPr>
            <a:xfrm>
              <a:off x="4548948" y="2082786"/>
              <a:ext cx="2924526" cy="2445569"/>
              <a:chOff x="592797" y="1632025"/>
              <a:chExt cx="2924526" cy="2445569"/>
            </a:xfrm>
          </p:grpSpPr>
          <p:sp>
            <p:nvSpPr>
              <p:cNvPr id="16" name="Can 25">
                <a:extLst>
                  <a:ext uri="{FF2B5EF4-FFF2-40B4-BE49-F238E27FC236}">
                    <a16:creationId xmlns:a16="http://schemas.microsoft.com/office/drawing/2014/main" id="{939328F1-DD1D-4136-AD92-FFF107E289F3}"/>
                  </a:ext>
                </a:extLst>
              </p:cNvPr>
              <p:cNvSpPr/>
              <p:nvPr/>
            </p:nvSpPr>
            <p:spPr bwMode="auto">
              <a:xfrm>
                <a:off x="592797" y="1632025"/>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u="sng"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B53BB8E9-C9C1-4ECE-B5FD-1ED56D4609EF}"/>
                  </a:ext>
                </a:extLst>
              </p:cNvPr>
              <p:cNvSpPr txBox="1"/>
              <p:nvPr/>
            </p:nvSpPr>
            <p:spPr>
              <a:xfrm rot="16200000">
                <a:off x="2551533" y="2353189"/>
                <a:ext cx="1386699" cy="544881"/>
              </a:xfrm>
              <a:prstGeom prst="rect">
                <a:avLst/>
              </a:prstGeom>
              <a:noFill/>
            </p:spPr>
            <p:txBody>
              <a:bodyPr wrap="none" lIns="134464" tIns="107571" rIns="134464" bIns="107571" rtlCol="0">
                <a:spAutoFit/>
              </a:bodyPr>
              <a:lstStyle/>
              <a:p>
                <a:pPr>
                  <a:lnSpc>
                    <a:spcPct val="90000"/>
                  </a:lnSpc>
                  <a:spcAft>
                    <a:spcPts val="441"/>
                  </a:spcAft>
                </a:pPr>
                <a:r>
                  <a:rPr lang="en-US" sz="1324" dirty="0">
                    <a:gradFill>
                      <a:gsLst>
                        <a:gs pos="2917">
                          <a:schemeClr val="tx1"/>
                        </a:gs>
                        <a:gs pos="30000">
                          <a:schemeClr val="tx1"/>
                        </a:gs>
                      </a:gsLst>
                      <a:lin ang="5400000" scaled="0"/>
                    </a:gradFill>
                  </a:rPr>
                  <a:t>Resources</a:t>
                </a:r>
              </a:p>
            </p:txBody>
          </p:sp>
          <p:sp>
            <p:nvSpPr>
              <p:cNvPr id="18" name="TextBox 17">
                <a:extLst>
                  <a:ext uri="{FF2B5EF4-FFF2-40B4-BE49-F238E27FC236}">
                    <a16:creationId xmlns:a16="http://schemas.microsoft.com/office/drawing/2014/main" id="{D9F30A29-D817-420C-AF06-CA9E69886D08}"/>
                  </a:ext>
                </a:extLst>
              </p:cNvPr>
              <p:cNvSpPr txBox="1"/>
              <p:nvPr/>
            </p:nvSpPr>
            <p:spPr>
              <a:xfrm>
                <a:off x="1396336" y="3532714"/>
                <a:ext cx="864237" cy="544880"/>
              </a:xfrm>
              <a:prstGeom prst="rect">
                <a:avLst/>
              </a:prstGeom>
              <a:noFill/>
            </p:spPr>
            <p:txBody>
              <a:bodyPr wrap="none" lIns="134464" tIns="107571" rIns="134464" bIns="107571" rtlCol="0">
                <a:spAutoFit/>
              </a:bodyPr>
              <a:lstStyle/>
              <a:p>
                <a:pPr>
                  <a:lnSpc>
                    <a:spcPct val="90000"/>
                  </a:lnSpc>
                  <a:spcAft>
                    <a:spcPts val="441"/>
                  </a:spcAft>
                </a:pPr>
                <a:r>
                  <a:rPr lang="en-US" sz="1324" dirty="0">
                    <a:gradFill>
                      <a:gsLst>
                        <a:gs pos="2917">
                          <a:schemeClr val="tx1"/>
                        </a:gs>
                        <a:gs pos="30000">
                          <a:schemeClr val="tx1"/>
                        </a:gs>
                      </a:gsLst>
                      <a:lin ang="5400000" scaled="0"/>
                    </a:gradFill>
                  </a:rPr>
                  <a:t>Time</a:t>
                </a:r>
              </a:p>
            </p:txBody>
          </p:sp>
        </p:grpSp>
        <p:sp>
          <p:nvSpPr>
            <p:cNvPr id="7" name="Freeform: Shape 6">
              <a:extLst>
                <a:ext uri="{FF2B5EF4-FFF2-40B4-BE49-F238E27FC236}">
                  <a16:creationId xmlns:a16="http://schemas.microsoft.com/office/drawing/2014/main" id="{A19343E5-9571-4389-ADBF-37EA6633A767}"/>
                </a:ext>
              </a:extLst>
            </p:cNvPr>
            <p:cNvSpPr/>
            <p:nvPr/>
          </p:nvSpPr>
          <p:spPr bwMode="auto">
            <a:xfrm>
              <a:off x="4575761" y="2807237"/>
              <a:ext cx="2405279" cy="846999"/>
            </a:xfrm>
            <a:custGeom>
              <a:avLst/>
              <a:gdLst>
                <a:gd name="connsiteX0" fmla="*/ 0 w 2471738"/>
                <a:gd name="connsiteY0" fmla="*/ 985841 h 1023764"/>
                <a:gd name="connsiteX1" fmla="*/ 228600 w 2471738"/>
                <a:gd name="connsiteY1" fmla="*/ 3 h 1023764"/>
                <a:gd name="connsiteX2" fmla="*/ 461963 w 2471738"/>
                <a:gd name="connsiteY2" fmla="*/ 995366 h 1023764"/>
                <a:gd name="connsiteX3" fmla="*/ 671513 w 2471738"/>
                <a:gd name="connsiteY3" fmla="*/ 19053 h 1023764"/>
                <a:gd name="connsiteX4" fmla="*/ 942975 w 2471738"/>
                <a:gd name="connsiteY4" fmla="*/ 1009653 h 1023764"/>
                <a:gd name="connsiteX5" fmla="*/ 1138238 w 2471738"/>
                <a:gd name="connsiteY5" fmla="*/ 33341 h 1023764"/>
                <a:gd name="connsiteX6" fmla="*/ 1376363 w 2471738"/>
                <a:gd name="connsiteY6" fmla="*/ 985841 h 1023764"/>
                <a:gd name="connsiteX7" fmla="*/ 1590675 w 2471738"/>
                <a:gd name="connsiteY7" fmla="*/ 38103 h 1023764"/>
                <a:gd name="connsiteX8" fmla="*/ 1819275 w 2471738"/>
                <a:gd name="connsiteY8" fmla="*/ 1004891 h 1023764"/>
                <a:gd name="connsiteX9" fmla="*/ 2009775 w 2471738"/>
                <a:gd name="connsiteY9" fmla="*/ 61916 h 1023764"/>
                <a:gd name="connsiteX10" fmla="*/ 2185988 w 2471738"/>
                <a:gd name="connsiteY10" fmla="*/ 957266 h 1023764"/>
                <a:gd name="connsiteX11" fmla="*/ 2471738 w 2471738"/>
                <a:gd name="connsiteY11" fmla="*/ 966791 h 1023764"/>
                <a:gd name="connsiteX0" fmla="*/ 0 w 2471738"/>
                <a:gd name="connsiteY0" fmla="*/ 985841 h 1033404"/>
                <a:gd name="connsiteX1" fmla="*/ 228600 w 2471738"/>
                <a:gd name="connsiteY1" fmla="*/ 3 h 1033404"/>
                <a:gd name="connsiteX2" fmla="*/ 461963 w 2471738"/>
                <a:gd name="connsiteY2" fmla="*/ 995366 h 1033404"/>
                <a:gd name="connsiteX3" fmla="*/ 671513 w 2471738"/>
                <a:gd name="connsiteY3" fmla="*/ 19053 h 1033404"/>
                <a:gd name="connsiteX4" fmla="*/ 942975 w 2471738"/>
                <a:gd name="connsiteY4" fmla="*/ 1009653 h 1033404"/>
                <a:gd name="connsiteX5" fmla="*/ 1138238 w 2471738"/>
                <a:gd name="connsiteY5" fmla="*/ 33341 h 1033404"/>
                <a:gd name="connsiteX6" fmla="*/ 1376363 w 2471738"/>
                <a:gd name="connsiteY6" fmla="*/ 985841 h 1033404"/>
                <a:gd name="connsiteX7" fmla="*/ 1590675 w 2471738"/>
                <a:gd name="connsiteY7" fmla="*/ 38103 h 1033404"/>
                <a:gd name="connsiteX8" fmla="*/ 1819275 w 2471738"/>
                <a:gd name="connsiteY8" fmla="*/ 1004891 h 1033404"/>
                <a:gd name="connsiteX9" fmla="*/ 2009775 w 2471738"/>
                <a:gd name="connsiteY9" fmla="*/ 61916 h 1033404"/>
                <a:gd name="connsiteX10" fmla="*/ 2185988 w 2471738"/>
                <a:gd name="connsiteY10" fmla="*/ 957266 h 1033404"/>
                <a:gd name="connsiteX11" fmla="*/ 2391473 w 2471738"/>
                <a:gd name="connsiteY11" fmla="*/ 985439 h 1033404"/>
                <a:gd name="connsiteX12" fmla="*/ 2471738 w 2471738"/>
                <a:gd name="connsiteY12" fmla="*/ 966791 h 1033404"/>
                <a:gd name="connsiteX0" fmla="*/ 0 w 2846205"/>
                <a:gd name="connsiteY0" fmla="*/ 985841 h 1033404"/>
                <a:gd name="connsiteX1" fmla="*/ 228600 w 2846205"/>
                <a:gd name="connsiteY1" fmla="*/ 3 h 1033404"/>
                <a:gd name="connsiteX2" fmla="*/ 461963 w 2846205"/>
                <a:gd name="connsiteY2" fmla="*/ 995366 h 1033404"/>
                <a:gd name="connsiteX3" fmla="*/ 671513 w 2846205"/>
                <a:gd name="connsiteY3" fmla="*/ 19053 h 1033404"/>
                <a:gd name="connsiteX4" fmla="*/ 942975 w 2846205"/>
                <a:gd name="connsiteY4" fmla="*/ 1009653 h 1033404"/>
                <a:gd name="connsiteX5" fmla="*/ 1138238 w 2846205"/>
                <a:gd name="connsiteY5" fmla="*/ 33341 h 1033404"/>
                <a:gd name="connsiteX6" fmla="*/ 1376363 w 2846205"/>
                <a:gd name="connsiteY6" fmla="*/ 985841 h 1033404"/>
                <a:gd name="connsiteX7" fmla="*/ 1590675 w 2846205"/>
                <a:gd name="connsiteY7" fmla="*/ 38103 h 1033404"/>
                <a:gd name="connsiteX8" fmla="*/ 1819275 w 2846205"/>
                <a:gd name="connsiteY8" fmla="*/ 1004891 h 1033404"/>
                <a:gd name="connsiteX9" fmla="*/ 2009775 w 2846205"/>
                <a:gd name="connsiteY9" fmla="*/ 61916 h 1033404"/>
                <a:gd name="connsiteX10" fmla="*/ 2185988 w 2846205"/>
                <a:gd name="connsiteY10" fmla="*/ 957266 h 1033404"/>
                <a:gd name="connsiteX11" fmla="*/ 2391473 w 2846205"/>
                <a:gd name="connsiteY11" fmla="*/ 985439 h 1033404"/>
                <a:gd name="connsiteX12" fmla="*/ 2846205 w 2846205"/>
                <a:gd name="connsiteY12" fmla="*/ 1007272 h 1033404"/>
                <a:gd name="connsiteX0" fmla="*/ 0 w 2846205"/>
                <a:gd name="connsiteY0" fmla="*/ 985841 h 1032168"/>
                <a:gd name="connsiteX1" fmla="*/ 228600 w 2846205"/>
                <a:gd name="connsiteY1" fmla="*/ 3 h 1032168"/>
                <a:gd name="connsiteX2" fmla="*/ 461963 w 2846205"/>
                <a:gd name="connsiteY2" fmla="*/ 995366 h 1032168"/>
                <a:gd name="connsiteX3" fmla="*/ 671513 w 2846205"/>
                <a:gd name="connsiteY3" fmla="*/ 19053 h 1032168"/>
                <a:gd name="connsiteX4" fmla="*/ 942975 w 2846205"/>
                <a:gd name="connsiteY4" fmla="*/ 1009653 h 1032168"/>
                <a:gd name="connsiteX5" fmla="*/ 1138238 w 2846205"/>
                <a:gd name="connsiteY5" fmla="*/ 33341 h 1032168"/>
                <a:gd name="connsiteX6" fmla="*/ 1376363 w 2846205"/>
                <a:gd name="connsiteY6" fmla="*/ 985841 h 1032168"/>
                <a:gd name="connsiteX7" fmla="*/ 1590675 w 2846205"/>
                <a:gd name="connsiteY7" fmla="*/ 38103 h 1032168"/>
                <a:gd name="connsiteX8" fmla="*/ 1819275 w 2846205"/>
                <a:gd name="connsiteY8" fmla="*/ 1004891 h 1032168"/>
                <a:gd name="connsiteX9" fmla="*/ 2009775 w 2846205"/>
                <a:gd name="connsiteY9" fmla="*/ 61916 h 1032168"/>
                <a:gd name="connsiteX10" fmla="*/ 2185988 w 2846205"/>
                <a:gd name="connsiteY10" fmla="*/ 957266 h 1032168"/>
                <a:gd name="connsiteX11" fmla="*/ 2391473 w 2846205"/>
                <a:gd name="connsiteY11" fmla="*/ 985439 h 1032168"/>
                <a:gd name="connsiteX12" fmla="*/ 2601750 w 2846205"/>
                <a:gd name="connsiteY12" fmla="*/ 994964 h 1032168"/>
                <a:gd name="connsiteX13" fmla="*/ 2846205 w 2846205"/>
                <a:gd name="connsiteY13" fmla="*/ 1007272 h 1032168"/>
                <a:gd name="connsiteX0" fmla="*/ 0 w 2846205"/>
                <a:gd name="connsiteY0" fmla="*/ 985841 h 1032168"/>
                <a:gd name="connsiteX1" fmla="*/ 228600 w 2846205"/>
                <a:gd name="connsiteY1" fmla="*/ 3 h 1032168"/>
                <a:gd name="connsiteX2" fmla="*/ 461963 w 2846205"/>
                <a:gd name="connsiteY2" fmla="*/ 995366 h 1032168"/>
                <a:gd name="connsiteX3" fmla="*/ 671513 w 2846205"/>
                <a:gd name="connsiteY3" fmla="*/ 19053 h 1032168"/>
                <a:gd name="connsiteX4" fmla="*/ 942975 w 2846205"/>
                <a:gd name="connsiteY4" fmla="*/ 1009653 h 1032168"/>
                <a:gd name="connsiteX5" fmla="*/ 1138238 w 2846205"/>
                <a:gd name="connsiteY5" fmla="*/ 33341 h 1032168"/>
                <a:gd name="connsiteX6" fmla="*/ 1376363 w 2846205"/>
                <a:gd name="connsiteY6" fmla="*/ 985841 h 1032168"/>
                <a:gd name="connsiteX7" fmla="*/ 1590675 w 2846205"/>
                <a:gd name="connsiteY7" fmla="*/ 38103 h 1032168"/>
                <a:gd name="connsiteX8" fmla="*/ 1819275 w 2846205"/>
                <a:gd name="connsiteY8" fmla="*/ 1004891 h 1032168"/>
                <a:gd name="connsiteX9" fmla="*/ 2009775 w 2846205"/>
                <a:gd name="connsiteY9" fmla="*/ 61916 h 1032168"/>
                <a:gd name="connsiteX10" fmla="*/ 2185988 w 2846205"/>
                <a:gd name="connsiteY10" fmla="*/ 957266 h 1032168"/>
                <a:gd name="connsiteX11" fmla="*/ 2391473 w 2846205"/>
                <a:gd name="connsiteY11" fmla="*/ 985439 h 1032168"/>
                <a:gd name="connsiteX12" fmla="*/ 2593108 w 2846205"/>
                <a:gd name="connsiteY12" fmla="*/ 1021158 h 1032168"/>
                <a:gd name="connsiteX13" fmla="*/ 2846205 w 2846205"/>
                <a:gd name="connsiteY13" fmla="*/ 1007272 h 1032168"/>
                <a:gd name="connsiteX0" fmla="*/ 0 w 2846205"/>
                <a:gd name="connsiteY0" fmla="*/ 985841 h 1032168"/>
                <a:gd name="connsiteX1" fmla="*/ 228600 w 2846205"/>
                <a:gd name="connsiteY1" fmla="*/ 3 h 1032168"/>
                <a:gd name="connsiteX2" fmla="*/ 461963 w 2846205"/>
                <a:gd name="connsiteY2" fmla="*/ 995366 h 1032168"/>
                <a:gd name="connsiteX3" fmla="*/ 671513 w 2846205"/>
                <a:gd name="connsiteY3" fmla="*/ 19053 h 1032168"/>
                <a:gd name="connsiteX4" fmla="*/ 942975 w 2846205"/>
                <a:gd name="connsiteY4" fmla="*/ 1009653 h 1032168"/>
                <a:gd name="connsiteX5" fmla="*/ 1138238 w 2846205"/>
                <a:gd name="connsiteY5" fmla="*/ 33341 h 1032168"/>
                <a:gd name="connsiteX6" fmla="*/ 1376363 w 2846205"/>
                <a:gd name="connsiteY6" fmla="*/ 985841 h 1032168"/>
                <a:gd name="connsiteX7" fmla="*/ 1590675 w 2846205"/>
                <a:gd name="connsiteY7" fmla="*/ 38103 h 1032168"/>
                <a:gd name="connsiteX8" fmla="*/ 1819275 w 2846205"/>
                <a:gd name="connsiteY8" fmla="*/ 1004891 h 1032168"/>
                <a:gd name="connsiteX9" fmla="*/ 2009775 w 2846205"/>
                <a:gd name="connsiteY9" fmla="*/ 61916 h 1032168"/>
                <a:gd name="connsiteX10" fmla="*/ 2185988 w 2846205"/>
                <a:gd name="connsiteY10" fmla="*/ 957266 h 1032168"/>
                <a:gd name="connsiteX11" fmla="*/ 2391473 w 2846205"/>
                <a:gd name="connsiteY11" fmla="*/ 985439 h 1032168"/>
                <a:gd name="connsiteX12" fmla="*/ 2593108 w 2846205"/>
                <a:gd name="connsiteY12" fmla="*/ 1021158 h 1032168"/>
                <a:gd name="connsiteX13" fmla="*/ 2709782 w 2846205"/>
                <a:gd name="connsiteY13" fmla="*/ 1014597 h 1032168"/>
                <a:gd name="connsiteX14" fmla="*/ 2846205 w 2846205"/>
                <a:gd name="connsiteY14" fmla="*/ 1007272 h 1032168"/>
                <a:gd name="connsiteX0" fmla="*/ 0 w 2846205"/>
                <a:gd name="connsiteY0" fmla="*/ 985841 h 1032168"/>
                <a:gd name="connsiteX1" fmla="*/ 228600 w 2846205"/>
                <a:gd name="connsiteY1" fmla="*/ 3 h 1032168"/>
                <a:gd name="connsiteX2" fmla="*/ 461963 w 2846205"/>
                <a:gd name="connsiteY2" fmla="*/ 995366 h 1032168"/>
                <a:gd name="connsiteX3" fmla="*/ 671513 w 2846205"/>
                <a:gd name="connsiteY3" fmla="*/ 19053 h 1032168"/>
                <a:gd name="connsiteX4" fmla="*/ 942975 w 2846205"/>
                <a:gd name="connsiteY4" fmla="*/ 1009653 h 1032168"/>
                <a:gd name="connsiteX5" fmla="*/ 1138238 w 2846205"/>
                <a:gd name="connsiteY5" fmla="*/ 33341 h 1032168"/>
                <a:gd name="connsiteX6" fmla="*/ 1376363 w 2846205"/>
                <a:gd name="connsiteY6" fmla="*/ 985841 h 1032168"/>
                <a:gd name="connsiteX7" fmla="*/ 1590675 w 2846205"/>
                <a:gd name="connsiteY7" fmla="*/ 38103 h 1032168"/>
                <a:gd name="connsiteX8" fmla="*/ 1819275 w 2846205"/>
                <a:gd name="connsiteY8" fmla="*/ 1004891 h 1032168"/>
                <a:gd name="connsiteX9" fmla="*/ 2009775 w 2846205"/>
                <a:gd name="connsiteY9" fmla="*/ 61916 h 1032168"/>
                <a:gd name="connsiteX10" fmla="*/ 2185988 w 2846205"/>
                <a:gd name="connsiteY10" fmla="*/ 957266 h 1032168"/>
                <a:gd name="connsiteX11" fmla="*/ 2391473 w 2846205"/>
                <a:gd name="connsiteY11" fmla="*/ 985439 h 1032168"/>
                <a:gd name="connsiteX12" fmla="*/ 2593108 w 2846205"/>
                <a:gd name="connsiteY12" fmla="*/ 1021158 h 1032168"/>
                <a:gd name="connsiteX13" fmla="*/ 2738586 w 2846205"/>
                <a:gd name="connsiteY13" fmla="*/ 988403 h 1032168"/>
                <a:gd name="connsiteX14" fmla="*/ 2846205 w 2846205"/>
                <a:gd name="connsiteY14" fmla="*/ 1007272 h 1032168"/>
                <a:gd name="connsiteX0" fmla="*/ 0 w 2892293"/>
                <a:gd name="connsiteY0" fmla="*/ 985841 h 1032168"/>
                <a:gd name="connsiteX1" fmla="*/ 228600 w 2892293"/>
                <a:gd name="connsiteY1" fmla="*/ 3 h 1032168"/>
                <a:gd name="connsiteX2" fmla="*/ 461963 w 2892293"/>
                <a:gd name="connsiteY2" fmla="*/ 995366 h 1032168"/>
                <a:gd name="connsiteX3" fmla="*/ 671513 w 2892293"/>
                <a:gd name="connsiteY3" fmla="*/ 19053 h 1032168"/>
                <a:gd name="connsiteX4" fmla="*/ 942975 w 2892293"/>
                <a:gd name="connsiteY4" fmla="*/ 1009653 h 1032168"/>
                <a:gd name="connsiteX5" fmla="*/ 1138238 w 2892293"/>
                <a:gd name="connsiteY5" fmla="*/ 33341 h 1032168"/>
                <a:gd name="connsiteX6" fmla="*/ 1376363 w 2892293"/>
                <a:gd name="connsiteY6" fmla="*/ 985841 h 1032168"/>
                <a:gd name="connsiteX7" fmla="*/ 1590675 w 2892293"/>
                <a:gd name="connsiteY7" fmla="*/ 38103 h 1032168"/>
                <a:gd name="connsiteX8" fmla="*/ 1819275 w 2892293"/>
                <a:gd name="connsiteY8" fmla="*/ 1004891 h 1032168"/>
                <a:gd name="connsiteX9" fmla="*/ 2009775 w 2892293"/>
                <a:gd name="connsiteY9" fmla="*/ 61916 h 1032168"/>
                <a:gd name="connsiteX10" fmla="*/ 2185988 w 2892293"/>
                <a:gd name="connsiteY10" fmla="*/ 957266 h 1032168"/>
                <a:gd name="connsiteX11" fmla="*/ 2391473 w 2892293"/>
                <a:gd name="connsiteY11" fmla="*/ 985439 h 1032168"/>
                <a:gd name="connsiteX12" fmla="*/ 2593108 w 2892293"/>
                <a:gd name="connsiteY12" fmla="*/ 1021158 h 1032168"/>
                <a:gd name="connsiteX13" fmla="*/ 2738586 w 2892293"/>
                <a:gd name="connsiteY13" fmla="*/ 988403 h 1032168"/>
                <a:gd name="connsiteX14" fmla="*/ 2892293 w 2892293"/>
                <a:gd name="connsiteY14" fmla="*/ 1012035 h 1032168"/>
                <a:gd name="connsiteX0" fmla="*/ 0 w 2912457"/>
                <a:gd name="connsiteY0" fmla="*/ 985841 h 1032168"/>
                <a:gd name="connsiteX1" fmla="*/ 228600 w 2912457"/>
                <a:gd name="connsiteY1" fmla="*/ 3 h 1032168"/>
                <a:gd name="connsiteX2" fmla="*/ 461963 w 2912457"/>
                <a:gd name="connsiteY2" fmla="*/ 995366 h 1032168"/>
                <a:gd name="connsiteX3" fmla="*/ 671513 w 2912457"/>
                <a:gd name="connsiteY3" fmla="*/ 19053 h 1032168"/>
                <a:gd name="connsiteX4" fmla="*/ 942975 w 2912457"/>
                <a:gd name="connsiteY4" fmla="*/ 1009653 h 1032168"/>
                <a:gd name="connsiteX5" fmla="*/ 1138238 w 2912457"/>
                <a:gd name="connsiteY5" fmla="*/ 33341 h 1032168"/>
                <a:gd name="connsiteX6" fmla="*/ 1376363 w 2912457"/>
                <a:gd name="connsiteY6" fmla="*/ 985841 h 1032168"/>
                <a:gd name="connsiteX7" fmla="*/ 1590675 w 2912457"/>
                <a:gd name="connsiteY7" fmla="*/ 38103 h 1032168"/>
                <a:gd name="connsiteX8" fmla="*/ 1819275 w 2912457"/>
                <a:gd name="connsiteY8" fmla="*/ 1004891 h 1032168"/>
                <a:gd name="connsiteX9" fmla="*/ 2009775 w 2912457"/>
                <a:gd name="connsiteY9" fmla="*/ 61916 h 1032168"/>
                <a:gd name="connsiteX10" fmla="*/ 2185988 w 2912457"/>
                <a:gd name="connsiteY10" fmla="*/ 957266 h 1032168"/>
                <a:gd name="connsiteX11" fmla="*/ 2391473 w 2912457"/>
                <a:gd name="connsiteY11" fmla="*/ 985439 h 1032168"/>
                <a:gd name="connsiteX12" fmla="*/ 2593108 w 2912457"/>
                <a:gd name="connsiteY12" fmla="*/ 1021158 h 1032168"/>
                <a:gd name="connsiteX13" fmla="*/ 2738586 w 2912457"/>
                <a:gd name="connsiteY13" fmla="*/ 988403 h 1032168"/>
                <a:gd name="connsiteX14" fmla="*/ 2912457 w 2912457"/>
                <a:gd name="connsiteY14" fmla="*/ 1019179 h 1032168"/>
                <a:gd name="connsiteX0" fmla="*/ 0 w 2912457"/>
                <a:gd name="connsiteY0" fmla="*/ 985841 h 1032168"/>
                <a:gd name="connsiteX1" fmla="*/ 228600 w 2912457"/>
                <a:gd name="connsiteY1" fmla="*/ 3 h 1032168"/>
                <a:gd name="connsiteX2" fmla="*/ 461963 w 2912457"/>
                <a:gd name="connsiteY2" fmla="*/ 995366 h 1032168"/>
                <a:gd name="connsiteX3" fmla="*/ 671513 w 2912457"/>
                <a:gd name="connsiteY3" fmla="*/ 19053 h 1032168"/>
                <a:gd name="connsiteX4" fmla="*/ 942975 w 2912457"/>
                <a:gd name="connsiteY4" fmla="*/ 1009653 h 1032168"/>
                <a:gd name="connsiteX5" fmla="*/ 1138238 w 2912457"/>
                <a:gd name="connsiteY5" fmla="*/ 33341 h 1032168"/>
                <a:gd name="connsiteX6" fmla="*/ 1376363 w 2912457"/>
                <a:gd name="connsiteY6" fmla="*/ 985841 h 1032168"/>
                <a:gd name="connsiteX7" fmla="*/ 1590675 w 2912457"/>
                <a:gd name="connsiteY7" fmla="*/ 38103 h 1032168"/>
                <a:gd name="connsiteX8" fmla="*/ 1819275 w 2912457"/>
                <a:gd name="connsiteY8" fmla="*/ 1004891 h 1032168"/>
                <a:gd name="connsiteX9" fmla="*/ 2009775 w 2912457"/>
                <a:gd name="connsiteY9" fmla="*/ 61916 h 1032168"/>
                <a:gd name="connsiteX10" fmla="*/ 2185988 w 2912457"/>
                <a:gd name="connsiteY10" fmla="*/ 957266 h 1032168"/>
                <a:gd name="connsiteX11" fmla="*/ 2391473 w 2912457"/>
                <a:gd name="connsiteY11" fmla="*/ 985439 h 1032168"/>
                <a:gd name="connsiteX12" fmla="*/ 2593108 w 2912457"/>
                <a:gd name="connsiteY12" fmla="*/ 1021158 h 1032168"/>
                <a:gd name="connsiteX13" fmla="*/ 2738586 w 2912457"/>
                <a:gd name="connsiteY13" fmla="*/ 988403 h 1032168"/>
                <a:gd name="connsiteX14" fmla="*/ 2912457 w 2912457"/>
                <a:gd name="connsiteY14" fmla="*/ 1019179 h 1032168"/>
                <a:gd name="connsiteX0" fmla="*/ 0 w 2912457"/>
                <a:gd name="connsiteY0" fmla="*/ 985841 h 1032168"/>
                <a:gd name="connsiteX1" fmla="*/ 228600 w 2912457"/>
                <a:gd name="connsiteY1" fmla="*/ 3 h 1032168"/>
                <a:gd name="connsiteX2" fmla="*/ 461963 w 2912457"/>
                <a:gd name="connsiteY2" fmla="*/ 995366 h 1032168"/>
                <a:gd name="connsiteX3" fmla="*/ 671513 w 2912457"/>
                <a:gd name="connsiteY3" fmla="*/ 19053 h 1032168"/>
                <a:gd name="connsiteX4" fmla="*/ 942975 w 2912457"/>
                <a:gd name="connsiteY4" fmla="*/ 1009653 h 1032168"/>
                <a:gd name="connsiteX5" fmla="*/ 1138238 w 2912457"/>
                <a:gd name="connsiteY5" fmla="*/ 33341 h 1032168"/>
                <a:gd name="connsiteX6" fmla="*/ 1376363 w 2912457"/>
                <a:gd name="connsiteY6" fmla="*/ 985841 h 1032168"/>
                <a:gd name="connsiteX7" fmla="*/ 1590675 w 2912457"/>
                <a:gd name="connsiteY7" fmla="*/ 38103 h 1032168"/>
                <a:gd name="connsiteX8" fmla="*/ 1819275 w 2912457"/>
                <a:gd name="connsiteY8" fmla="*/ 1004891 h 1032168"/>
                <a:gd name="connsiteX9" fmla="*/ 2009775 w 2912457"/>
                <a:gd name="connsiteY9" fmla="*/ 61916 h 1032168"/>
                <a:gd name="connsiteX10" fmla="*/ 2185988 w 2912457"/>
                <a:gd name="connsiteY10" fmla="*/ 957266 h 1032168"/>
                <a:gd name="connsiteX11" fmla="*/ 2391473 w 2912457"/>
                <a:gd name="connsiteY11" fmla="*/ 985439 h 1032168"/>
                <a:gd name="connsiteX12" fmla="*/ 2593108 w 2912457"/>
                <a:gd name="connsiteY12" fmla="*/ 1021158 h 1032168"/>
                <a:gd name="connsiteX13" fmla="*/ 2738586 w 2912457"/>
                <a:gd name="connsiteY13" fmla="*/ 988403 h 1032168"/>
                <a:gd name="connsiteX14" fmla="*/ 2912457 w 2912457"/>
                <a:gd name="connsiteY14" fmla="*/ 1019179 h 1032168"/>
                <a:gd name="connsiteX0" fmla="*/ 0 w 2912457"/>
                <a:gd name="connsiteY0" fmla="*/ 985841 h 1032168"/>
                <a:gd name="connsiteX1" fmla="*/ 228600 w 2912457"/>
                <a:gd name="connsiteY1" fmla="*/ 3 h 1032168"/>
                <a:gd name="connsiteX2" fmla="*/ 461963 w 2912457"/>
                <a:gd name="connsiteY2" fmla="*/ 995366 h 1032168"/>
                <a:gd name="connsiteX3" fmla="*/ 671513 w 2912457"/>
                <a:gd name="connsiteY3" fmla="*/ 19053 h 1032168"/>
                <a:gd name="connsiteX4" fmla="*/ 942975 w 2912457"/>
                <a:gd name="connsiteY4" fmla="*/ 1009653 h 1032168"/>
                <a:gd name="connsiteX5" fmla="*/ 1138238 w 2912457"/>
                <a:gd name="connsiteY5" fmla="*/ 33341 h 1032168"/>
                <a:gd name="connsiteX6" fmla="*/ 1376363 w 2912457"/>
                <a:gd name="connsiteY6" fmla="*/ 985841 h 1032168"/>
                <a:gd name="connsiteX7" fmla="*/ 1590675 w 2912457"/>
                <a:gd name="connsiteY7" fmla="*/ 38103 h 1032168"/>
                <a:gd name="connsiteX8" fmla="*/ 1819275 w 2912457"/>
                <a:gd name="connsiteY8" fmla="*/ 1004891 h 1032168"/>
                <a:gd name="connsiteX9" fmla="*/ 2009775 w 2912457"/>
                <a:gd name="connsiteY9" fmla="*/ 61916 h 1032168"/>
                <a:gd name="connsiteX10" fmla="*/ 2185988 w 2912457"/>
                <a:gd name="connsiteY10" fmla="*/ 957266 h 1032168"/>
                <a:gd name="connsiteX11" fmla="*/ 2391473 w 2912457"/>
                <a:gd name="connsiteY11" fmla="*/ 985439 h 1032168"/>
                <a:gd name="connsiteX12" fmla="*/ 2593108 w 2912457"/>
                <a:gd name="connsiteY12" fmla="*/ 1021158 h 1032168"/>
                <a:gd name="connsiteX13" fmla="*/ 2738586 w 2912457"/>
                <a:gd name="connsiteY13" fmla="*/ 988403 h 1032168"/>
                <a:gd name="connsiteX14" fmla="*/ 2912457 w 2912457"/>
                <a:gd name="connsiteY14" fmla="*/ 1019179 h 1032168"/>
                <a:gd name="connsiteX0" fmla="*/ 0 w 2912457"/>
                <a:gd name="connsiteY0" fmla="*/ 985841 h 1032168"/>
                <a:gd name="connsiteX1" fmla="*/ 228600 w 2912457"/>
                <a:gd name="connsiteY1" fmla="*/ 3 h 1032168"/>
                <a:gd name="connsiteX2" fmla="*/ 461963 w 2912457"/>
                <a:gd name="connsiteY2" fmla="*/ 995366 h 1032168"/>
                <a:gd name="connsiteX3" fmla="*/ 671513 w 2912457"/>
                <a:gd name="connsiteY3" fmla="*/ 19053 h 1032168"/>
                <a:gd name="connsiteX4" fmla="*/ 942975 w 2912457"/>
                <a:gd name="connsiteY4" fmla="*/ 1009653 h 1032168"/>
                <a:gd name="connsiteX5" fmla="*/ 1138238 w 2912457"/>
                <a:gd name="connsiteY5" fmla="*/ 33341 h 1032168"/>
                <a:gd name="connsiteX6" fmla="*/ 1376363 w 2912457"/>
                <a:gd name="connsiteY6" fmla="*/ 985841 h 1032168"/>
                <a:gd name="connsiteX7" fmla="*/ 1590675 w 2912457"/>
                <a:gd name="connsiteY7" fmla="*/ 38103 h 1032168"/>
                <a:gd name="connsiteX8" fmla="*/ 1819275 w 2912457"/>
                <a:gd name="connsiteY8" fmla="*/ 1004891 h 1032168"/>
                <a:gd name="connsiteX9" fmla="*/ 2009775 w 2912457"/>
                <a:gd name="connsiteY9" fmla="*/ 61916 h 1032168"/>
                <a:gd name="connsiteX10" fmla="*/ 2185988 w 2912457"/>
                <a:gd name="connsiteY10" fmla="*/ 957266 h 1032168"/>
                <a:gd name="connsiteX11" fmla="*/ 2391473 w 2912457"/>
                <a:gd name="connsiteY11" fmla="*/ 985439 h 1032168"/>
                <a:gd name="connsiteX12" fmla="*/ 2593108 w 2912457"/>
                <a:gd name="connsiteY12" fmla="*/ 1021158 h 1032168"/>
                <a:gd name="connsiteX13" fmla="*/ 2738586 w 2912457"/>
                <a:gd name="connsiteY13" fmla="*/ 988403 h 1032168"/>
                <a:gd name="connsiteX14" fmla="*/ 2912457 w 2912457"/>
                <a:gd name="connsiteY14" fmla="*/ 1019179 h 1032168"/>
                <a:gd name="connsiteX0" fmla="*/ 0 w 2912457"/>
                <a:gd name="connsiteY0" fmla="*/ 985841 h 1032168"/>
                <a:gd name="connsiteX1" fmla="*/ 228600 w 2912457"/>
                <a:gd name="connsiteY1" fmla="*/ 3 h 1032168"/>
                <a:gd name="connsiteX2" fmla="*/ 461963 w 2912457"/>
                <a:gd name="connsiteY2" fmla="*/ 995366 h 1032168"/>
                <a:gd name="connsiteX3" fmla="*/ 671513 w 2912457"/>
                <a:gd name="connsiteY3" fmla="*/ 19053 h 1032168"/>
                <a:gd name="connsiteX4" fmla="*/ 942975 w 2912457"/>
                <a:gd name="connsiteY4" fmla="*/ 1009653 h 1032168"/>
                <a:gd name="connsiteX5" fmla="*/ 1138238 w 2912457"/>
                <a:gd name="connsiteY5" fmla="*/ 33341 h 1032168"/>
                <a:gd name="connsiteX6" fmla="*/ 1376363 w 2912457"/>
                <a:gd name="connsiteY6" fmla="*/ 985841 h 1032168"/>
                <a:gd name="connsiteX7" fmla="*/ 1590675 w 2912457"/>
                <a:gd name="connsiteY7" fmla="*/ 38103 h 1032168"/>
                <a:gd name="connsiteX8" fmla="*/ 1819275 w 2912457"/>
                <a:gd name="connsiteY8" fmla="*/ 1004891 h 1032168"/>
                <a:gd name="connsiteX9" fmla="*/ 2009775 w 2912457"/>
                <a:gd name="connsiteY9" fmla="*/ 61916 h 1032168"/>
                <a:gd name="connsiteX10" fmla="*/ 2185988 w 2912457"/>
                <a:gd name="connsiteY10" fmla="*/ 957266 h 1032168"/>
                <a:gd name="connsiteX11" fmla="*/ 2391473 w 2912457"/>
                <a:gd name="connsiteY11" fmla="*/ 985439 h 1032168"/>
                <a:gd name="connsiteX12" fmla="*/ 2593108 w 2912457"/>
                <a:gd name="connsiteY12" fmla="*/ 1021158 h 1032168"/>
                <a:gd name="connsiteX13" fmla="*/ 2738586 w 2912457"/>
                <a:gd name="connsiteY13" fmla="*/ 988403 h 1032168"/>
                <a:gd name="connsiteX14" fmla="*/ 2912457 w 2912457"/>
                <a:gd name="connsiteY14" fmla="*/ 1019179 h 1032168"/>
                <a:gd name="connsiteX0" fmla="*/ 0 w 2912457"/>
                <a:gd name="connsiteY0" fmla="*/ 985841 h 1032168"/>
                <a:gd name="connsiteX1" fmla="*/ 228600 w 2912457"/>
                <a:gd name="connsiteY1" fmla="*/ 3 h 1032168"/>
                <a:gd name="connsiteX2" fmla="*/ 461963 w 2912457"/>
                <a:gd name="connsiteY2" fmla="*/ 995366 h 1032168"/>
                <a:gd name="connsiteX3" fmla="*/ 671513 w 2912457"/>
                <a:gd name="connsiteY3" fmla="*/ 19053 h 1032168"/>
                <a:gd name="connsiteX4" fmla="*/ 942975 w 2912457"/>
                <a:gd name="connsiteY4" fmla="*/ 1009653 h 1032168"/>
                <a:gd name="connsiteX5" fmla="*/ 1138238 w 2912457"/>
                <a:gd name="connsiteY5" fmla="*/ 33341 h 1032168"/>
                <a:gd name="connsiteX6" fmla="*/ 1376363 w 2912457"/>
                <a:gd name="connsiteY6" fmla="*/ 985841 h 1032168"/>
                <a:gd name="connsiteX7" fmla="*/ 1590675 w 2912457"/>
                <a:gd name="connsiteY7" fmla="*/ 38103 h 1032168"/>
                <a:gd name="connsiteX8" fmla="*/ 1819275 w 2912457"/>
                <a:gd name="connsiteY8" fmla="*/ 1004891 h 1032168"/>
                <a:gd name="connsiteX9" fmla="*/ 2009775 w 2912457"/>
                <a:gd name="connsiteY9" fmla="*/ 61916 h 1032168"/>
                <a:gd name="connsiteX10" fmla="*/ 2185988 w 2912457"/>
                <a:gd name="connsiteY10" fmla="*/ 957266 h 1032168"/>
                <a:gd name="connsiteX11" fmla="*/ 2391473 w 2912457"/>
                <a:gd name="connsiteY11" fmla="*/ 985439 h 1032168"/>
                <a:gd name="connsiteX12" fmla="*/ 2593108 w 2912457"/>
                <a:gd name="connsiteY12" fmla="*/ 1021158 h 1032168"/>
                <a:gd name="connsiteX13" fmla="*/ 2738586 w 2912457"/>
                <a:gd name="connsiteY13" fmla="*/ 988403 h 1032168"/>
                <a:gd name="connsiteX14" fmla="*/ 2912457 w 2912457"/>
                <a:gd name="connsiteY14" fmla="*/ 1019179 h 1032168"/>
                <a:gd name="connsiteX0" fmla="*/ 0 w 2912457"/>
                <a:gd name="connsiteY0" fmla="*/ 985841 h 1035357"/>
                <a:gd name="connsiteX1" fmla="*/ 228600 w 2912457"/>
                <a:gd name="connsiteY1" fmla="*/ 3 h 1035357"/>
                <a:gd name="connsiteX2" fmla="*/ 461963 w 2912457"/>
                <a:gd name="connsiteY2" fmla="*/ 995366 h 1035357"/>
                <a:gd name="connsiteX3" fmla="*/ 671513 w 2912457"/>
                <a:gd name="connsiteY3" fmla="*/ 19053 h 1035357"/>
                <a:gd name="connsiteX4" fmla="*/ 942975 w 2912457"/>
                <a:gd name="connsiteY4" fmla="*/ 1009653 h 1035357"/>
                <a:gd name="connsiteX5" fmla="*/ 1138238 w 2912457"/>
                <a:gd name="connsiteY5" fmla="*/ 33341 h 1035357"/>
                <a:gd name="connsiteX6" fmla="*/ 1376363 w 2912457"/>
                <a:gd name="connsiteY6" fmla="*/ 985841 h 1035357"/>
                <a:gd name="connsiteX7" fmla="*/ 1590675 w 2912457"/>
                <a:gd name="connsiteY7" fmla="*/ 38103 h 1035357"/>
                <a:gd name="connsiteX8" fmla="*/ 1819275 w 2912457"/>
                <a:gd name="connsiteY8" fmla="*/ 1004891 h 1035357"/>
                <a:gd name="connsiteX9" fmla="*/ 2009775 w 2912457"/>
                <a:gd name="connsiteY9" fmla="*/ 61916 h 1035357"/>
                <a:gd name="connsiteX10" fmla="*/ 2185988 w 2912457"/>
                <a:gd name="connsiteY10" fmla="*/ 957266 h 1035357"/>
                <a:gd name="connsiteX11" fmla="*/ 2391473 w 2912457"/>
                <a:gd name="connsiteY11" fmla="*/ 985439 h 1035357"/>
                <a:gd name="connsiteX12" fmla="*/ 2593108 w 2912457"/>
                <a:gd name="connsiteY12" fmla="*/ 1021158 h 1035357"/>
                <a:gd name="connsiteX13" fmla="*/ 2738586 w 2912457"/>
                <a:gd name="connsiteY13" fmla="*/ 988403 h 1035357"/>
                <a:gd name="connsiteX14" fmla="*/ 2912457 w 2912457"/>
                <a:gd name="connsiteY14" fmla="*/ 1019179 h 1035357"/>
                <a:gd name="connsiteX0" fmla="*/ 0 w 2912457"/>
                <a:gd name="connsiteY0" fmla="*/ 985841 h 1035357"/>
                <a:gd name="connsiteX1" fmla="*/ 228600 w 2912457"/>
                <a:gd name="connsiteY1" fmla="*/ 3 h 1035357"/>
                <a:gd name="connsiteX2" fmla="*/ 461963 w 2912457"/>
                <a:gd name="connsiteY2" fmla="*/ 995366 h 1035357"/>
                <a:gd name="connsiteX3" fmla="*/ 671513 w 2912457"/>
                <a:gd name="connsiteY3" fmla="*/ 19053 h 1035357"/>
                <a:gd name="connsiteX4" fmla="*/ 942975 w 2912457"/>
                <a:gd name="connsiteY4" fmla="*/ 1009653 h 1035357"/>
                <a:gd name="connsiteX5" fmla="*/ 1138238 w 2912457"/>
                <a:gd name="connsiteY5" fmla="*/ 33341 h 1035357"/>
                <a:gd name="connsiteX6" fmla="*/ 1376363 w 2912457"/>
                <a:gd name="connsiteY6" fmla="*/ 985841 h 1035357"/>
                <a:gd name="connsiteX7" fmla="*/ 1590675 w 2912457"/>
                <a:gd name="connsiteY7" fmla="*/ 38103 h 1035357"/>
                <a:gd name="connsiteX8" fmla="*/ 1819275 w 2912457"/>
                <a:gd name="connsiteY8" fmla="*/ 1004891 h 1035357"/>
                <a:gd name="connsiteX9" fmla="*/ 2009775 w 2912457"/>
                <a:gd name="connsiteY9" fmla="*/ 61916 h 1035357"/>
                <a:gd name="connsiteX10" fmla="*/ 2185988 w 2912457"/>
                <a:gd name="connsiteY10" fmla="*/ 957266 h 1035357"/>
                <a:gd name="connsiteX11" fmla="*/ 2391473 w 2912457"/>
                <a:gd name="connsiteY11" fmla="*/ 985439 h 1035357"/>
                <a:gd name="connsiteX12" fmla="*/ 2593108 w 2912457"/>
                <a:gd name="connsiteY12" fmla="*/ 1021158 h 1035357"/>
                <a:gd name="connsiteX13" fmla="*/ 2761630 w 2912457"/>
                <a:gd name="connsiteY13" fmla="*/ 986021 h 1035357"/>
                <a:gd name="connsiteX14" fmla="*/ 2912457 w 2912457"/>
                <a:gd name="connsiteY14" fmla="*/ 1019179 h 1035357"/>
                <a:gd name="connsiteX0" fmla="*/ 0 w 2912457"/>
                <a:gd name="connsiteY0" fmla="*/ 985841 h 1038661"/>
                <a:gd name="connsiteX1" fmla="*/ 228600 w 2912457"/>
                <a:gd name="connsiteY1" fmla="*/ 3 h 1038661"/>
                <a:gd name="connsiteX2" fmla="*/ 461963 w 2912457"/>
                <a:gd name="connsiteY2" fmla="*/ 995366 h 1038661"/>
                <a:gd name="connsiteX3" fmla="*/ 671513 w 2912457"/>
                <a:gd name="connsiteY3" fmla="*/ 19053 h 1038661"/>
                <a:gd name="connsiteX4" fmla="*/ 942975 w 2912457"/>
                <a:gd name="connsiteY4" fmla="*/ 1009653 h 1038661"/>
                <a:gd name="connsiteX5" fmla="*/ 1138238 w 2912457"/>
                <a:gd name="connsiteY5" fmla="*/ 33341 h 1038661"/>
                <a:gd name="connsiteX6" fmla="*/ 1376363 w 2912457"/>
                <a:gd name="connsiteY6" fmla="*/ 985841 h 1038661"/>
                <a:gd name="connsiteX7" fmla="*/ 1590675 w 2912457"/>
                <a:gd name="connsiteY7" fmla="*/ 38103 h 1038661"/>
                <a:gd name="connsiteX8" fmla="*/ 1819275 w 2912457"/>
                <a:gd name="connsiteY8" fmla="*/ 1004891 h 1038661"/>
                <a:gd name="connsiteX9" fmla="*/ 2009775 w 2912457"/>
                <a:gd name="connsiteY9" fmla="*/ 61916 h 1038661"/>
                <a:gd name="connsiteX10" fmla="*/ 2185988 w 2912457"/>
                <a:gd name="connsiteY10" fmla="*/ 957266 h 1038661"/>
                <a:gd name="connsiteX11" fmla="*/ 2397234 w 2912457"/>
                <a:gd name="connsiteY11" fmla="*/ 994964 h 1038661"/>
                <a:gd name="connsiteX12" fmla="*/ 2593108 w 2912457"/>
                <a:gd name="connsiteY12" fmla="*/ 1021158 h 1038661"/>
                <a:gd name="connsiteX13" fmla="*/ 2761630 w 2912457"/>
                <a:gd name="connsiteY13" fmla="*/ 986021 h 1038661"/>
                <a:gd name="connsiteX14" fmla="*/ 2912457 w 2912457"/>
                <a:gd name="connsiteY14" fmla="*/ 1019179 h 1038661"/>
                <a:gd name="connsiteX0" fmla="*/ 0 w 2912457"/>
                <a:gd name="connsiteY0" fmla="*/ 985841 h 1026497"/>
                <a:gd name="connsiteX1" fmla="*/ 228600 w 2912457"/>
                <a:gd name="connsiteY1" fmla="*/ 3 h 1026497"/>
                <a:gd name="connsiteX2" fmla="*/ 461963 w 2912457"/>
                <a:gd name="connsiteY2" fmla="*/ 995366 h 1026497"/>
                <a:gd name="connsiteX3" fmla="*/ 671513 w 2912457"/>
                <a:gd name="connsiteY3" fmla="*/ 19053 h 1026497"/>
                <a:gd name="connsiteX4" fmla="*/ 942975 w 2912457"/>
                <a:gd name="connsiteY4" fmla="*/ 1009653 h 1026497"/>
                <a:gd name="connsiteX5" fmla="*/ 1138238 w 2912457"/>
                <a:gd name="connsiteY5" fmla="*/ 33341 h 1026497"/>
                <a:gd name="connsiteX6" fmla="*/ 1376363 w 2912457"/>
                <a:gd name="connsiteY6" fmla="*/ 985841 h 1026497"/>
                <a:gd name="connsiteX7" fmla="*/ 1590675 w 2912457"/>
                <a:gd name="connsiteY7" fmla="*/ 38103 h 1026497"/>
                <a:gd name="connsiteX8" fmla="*/ 1819275 w 2912457"/>
                <a:gd name="connsiteY8" fmla="*/ 1004891 h 1026497"/>
                <a:gd name="connsiteX9" fmla="*/ 2009775 w 2912457"/>
                <a:gd name="connsiteY9" fmla="*/ 61916 h 1026497"/>
                <a:gd name="connsiteX10" fmla="*/ 2185988 w 2912457"/>
                <a:gd name="connsiteY10" fmla="*/ 957266 h 1026497"/>
                <a:gd name="connsiteX11" fmla="*/ 2397234 w 2912457"/>
                <a:gd name="connsiteY11" fmla="*/ 994964 h 1026497"/>
                <a:gd name="connsiteX12" fmla="*/ 2593108 w 2912457"/>
                <a:gd name="connsiteY12" fmla="*/ 1021158 h 1026497"/>
                <a:gd name="connsiteX13" fmla="*/ 2761630 w 2912457"/>
                <a:gd name="connsiteY13" fmla="*/ 986021 h 1026497"/>
                <a:gd name="connsiteX14" fmla="*/ 2912457 w 2912457"/>
                <a:gd name="connsiteY14" fmla="*/ 1019179 h 1026497"/>
                <a:gd name="connsiteX0" fmla="*/ 0 w 2912457"/>
                <a:gd name="connsiteY0" fmla="*/ 985841 h 1021743"/>
                <a:gd name="connsiteX1" fmla="*/ 228600 w 2912457"/>
                <a:gd name="connsiteY1" fmla="*/ 3 h 1021743"/>
                <a:gd name="connsiteX2" fmla="*/ 461963 w 2912457"/>
                <a:gd name="connsiteY2" fmla="*/ 995366 h 1021743"/>
                <a:gd name="connsiteX3" fmla="*/ 671513 w 2912457"/>
                <a:gd name="connsiteY3" fmla="*/ 19053 h 1021743"/>
                <a:gd name="connsiteX4" fmla="*/ 942975 w 2912457"/>
                <a:gd name="connsiteY4" fmla="*/ 1009653 h 1021743"/>
                <a:gd name="connsiteX5" fmla="*/ 1138238 w 2912457"/>
                <a:gd name="connsiteY5" fmla="*/ 33341 h 1021743"/>
                <a:gd name="connsiteX6" fmla="*/ 1376363 w 2912457"/>
                <a:gd name="connsiteY6" fmla="*/ 985841 h 1021743"/>
                <a:gd name="connsiteX7" fmla="*/ 1590675 w 2912457"/>
                <a:gd name="connsiteY7" fmla="*/ 38103 h 1021743"/>
                <a:gd name="connsiteX8" fmla="*/ 1819275 w 2912457"/>
                <a:gd name="connsiteY8" fmla="*/ 1004891 h 1021743"/>
                <a:gd name="connsiteX9" fmla="*/ 2009775 w 2912457"/>
                <a:gd name="connsiteY9" fmla="*/ 61916 h 1021743"/>
                <a:gd name="connsiteX10" fmla="*/ 2185988 w 2912457"/>
                <a:gd name="connsiteY10" fmla="*/ 957266 h 1021743"/>
                <a:gd name="connsiteX11" fmla="*/ 2397234 w 2912457"/>
                <a:gd name="connsiteY11" fmla="*/ 994964 h 1021743"/>
                <a:gd name="connsiteX12" fmla="*/ 2593108 w 2912457"/>
                <a:gd name="connsiteY12" fmla="*/ 1021158 h 1021743"/>
                <a:gd name="connsiteX13" fmla="*/ 2761630 w 2912457"/>
                <a:gd name="connsiteY13" fmla="*/ 986021 h 1021743"/>
                <a:gd name="connsiteX14" fmla="*/ 2912457 w 2912457"/>
                <a:gd name="connsiteY14" fmla="*/ 1019179 h 1021743"/>
                <a:gd name="connsiteX0" fmla="*/ 0 w 2912457"/>
                <a:gd name="connsiteY0" fmla="*/ 985841 h 1021568"/>
                <a:gd name="connsiteX1" fmla="*/ 228600 w 2912457"/>
                <a:gd name="connsiteY1" fmla="*/ 3 h 1021568"/>
                <a:gd name="connsiteX2" fmla="*/ 461963 w 2912457"/>
                <a:gd name="connsiteY2" fmla="*/ 995366 h 1021568"/>
                <a:gd name="connsiteX3" fmla="*/ 671513 w 2912457"/>
                <a:gd name="connsiteY3" fmla="*/ 19053 h 1021568"/>
                <a:gd name="connsiteX4" fmla="*/ 942975 w 2912457"/>
                <a:gd name="connsiteY4" fmla="*/ 1009653 h 1021568"/>
                <a:gd name="connsiteX5" fmla="*/ 1138238 w 2912457"/>
                <a:gd name="connsiteY5" fmla="*/ 33341 h 1021568"/>
                <a:gd name="connsiteX6" fmla="*/ 1376363 w 2912457"/>
                <a:gd name="connsiteY6" fmla="*/ 985841 h 1021568"/>
                <a:gd name="connsiteX7" fmla="*/ 1590675 w 2912457"/>
                <a:gd name="connsiteY7" fmla="*/ 38103 h 1021568"/>
                <a:gd name="connsiteX8" fmla="*/ 1819275 w 2912457"/>
                <a:gd name="connsiteY8" fmla="*/ 1004891 h 1021568"/>
                <a:gd name="connsiteX9" fmla="*/ 2009775 w 2912457"/>
                <a:gd name="connsiteY9" fmla="*/ 61916 h 1021568"/>
                <a:gd name="connsiteX10" fmla="*/ 2185988 w 2912457"/>
                <a:gd name="connsiteY10" fmla="*/ 957266 h 1021568"/>
                <a:gd name="connsiteX11" fmla="*/ 2397234 w 2912457"/>
                <a:gd name="connsiteY11" fmla="*/ 983058 h 1021568"/>
                <a:gd name="connsiteX12" fmla="*/ 2593108 w 2912457"/>
                <a:gd name="connsiteY12" fmla="*/ 1021158 h 1021568"/>
                <a:gd name="connsiteX13" fmla="*/ 2761630 w 2912457"/>
                <a:gd name="connsiteY13" fmla="*/ 986021 h 1021568"/>
                <a:gd name="connsiteX14" fmla="*/ 2912457 w 2912457"/>
                <a:gd name="connsiteY14" fmla="*/ 1019179 h 1021568"/>
                <a:gd name="connsiteX0" fmla="*/ 0 w 2912457"/>
                <a:gd name="connsiteY0" fmla="*/ 985841 h 1019179"/>
                <a:gd name="connsiteX1" fmla="*/ 228600 w 2912457"/>
                <a:gd name="connsiteY1" fmla="*/ 3 h 1019179"/>
                <a:gd name="connsiteX2" fmla="*/ 461963 w 2912457"/>
                <a:gd name="connsiteY2" fmla="*/ 995366 h 1019179"/>
                <a:gd name="connsiteX3" fmla="*/ 671513 w 2912457"/>
                <a:gd name="connsiteY3" fmla="*/ 19053 h 1019179"/>
                <a:gd name="connsiteX4" fmla="*/ 942975 w 2912457"/>
                <a:gd name="connsiteY4" fmla="*/ 1009653 h 1019179"/>
                <a:gd name="connsiteX5" fmla="*/ 1138238 w 2912457"/>
                <a:gd name="connsiteY5" fmla="*/ 33341 h 1019179"/>
                <a:gd name="connsiteX6" fmla="*/ 1376363 w 2912457"/>
                <a:gd name="connsiteY6" fmla="*/ 985841 h 1019179"/>
                <a:gd name="connsiteX7" fmla="*/ 1590675 w 2912457"/>
                <a:gd name="connsiteY7" fmla="*/ 38103 h 1019179"/>
                <a:gd name="connsiteX8" fmla="*/ 1819275 w 2912457"/>
                <a:gd name="connsiteY8" fmla="*/ 1004891 h 1019179"/>
                <a:gd name="connsiteX9" fmla="*/ 2009775 w 2912457"/>
                <a:gd name="connsiteY9" fmla="*/ 61916 h 1019179"/>
                <a:gd name="connsiteX10" fmla="*/ 2185988 w 2912457"/>
                <a:gd name="connsiteY10" fmla="*/ 957266 h 1019179"/>
                <a:gd name="connsiteX11" fmla="*/ 2397234 w 2912457"/>
                <a:gd name="connsiteY11" fmla="*/ 983058 h 1019179"/>
                <a:gd name="connsiteX12" fmla="*/ 2593108 w 2912457"/>
                <a:gd name="connsiteY12" fmla="*/ 1006870 h 1019179"/>
                <a:gd name="connsiteX13" fmla="*/ 2761630 w 2912457"/>
                <a:gd name="connsiteY13" fmla="*/ 986021 h 1019179"/>
                <a:gd name="connsiteX14" fmla="*/ 2912457 w 2912457"/>
                <a:gd name="connsiteY14" fmla="*/ 1019179 h 1019179"/>
                <a:gd name="connsiteX0" fmla="*/ 0 w 2912457"/>
                <a:gd name="connsiteY0" fmla="*/ 985841 h 1019179"/>
                <a:gd name="connsiteX1" fmla="*/ 228600 w 2912457"/>
                <a:gd name="connsiteY1" fmla="*/ 3 h 1019179"/>
                <a:gd name="connsiteX2" fmla="*/ 461963 w 2912457"/>
                <a:gd name="connsiteY2" fmla="*/ 995366 h 1019179"/>
                <a:gd name="connsiteX3" fmla="*/ 671513 w 2912457"/>
                <a:gd name="connsiteY3" fmla="*/ 19053 h 1019179"/>
                <a:gd name="connsiteX4" fmla="*/ 942975 w 2912457"/>
                <a:gd name="connsiteY4" fmla="*/ 1009653 h 1019179"/>
                <a:gd name="connsiteX5" fmla="*/ 1138238 w 2912457"/>
                <a:gd name="connsiteY5" fmla="*/ 33341 h 1019179"/>
                <a:gd name="connsiteX6" fmla="*/ 1376363 w 2912457"/>
                <a:gd name="connsiteY6" fmla="*/ 985841 h 1019179"/>
                <a:gd name="connsiteX7" fmla="*/ 1590675 w 2912457"/>
                <a:gd name="connsiteY7" fmla="*/ 38103 h 1019179"/>
                <a:gd name="connsiteX8" fmla="*/ 1819275 w 2912457"/>
                <a:gd name="connsiteY8" fmla="*/ 1004891 h 1019179"/>
                <a:gd name="connsiteX9" fmla="*/ 2009775 w 2912457"/>
                <a:gd name="connsiteY9" fmla="*/ 61916 h 1019179"/>
                <a:gd name="connsiteX10" fmla="*/ 2185988 w 2912457"/>
                <a:gd name="connsiteY10" fmla="*/ 957266 h 1019179"/>
                <a:gd name="connsiteX11" fmla="*/ 2397234 w 2912457"/>
                <a:gd name="connsiteY11" fmla="*/ 983058 h 1019179"/>
                <a:gd name="connsiteX12" fmla="*/ 2593108 w 2912457"/>
                <a:gd name="connsiteY12" fmla="*/ 1006870 h 1019179"/>
                <a:gd name="connsiteX13" fmla="*/ 2767392 w 2912457"/>
                <a:gd name="connsiteY13" fmla="*/ 964590 h 1019179"/>
                <a:gd name="connsiteX14" fmla="*/ 2912457 w 2912457"/>
                <a:gd name="connsiteY14" fmla="*/ 1019179 h 1019179"/>
                <a:gd name="connsiteX0" fmla="*/ 0 w 2909577"/>
                <a:gd name="connsiteY0" fmla="*/ 985841 h 1014924"/>
                <a:gd name="connsiteX1" fmla="*/ 228600 w 2909577"/>
                <a:gd name="connsiteY1" fmla="*/ 3 h 1014924"/>
                <a:gd name="connsiteX2" fmla="*/ 461963 w 2909577"/>
                <a:gd name="connsiteY2" fmla="*/ 995366 h 1014924"/>
                <a:gd name="connsiteX3" fmla="*/ 671513 w 2909577"/>
                <a:gd name="connsiteY3" fmla="*/ 19053 h 1014924"/>
                <a:gd name="connsiteX4" fmla="*/ 942975 w 2909577"/>
                <a:gd name="connsiteY4" fmla="*/ 1009653 h 1014924"/>
                <a:gd name="connsiteX5" fmla="*/ 1138238 w 2909577"/>
                <a:gd name="connsiteY5" fmla="*/ 33341 h 1014924"/>
                <a:gd name="connsiteX6" fmla="*/ 1376363 w 2909577"/>
                <a:gd name="connsiteY6" fmla="*/ 985841 h 1014924"/>
                <a:gd name="connsiteX7" fmla="*/ 1590675 w 2909577"/>
                <a:gd name="connsiteY7" fmla="*/ 38103 h 1014924"/>
                <a:gd name="connsiteX8" fmla="*/ 1819275 w 2909577"/>
                <a:gd name="connsiteY8" fmla="*/ 1004891 h 1014924"/>
                <a:gd name="connsiteX9" fmla="*/ 2009775 w 2909577"/>
                <a:gd name="connsiteY9" fmla="*/ 61916 h 1014924"/>
                <a:gd name="connsiteX10" fmla="*/ 2185988 w 2909577"/>
                <a:gd name="connsiteY10" fmla="*/ 957266 h 1014924"/>
                <a:gd name="connsiteX11" fmla="*/ 2397234 w 2909577"/>
                <a:gd name="connsiteY11" fmla="*/ 983058 h 1014924"/>
                <a:gd name="connsiteX12" fmla="*/ 2593108 w 2909577"/>
                <a:gd name="connsiteY12" fmla="*/ 1006870 h 1014924"/>
                <a:gd name="connsiteX13" fmla="*/ 2767392 w 2909577"/>
                <a:gd name="connsiteY13" fmla="*/ 964590 h 1014924"/>
                <a:gd name="connsiteX14" fmla="*/ 2909577 w 2909577"/>
                <a:gd name="connsiteY14" fmla="*/ 1002511 h 1014924"/>
                <a:gd name="connsiteX0" fmla="*/ 0 w 2909577"/>
                <a:gd name="connsiteY0" fmla="*/ 985841 h 1014924"/>
                <a:gd name="connsiteX1" fmla="*/ 228600 w 2909577"/>
                <a:gd name="connsiteY1" fmla="*/ 3 h 1014924"/>
                <a:gd name="connsiteX2" fmla="*/ 461963 w 2909577"/>
                <a:gd name="connsiteY2" fmla="*/ 995366 h 1014924"/>
                <a:gd name="connsiteX3" fmla="*/ 671513 w 2909577"/>
                <a:gd name="connsiteY3" fmla="*/ 19053 h 1014924"/>
                <a:gd name="connsiteX4" fmla="*/ 942975 w 2909577"/>
                <a:gd name="connsiteY4" fmla="*/ 1009653 h 1014924"/>
                <a:gd name="connsiteX5" fmla="*/ 1138238 w 2909577"/>
                <a:gd name="connsiteY5" fmla="*/ 33341 h 1014924"/>
                <a:gd name="connsiteX6" fmla="*/ 1376363 w 2909577"/>
                <a:gd name="connsiteY6" fmla="*/ 985841 h 1014924"/>
                <a:gd name="connsiteX7" fmla="*/ 1590675 w 2909577"/>
                <a:gd name="connsiteY7" fmla="*/ 38103 h 1014924"/>
                <a:gd name="connsiteX8" fmla="*/ 1819275 w 2909577"/>
                <a:gd name="connsiteY8" fmla="*/ 1004891 h 1014924"/>
                <a:gd name="connsiteX9" fmla="*/ 2009775 w 2909577"/>
                <a:gd name="connsiteY9" fmla="*/ 61916 h 1014924"/>
                <a:gd name="connsiteX10" fmla="*/ 2185988 w 2909577"/>
                <a:gd name="connsiteY10" fmla="*/ 957266 h 1014924"/>
                <a:gd name="connsiteX11" fmla="*/ 2397234 w 2909577"/>
                <a:gd name="connsiteY11" fmla="*/ 983058 h 1014924"/>
                <a:gd name="connsiteX12" fmla="*/ 2593108 w 2909577"/>
                <a:gd name="connsiteY12" fmla="*/ 1006870 h 1014924"/>
                <a:gd name="connsiteX13" fmla="*/ 2761630 w 2909577"/>
                <a:gd name="connsiteY13" fmla="*/ 969352 h 1014924"/>
                <a:gd name="connsiteX14" fmla="*/ 2909577 w 2909577"/>
                <a:gd name="connsiteY14" fmla="*/ 1002511 h 1014924"/>
                <a:gd name="connsiteX0" fmla="*/ 0 w 2909577"/>
                <a:gd name="connsiteY0" fmla="*/ 985841 h 1009657"/>
                <a:gd name="connsiteX1" fmla="*/ 228600 w 2909577"/>
                <a:gd name="connsiteY1" fmla="*/ 3 h 1009657"/>
                <a:gd name="connsiteX2" fmla="*/ 461963 w 2909577"/>
                <a:gd name="connsiteY2" fmla="*/ 995366 h 1009657"/>
                <a:gd name="connsiteX3" fmla="*/ 671513 w 2909577"/>
                <a:gd name="connsiteY3" fmla="*/ 19053 h 1009657"/>
                <a:gd name="connsiteX4" fmla="*/ 942975 w 2909577"/>
                <a:gd name="connsiteY4" fmla="*/ 1009653 h 1009657"/>
                <a:gd name="connsiteX5" fmla="*/ 1138238 w 2909577"/>
                <a:gd name="connsiteY5" fmla="*/ 33341 h 1009657"/>
                <a:gd name="connsiteX6" fmla="*/ 1376363 w 2909577"/>
                <a:gd name="connsiteY6" fmla="*/ 985841 h 1009657"/>
                <a:gd name="connsiteX7" fmla="*/ 1590675 w 2909577"/>
                <a:gd name="connsiteY7" fmla="*/ 38103 h 1009657"/>
                <a:gd name="connsiteX8" fmla="*/ 1819275 w 2909577"/>
                <a:gd name="connsiteY8" fmla="*/ 1004891 h 1009657"/>
                <a:gd name="connsiteX9" fmla="*/ 2009775 w 2909577"/>
                <a:gd name="connsiteY9" fmla="*/ 61916 h 1009657"/>
                <a:gd name="connsiteX10" fmla="*/ 2185988 w 2909577"/>
                <a:gd name="connsiteY10" fmla="*/ 957266 h 1009657"/>
                <a:gd name="connsiteX11" fmla="*/ 2408756 w 2909577"/>
                <a:gd name="connsiteY11" fmla="*/ 961626 h 1009657"/>
                <a:gd name="connsiteX12" fmla="*/ 2593108 w 2909577"/>
                <a:gd name="connsiteY12" fmla="*/ 1006870 h 1009657"/>
                <a:gd name="connsiteX13" fmla="*/ 2761630 w 2909577"/>
                <a:gd name="connsiteY13" fmla="*/ 969352 h 1009657"/>
                <a:gd name="connsiteX14" fmla="*/ 2909577 w 2909577"/>
                <a:gd name="connsiteY14" fmla="*/ 1002511 h 1009657"/>
                <a:gd name="connsiteX0" fmla="*/ 0 w 2909577"/>
                <a:gd name="connsiteY0" fmla="*/ 985841 h 1009657"/>
                <a:gd name="connsiteX1" fmla="*/ 228600 w 2909577"/>
                <a:gd name="connsiteY1" fmla="*/ 3 h 1009657"/>
                <a:gd name="connsiteX2" fmla="*/ 461963 w 2909577"/>
                <a:gd name="connsiteY2" fmla="*/ 995366 h 1009657"/>
                <a:gd name="connsiteX3" fmla="*/ 671513 w 2909577"/>
                <a:gd name="connsiteY3" fmla="*/ 19053 h 1009657"/>
                <a:gd name="connsiteX4" fmla="*/ 942975 w 2909577"/>
                <a:gd name="connsiteY4" fmla="*/ 1009653 h 1009657"/>
                <a:gd name="connsiteX5" fmla="*/ 1138238 w 2909577"/>
                <a:gd name="connsiteY5" fmla="*/ 33341 h 1009657"/>
                <a:gd name="connsiteX6" fmla="*/ 1376363 w 2909577"/>
                <a:gd name="connsiteY6" fmla="*/ 985841 h 1009657"/>
                <a:gd name="connsiteX7" fmla="*/ 1590675 w 2909577"/>
                <a:gd name="connsiteY7" fmla="*/ 38103 h 1009657"/>
                <a:gd name="connsiteX8" fmla="*/ 1819275 w 2909577"/>
                <a:gd name="connsiteY8" fmla="*/ 1004891 h 1009657"/>
                <a:gd name="connsiteX9" fmla="*/ 2009775 w 2909577"/>
                <a:gd name="connsiteY9" fmla="*/ 61916 h 1009657"/>
                <a:gd name="connsiteX10" fmla="*/ 2185988 w 2909577"/>
                <a:gd name="connsiteY10" fmla="*/ 957266 h 1009657"/>
                <a:gd name="connsiteX11" fmla="*/ 2408756 w 2909577"/>
                <a:gd name="connsiteY11" fmla="*/ 961626 h 1009657"/>
                <a:gd name="connsiteX12" fmla="*/ 2593108 w 2909577"/>
                <a:gd name="connsiteY12" fmla="*/ 1006870 h 1009657"/>
                <a:gd name="connsiteX13" fmla="*/ 2761630 w 2909577"/>
                <a:gd name="connsiteY13" fmla="*/ 969352 h 1009657"/>
                <a:gd name="connsiteX14" fmla="*/ 2909577 w 2909577"/>
                <a:gd name="connsiteY14" fmla="*/ 1002511 h 1009657"/>
                <a:gd name="connsiteX0" fmla="*/ 0 w 2909577"/>
                <a:gd name="connsiteY0" fmla="*/ 985841 h 1009657"/>
                <a:gd name="connsiteX1" fmla="*/ 228600 w 2909577"/>
                <a:gd name="connsiteY1" fmla="*/ 3 h 1009657"/>
                <a:gd name="connsiteX2" fmla="*/ 461963 w 2909577"/>
                <a:gd name="connsiteY2" fmla="*/ 995366 h 1009657"/>
                <a:gd name="connsiteX3" fmla="*/ 671513 w 2909577"/>
                <a:gd name="connsiteY3" fmla="*/ 19053 h 1009657"/>
                <a:gd name="connsiteX4" fmla="*/ 942975 w 2909577"/>
                <a:gd name="connsiteY4" fmla="*/ 1009653 h 1009657"/>
                <a:gd name="connsiteX5" fmla="*/ 1138238 w 2909577"/>
                <a:gd name="connsiteY5" fmla="*/ 33341 h 1009657"/>
                <a:gd name="connsiteX6" fmla="*/ 1376363 w 2909577"/>
                <a:gd name="connsiteY6" fmla="*/ 985841 h 1009657"/>
                <a:gd name="connsiteX7" fmla="*/ 1590675 w 2909577"/>
                <a:gd name="connsiteY7" fmla="*/ 38103 h 1009657"/>
                <a:gd name="connsiteX8" fmla="*/ 1819275 w 2909577"/>
                <a:gd name="connsiteY8" fmla="*/ 1004891 h 1009657"/>
                <a:gd name="connsiteX9" fmla="*/ 2009775 w 2909577"/>
                <a:gd name="connsiteY9" fmla="*/ 61916 h 1009657"/>
                <a:gd name="connsiteX10" fmla="*/ 2185988 w 2909577"/>
                <a:gd name="connsiteY10" fmla="*/ 957266 h 1009657"/>
                <a:gd name="connsiteX11" fmla="*/ 2408756 w 2909577"/>
                <a:gd name="connsiteY11" fmla="*/ 961626 h 1009657"/>
                <a:gd name="connsiteX12" fmla="*/ 2593108 w 2909577"/>
                <a:gd name="connsiteY12" fmla="*/ 1006870 h 1009657"/>
                <a:gd name="connsiteX13" fmla="*/ 2761630 w 2909577"/>
                <a:gd name="connsiteY13" fmla="*/ 969352 h 1009657"/>
                <a:gd name="connsiteX14" fmla="*/ 2909577 w 2909577"/>
                <a:gd name="connsiteY14" fmla="*/ 1002511 h 1009657"/>
                <a:gd name="connsiteX0" fmla="*/ 0 w 2909577"/>
                <a:gd name="connsiteY0" fmla="*/ 985841 h 1011709"/>
                <a:gd name="connsiteX1" fmla="*/ 228600 w 2909577"/>
                <a:gd name="connsiteY1" fmla="*/ 3 h 1011709"/>
                <a:gd name="connsiteX2" fmla="*/ 461963 w 2909577"/>
                <a:gd name="connsiteY2" fmla="*/ 995366 h 1011709"/>
                <a:gd name="connsiteX3" fmla="*/ 671513 w 2909577"/>
                <a:gd name="connsiteY3" fmla="*/ 19053 h 1011709"/>
                <a:gd name="connsiteX4" fmla="*/ 942975 w 2909577"/>
                <a:gd name="connsiteY4" fmla="*/ 1009653 h 1011709"/>
                <a:gd name="connsiteX5" fmla="*/ 1138238 w 2909577"/>
                <a:gd name="connsiteY5" fmla="*/ 33341 h 1011709"/>
                <a:gd name="connsiteX6" fmla="*/ 1376363 w 2909577"/>
                <a:gd name="connsiteY6" fmla="*/ 985841 h 1011709"/>
                <a:gd name="connsiteX7" fmla="*/ 1590675 w 2909577"/>
                <a:gd name="connsiteY7" fmla="*/ 38103 h 1011709"/>
                <a:gd name="connsiteX8" fmla="*/ 1819275 w 2909577"/>
                <a:gd name="connsiteY8" fmla="*/ 1004891 h 1011709"/>
                <a:gd name="connsiteX9" fmla="*/ 2009775 w 2909577"/>
                <a:gd name="connsiteY9" fmla="*/ 61916 h 1011709"/>
                <a:gd name="connsiteX10" fmla="*/ 2185988 w 2909577"/>
                <a:gd name="connsiteY10" fmla="*/ 957266 h 1011709"/>
                <a:gd name="connsiteX11" fmla="*/ 2408756 w 2909577"/>
                <a:gd name="connsiteY11" fmla="*/ 961626 h 1011709"/>
                <a:gd name="connsiteX12" fmla="*/ 2593108 w 2909577"/>
                <a:gd name="connsiteY12" fmla="*/ 1006870 h 1011709"/>
                <a:gd name="connsiteX13" fmla="*/ 2761630 w 2909577"/>
                <a:gd name="connsiteY13" fmla="*/ 969352 h 1011709"/>
                <a:gd name="connsiteX14" fmla="*/ 2909577 w 2909577"/>
                <a:gd name="connsiteY14" fmla="*/ 1002511 h 101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09577" h="1011709">
                  <a:moveTo>
                    <a:pt x="0" y="985841"/>
                  </a:moveTo>
                  <a:cubicBezTo>
                    <a:pt x="75803" y="492128"/>
                    <a:pt x="151606" y="-1584"/>
                    <a:pt x="228600" y="3"/>
                  </a:cubicBezTo>
                  <a:cubicBezTo>
                    <a:pt x="305594" y="1590"/>
                    <a:pt x="388144" y="992191"/>
                    <a:pt x="461963" y="995366"/>
                  </a:cubicBezTo>
                  <a:cubicBezTo>
                    <a:pt x="535782" y="998541"/>
                    <a:pt x="591344" y="16672"/>
                    <a:pt x="671513" y="19053"/>
                  </a:cubicBezTo>
                  <a:cubicBezTo>
                    <a:pt x="751682" y="21434"/>
                    <a:pt x="865188" y="1007272"/>
                    <a:pt x="942975" y="1009653"/>
                  </a:cubicBezTo>
                  <a:cubicBezTo>
                    <a:pt x="1020762" y="1012034"/>
                    <a:pt x="1066007" y="37310"/>
                    <a:pt x="1138238" y="33341"/>
                  </a:cubicBezTo>
                  <a:cubicBezTo>
                    <a:pt x="1210469" y="29372"/>
                    <a:pt x="1300957" y="985047"/>
                    <a:pt x="1376363" y="985841"/>
                  </a:cubicBezTo>
                  <a:cubicBezTo>
                    <a:pt x="1451769" y="986635"/>
                    <a:pt x="1516856" y="34928"/>
                    <a:pt x="1590675" y="38103"/>
                  </a:cubicBezTo>
                  <a:cubicBezTo>
                    <a:pt x="1664494" y="41278"/>
                    <a:pt x="1749425" y="1000922"/>
                    <a:pt x="1819275" y="1004891"/>
                  </a:cubicBezTo>
                  <a:cubicBezTo>
                    <a:pt x="1889125" y="1008860"/>
                    <a:pt x="1948656" y="69853"/>
                    <a:pt x="2009775" y="61916"/>
                  </a:cubicBezTo>
                  <a:cubicBezTo>
                    <a:pt x="2070894" y="53978"/>
                    <a:pt x="2122372" y="803346"/>
                    <a:pt x="2185988" y="957266"/>
                  </a:cubicBezTo>
                  <a:cubicBezTo>
                    <a:pt x="2258246" y="1075467"/>
                    <a:pt x="2299136" y="964868"/>
                    <a:pt x="2408756" y="961626"/>
                  </a:cubicBezTo>
                  <a:cubicBezTo>
                    <a:pt x="2495333" y="967909"/>
                    <a:pt x="2493969" y="1011535"/>
                    <a:pt x="2593108" y="1006870"/>
                  </a:cubicBezTo>
                  <a:cubicBezTo>
                    <a:pt x="2658885" y="1005477"/>
                    <a:pt x="2698735" y="970745"/>
                    <a:pt x="2761630" y="969352"/>
                  </a:cubicBezTo>
                  <a:cubicBezTo>
                    <a:pt x="2836870" y="974849"/>
                    <a:pt x="2857381" y="987490"/>
                    <a:pt x="2909577" y="1002511"/>
                  </a:cubicBezTo>
                </a:path>
              </a:pathLst>
            </a:custGeom>
            <a:ln w="3810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1324"/>
            </a:p>
          </p:txBody>
        </p:sp>
        <p:grpSp>
          <p:nvGrpSpPr>
            <p:cNvPr id="8" name="Group 7">
              <a:extLst>
                <a:ext uri="{FF2B5EF4-FFF2-40B4-BE49-F238E27FC236}">
                  <a16:creationId xmlns:a16="http://schemas.microsoft.com/office/drawing/2014/main" id="{1DA96790-5E33-43E3-A815-C669D89E785C}"/>
                </a:ext>
              </a:extLst>
            </p:cNvPr>
            <p:cNvGrpSpPr/>
            <p:nvPr/>
          </p:nvGrpSpPr>
          <p:grpSpPr>
            <a:xfrm>
              <a:off x="4432528" y="3562170"/>
              <a:ext cx="2809656" cy="436333"/>
              <a:chOff x="3257763" y="3094544"/>
              <a:chExt cx="2809656" cy="436333"/>
            </a:xfrm>
          </p:grpSpPr>
          <p:sp>
            <p:nvSpPr>
              <p:cNvPr id="9" name="TextBox 8">
                <a:extLst>
                  <a:ext uri="{FF2B5EF4-FFF2-40B4-BE49-F238E27FC236}">
                    <a16:creationId xmlns:a16="http://schemas.microsoft.com/office/drawing/2014/main" id="{2269590E-F3A6-46C9-9020-09C4CFB37C5C}"/>
                  </a:ext>
                </a:extLst>
              </p:cNvPr>
              <p:cNvSpPr txBox="1"/>
              <p:nvPr/>
            </p:nvSpPr>
            <p:spPr>
              <a:xfrm>
                <a:off x="3257763" y="3094635"/>
                <a:ext cx="664871" cy="433951"/>
              </a:xfrm>
              <a:prstGeom prst="rect">
                <a:avLst/>
              </a:prstGeom>
              <a:noFill/>
            </p:spPr>
            <p:txBody>
              <a:bodyPr wrap="square" lIns="134464" tIns="107571" rIns="134464" bIns="107571" rtlCol="0">
                <a:spAutoFit/>
              </a:bodyPr>
              <a:lstStyle/>
              <a:p>
                <a:pPr>
                  <a:lnSpc>
                    <a:spcPct val="90000"/>
                  </a:lnSpc>
                  <a:spcAft>
                    <a:spcPts val="441"/>
                  </a:spcAft>
                </a:pPr>
                <a:r>
                  <a:rPr lang="en-US" sz="735" dirty="0">
                    <a:gradFill>
                      <a:gsLst>
                        <a:gs pos="2917">
                          <a:schemeClr val="tx1"/>
                        </a:gs>
                        <a:gs pos="30000">
                          <a:schemeClr val="tx1"/>
                        </a:gs>
                      </a:gsLst>
                      <a:lin ang="5400000" scaled="0"/>
                    </a:gradFill>
                  </a:rPr>
                  <a:t>Mon</a:t>
                </a:r>
              </a:p>
            </p:txBody>
          </p:sp>
          <p:sp>
            <p:nvSpPr>
              <p:cNvPr id="10" name="TextBox 9">
                <a:extLst>
                  <a:ext uri="{FF2B5EF4-FFF2-40B4-BE49-F238E27FC236}">
                    <a16:creationId xmlns:a16="http://schemas.microsoft.com/office/drawing/2014/main" id="{2A5390D4-8FFD-40BA-85F8-B25D16B6848D}"/>
                  </a:ext>
                </a:extLst>
              </p:cNvPr>
              <p:cNvSpPr txBox="1"/>
              <p:nvPr/>
            </p:nvSpPr>
            <p:spPr>
              <a:xfrm>
                <a:off x="3683540" y="3094544"/>
                <a:ext cx="619626" cy="433952"/>
              </a:xfrm>
              <a:prstGeom prst="rect">
                <a:avLst/>
              </a:prstGeom>
              <a:noFill/>
            </p:spPr>
            <p:txBody>
              <a:bodyPr wrap="square" lIns="134464" tIns="107571" rIns="134464" bIns="107571" rtlCol="0">
                <a:spAutoFit/>
              </a:bodyPr>
              <a:lstStyle/>
              <a:p>
                <a:pPr>
                  <a:lnSpc>
                    <a:spcPct val="90000"/>
                  </a:lnSpc>
                  <a:spcAft>
                    <a:spcPts val="441"/>
                  </a:spcAft>
                </a:pPr>
                <a:r>
                  <a:rPr lang="en-US" sz="735" dirty="0">
                    <a:gradFill>
                      <a:gsLst>
                        <a:gs pos="2917">
                          <a:schemeClr val="tx1"/>
                        </a:gs>
                        <a:gs pos="30000">
                          <a:schemeClr val="tx1"/>
                        </a:gs>
                      </a:gsLst>
                      <a:lin ang="5400000" scaled="0"/>
                    </a:gradFill>
                  </a:rPr>
                  <a:t>Tue</a:t>
                </a:r>
              </a:p>
            </p:txBody>
          </p:sp>
          <p:sp>
            <p:nvSpPr>
              <p:cNvPr id="11" name="TextBox 10">
                <a:extLst>
                  <a:ext uri="{FF2B5EF4-FFF2-40B4-BE49-F238E27FC236}">
                    <a16:creationId xmlns:a16="http://schemas.microsoft.com/office/drawing/2014/main" id="{34B91B52-878D-41CB-85F5-343E85B1BB50}"/>
                  </a:ext>
                </a:extLst>
              </p:cNvPr>
              <p:cNvSpPr txBox="1"/>
              <p:nvPr/>
            </p:nvSpPr>
            <p:spPr>
              <a:xfrm>
                <a:off x="4051157" y="3094544"/>
                <a:ext cx="676633" cy="433952"/>
              </a:xfrm>
              <a:prstGeom prst="rect">
                <a:avLst/>
              </a:prstGeom>
              <a:noFill/>
            </p:spPr>
            <p:txBody>
              <a:bodyPr wrap="square" lIns="134464" tIns="107571" rIns="134464" bIns="107571" rtlCol="0">
                <a:spAutoFit/>
              </a:bodyPr>
              <a:lstStyle/>
              <a:p>
                <a:pPr>
                  <a:lnSpc>
                    <a:spcPct val="90000"/>
                  </a:lnSpc>
                  <a:spcAft>
                    <a:spcPts val="441"/>
                  </a:spcAft>
                </a:pPr>
                <a:r>
                  <a:rPr lang="en-US" sz="735" dirty="0">
                    <a:gradFill>
                      <a:gsLst>
                        <a:gs pos="2917">
                          <a:schemeClr val="tx1"/>
                        </a:gs>
                        <a:gs pos="30000">
                          <a:schemeClr val="tx1"/>
                        </a:gs>
                      </a:gsLst>
                      <a:lin ang="5400000" scaled="0"/>
                    </a:gradFill>
                  </a:rPr>
                  <a:t>Wed</a:t>
                </a:r>
              </a:p>
            </p:txBody>
          </p:sp>
          <p:sp>
            <p:nvSpPr>
              <p:cNvPr id="12" name="TextBox 11">
                <a:extLst>
                  <a:ext uri="{FF2B5EF4-FFF2-40B4-BE49-F238E27FC236}">
                    <a16:creationId xmlns:a16="http://schemas.microsoft.com/office/drawing/2014/main" id="{EC00588E-0AB9-4A53-8BEB-604CA80125FD}"/>
                  </a:ext>
                </a:extLst>
              </p:cNvPr>
              <p:cNvSpPr txBox="1"/>
              <p:nvPr/>
            </p:nvSpPr>
            <p:spPr>
              <a:xfrm>
                <a:off x="4435351" y="3094544"/>
                <a:ext cx="676633" cy="433952"/>
              </a:xfrm>
              <a:prstGeom prst="rect">
                <a:avLst/>
              </a:prstGeom>
              <a:noFill/>
            </p:spPr>
            <p:txBody>
              <a:bodyPr wrap="square" lIns="134464" tIns="107571" rIns="134464" bIns="107571" rtlCol="0">
                <a:spAutoFit/>
              </a:bodyPr>
              <a:lstStyle/>
              <a:p>
                <a:pPr>
                  <a:lnSpc>
                    <a:spcPct val="90000"/>
                  </a:lnSpc>
                  <a:spcAft>
                    <a:spcPts val="441"/>
                  </a:spcAft>
                </a:pPr>
                <a:r>
                  <a:rPr lang="en-US" sz="735" dirty="0">
                    <a:gradFill>
                      <a:gsLst>
                        <a:gs pos="2917">
                          <a:schemeClr val="tx1"/>
                        </a:gs>
                        <a:gs pos="30000">
                          <a:schemeClr val="tx1"/>
                        </a:gs>
                      </a:gsLst>
                      <a:lin ang="5400000" scaled="0"/>
                    </a:gradFill>
                  </a:rPr>
                  <a:t>Thu</a:t>
                </a:r>
              </a:p>
            </p:txBody>
          </p:sp>
          <p:sp>
            <p:nvSpPr>
              <p:cNvPr id="13" name="TextBox 12">
                <a:extLst>
                  <a:ext uri="{FF2B5EF4-FFF2-40B4-BE49-F238E27FC236}">
                    <a16:creationId xmlns:a16="http://schemas.microsoft.com/office/drawing/2014/main" id="{C5DD9988-5773-4342-A4D4-119C5F9469AA}"/>
                  </a:ext>
                </a:extLst>
              </p:cNvPr>
              <p:cNvSpPr txBox="1"/>
              <p:nvPr/>
            </p:nvSpPr>
            <p:spPr>
              <a:xfrm>
                <a:off x="4795498" y="3094544"/>
                <a:ext cx="676633" cy="433952"/>
              </a:xfrm>
              <a:prstGeom prst="rect">
                <a:avLst/>
              </a:prstGeom>
              <a:noFill/>
            </p:spPr>
            <p:txBody>
              <a:bodyPr wrap="square" lIns="134464" tIns="107571" rIns="134464" bIns="107571" rtlCol="0">
                <a:spAutoFit/>
              </a:bodyPr>
              <a:lstStyle/>
              <a:p>
                <a:pPr>
                  <a:lnSpc>
                    <a:spcPct val="90000"/>
                  </a:lnSpc>
                  <a:spcAft>
                    <a:spcPts val="441"/>
                  </a:spcAft>
                </a:pPr>
                <a:r>
                  <a:rPr lang="en-US" sz="735" dirty="0">
                    <a:gradFill>
                      <a:gsLst>
                        <a:gs pos="2917">
                          <a:schemeClr val="tx1"/>
                        </a:gs>
                        <a:gs pos="30000">
                          <a:schemeClr val="tx1"/>
                        </a:gs>
                      </a:gsLst>
                      <a:lin ang="5400000" scaled="0"/>
                    </a:gradFill>
                  </a:rPr>
                  <a:t>Fri</a:t>
                </a:r>
              </a:p>
            </p:txBody>
          </p:sp>
          <p:sp>
            <p:nvSpPr>
              <p:cNvPr id="14" name="TextBox 13">
                <a:extLst>
                  <a:ext uri="{FF2B5EF4-FFF2-40B4-BE49-F238E27FC236}">
                    <a16:creationId xmlns:a16="http://schemas.microsoft.com/office/drawing/2014/main" id="{826BDF45-37AE-4F0E-8163-7D37C75B75BD}"/>
                  </a:ext>
                </a:extLst>
              </p:cNvPr>
              <p:cNvSpPr txBox="1"/>
              <p:nvPr/>
            </p:nvSpPr>
            <p:spPr>
              <a:xfrm>
                <a:off x="5089356" y="3096925"/>
                <a:ext cx="676633" cy="433952"/>
              </a:xfrm>
              <a:prstGeom prst="rect">
                <a:avLst/>
              </a:prstGeom>
              <a:noFill/>
            </p:spPr>
            <p:txBody>
              <a:bodyPr wrap="square" lIns="134464" tIns="107571" rIns="134464" bIns="107571" rtlCol="0">
                <a:spAutoFit/>
              </a:bodyPr>
              <a:lstStyle/>
              <a:p>
                <a:pPr>
                  <a:lnSpc>
                    <a:spcPct val="90000"/>
                  </a:lnSpc>
                  <a:spcAft>
                    <a:spcPts val="441"/>
                  </a:spcAft>
                </a:pPr>
                <a:r>
                  <a:rPr lang="en-US" sz="735" dirty="0">
                    <a:gradFill>
                      <a:gsLst>
                        <a:gs pos="2917">
                          <a:schemeClr val="tx1"/>
                        </a:gs>
                        <a:gs pos="30000">
                          <a:schemeClr val="tx1"/>
                        </a:gs>
                      </a:gsLst>
                      <a:lin ang="5400000" scaled="0"/>
                    </a:gradFill>
                  </a:rPr>
                  <a:t>Sat</a:t>
                </a:r>
              </a:p>
            </p:txBody>
          </p:sp>
          <p:sp>
            <p:nvSpPr>
              <p:cNvPr id="15" name="TextBox 14">
                <a:extLst>
                  <a:ext uri="{FF2B5EF4-FFF2-40B4-BE49-F238E27FC236}">
                    <a16:creationId xmlns:a16="http://schemas.microsoft.com/office/drawing/2014/main" id="{49A22B2F-98EA-40DB-BCE6-26FED3E88505}"/>
                  </a:ext>
                </a:extLst>
              </p:cNvPr>
              <p:cNvSpPr txBox="1"/>
              <p:nvPr/>
            </p:nvSpPr>
            <p:spPr>
              <a:xfrm>
                <a:off x="5390786" y="3096925"/>
                <a:ext cx="676633" cy="433952"/>
              </a:xfrm>
              <a:prstGeom prst="rect">
                <a:avLst/>
              </a:prstGeom>
              <a:noFill/>
            </p:spPr>
            <p:txBody>
              <a:bodyPr wrap="square" lIns="134464" tIns="107571" rIns="134464" bIns="107571" rtlCol="0">
                <a:spAutoFit/>
              </a:bodyPr>
              <a:lstStyle/>
              <a:p>
                <a:pPr>
                  <a:lnSpc>
                    <a:spcPct val="90000"/>
                  </a:lnSpc>
                  <a:spcAft>
                    <a:spcPts val="441"/>
                  </a:spcAft>
                </a:pPr>
                <a:r>
                  <a:rPr lang="en-US" sz="735" dirty="0">
                    <a:gradFill>
                      <a:gsLst>
                        <a:gs pos="2917">
                          <a:schemeClr val="tx1"/>
                        </a:gs>
                        <a:gs pos="30000">
                          <a:schemeClr val="tx1"/>
                        </a:gs>
                      </a:gsLst>
                      <a:lin ang="5400000" scaled="0"/>
                    </a:gradFill>
                  </a:rPr>
                  <a:t>Sun</a:t>
                </a:r>
              </a:p>
            </p:txBody>
          </p:sp>
        </p:grpSp>
      </p:grpSp>
      <p:grpSp>
        <p:nvGrpSpPr>
          <p:cNvPr id="19" name="Group 18">
            <a:extLst>
              <a:ext uri="{FF2B5EF4-FFF2-40B4-BE49-F238E27FC236}">
                <a16:creationId xmlns:a16="http://schemas.microsoft.com/office/drawing/2014/main" id="{9603DE0B-447F-4DBF-9526-456E18043276}"/>
              </a:ext>
            </a:extLst>
          </p:cNvPr>
          <p:cNvGrpSpPr/>
          <p:nvPr/>
        </p:nvGrpSpPr>
        <p:grpSpPr>
          <a:xfrm>
            <a:off x="6907393" y="1982602"/>
            <a:ext cx="2150277" cy="1798121"/>
            <a:chOff x="8280704" y="2082786"/>
            <a:chExt cx="2924526" cy="2445569"/>
          </a:xfrm>
        </p:grpSpPr>
        <p:grpSp>
          <p:nvGrpSpPr>
            <p:cNvPr id="20" name="Group 19">
              <a:extLst>
                <a:ext uri="{FF2B5EF4-FFF2-40B4-BE49-F238E27FC236}">
                  <a16:creationId xmlns:a16="http://schemas.microsoft.com/office/drawing/2014/main" id="{22B9EAC4-949E-40D8-866E-25C02D25590B}"/>
                </a:ext>
              </a:extLst>
            </p:cNvPr>
            <p:cNvGrpSpPr/>
            <p:nvPr/>
          </p:nvGrpSpPr>
          <p:grpSpPr>
            <a:xfrm>
              <a:off x="8280704" y="2082786"/>
              <a:ext cx="2924526" cy="2445569"/>
              <a:chOff x="592797" y="1632025"/>
              <a:chExt cx="2924526" cy="2445569"/>
            </a:xfrm>
          </p:grpSpPr>
          <p:sp>
            <p:nvSpPr>
              <p:cNvPr id="22" name="Can 25">
                <a:extLst>
                  <a:ext uri="{FF2B5EF4-FFF2-40B4-BE49-F238E27FC236}">
                    <a16:creationId xmlns:a16="http://schemas.microsoft.com/office/drawing/2014/main" id="{38B18774-9B01-4A6B-BC4C-5CDD5CF90B70}"/>
                  </a:ext>
                </a:extLst>
              </p:cNvPr>
              <p:cNvSpPr/>
              <p:nvPr/>
            </p:nvSpPr>
            <p:spPr bwMode="auto">
              <a:xfrm>
                <a:off x="592797" y="1632025"/>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u="sng"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0F00353B-857F-4F94-9160-ADCBEDFA62D8}"/>
                  </a:ext>
                </a:extLst>
              </p:cNvPr>
              <p:cNvSpPr txBox="1"/>
              <p:nvPr/>
            </p:nvSpPr>
            <p:spPr>
              <a:xfrm rot="16200000">
                <a:off x="2551533" y="2353189"/>
                <a:ext cx="1386699" cy="544881"/>
              </a:xfrm>
              <a:prstGeom prst="rect">
                <a:avLst/>
              </a:prstGeom>
              <a:noFill/>
            </p:spPr>
            <p:txBody>
              <a:bodyPr wrap="none" lIns="134464" tIns="107571" rIns="134464" bIns="107571" rtlCol="0">
                <a:spAutoFit/>
              </a:bodyPr>
              <a:lstStyle/>
              <a:p>
                <a:pPr>
                  <a:lnSpc>
                    <a:spcPct val="90000"/>
                  </a:lnSpc>
                  <a:spcAft>
                    <a:spcPts val="441"/>
                  </a:spcAft>
                </a:pPr>
                <a:r>
                  <a:rPr lang="en-US" sz="1324" dirty="0">
                    <a:gradFill>
                      <a:gsLst>
                        <a:gs pos="2917">
                          <a:schemeClr val="tx1"/>
                        </a:gs>
                        <a:gs pos="30000">
                          <a:schemeClr val="tx1"/>
                        </a:gs>
                      </a:gsLst>
                      <a:lin ang="5400000" scaled="0"/>
                    </a:gradFill>
                  </a:rPr>
                  <a:t>Resources</a:t>
                </a:r>
              </a:p>
            </p:txBody>
          </p:sp>
          <p:sp>
            <p:nvSpPr>
              <p:cNvPr id="24" name="TextBox 23">
                <a:extLst>
                  <a:ext uri="{FF2B5EF4-FFF2-40B4-BE49-F238E27FC236}">
                    <a16:creationId xmlns:a16="http://schemas.microsoft.com/office/drawing/2014/main" id="{1F278129-47F1-4BFD-941F-8F7D23D24DC1}"/>
                  </a:ext>
                </a:extLst>
              </p:cNvPr>
              <p:cNvSpPr txBox="1"/>
              <p:nvPr/>
            </p:nvSpPr>
            <p:spPr>
              <a:xfrm>
                <a:off x="1396336" y="3532714"/>
                <a:ext cx="864237" cy="544880"/>
              </a:xfrm>
              <a:prstGeom prst="rect">
                <a:avLst/>
              </a:prstGeom>
              <a:noFill/>
            </p:spPr>
            <p:txBody>
              <a:bodyPr wrap="none" lIns="134464" tIns="107571" rIns="134464" bIns="107571" rtlCol="0">
                <a:spAutoFit/>
              </a:bodyPr>
              <a:lstStyle/>
              <a:p>
                <a:pPr>
                  <a:lnSpc>
                    <a:spcPct val="90000"/>
                  </a:lnSpc>
                  <a:spcAft>
                    <a:spcPts val="441"/>
                  </a:spcAft>
                </a:pPr>
                <a:r>
                  <a:rPr lang="en-US" sz="1324" dirty="0">
                    <a:gradFill>
                      <a:gsLst>
                        <a:gs pos="2917">
                          <a:schemeClr val="tx1"/>
                        </a:gs>
                        <a:gs pos="30000">
                          <a:schemeClr val="tx1"/>
                        </a:gs>
                      </a:gsLst>
                      <a:lin ang="5400000" scaled="0"/>
                    </a:gradFill>
                  </a:rPr>
                  <a:t>Time</a:t>
                </a:r>
              </a:p>
            </p:txBody>
          </p:sp>
        </p:grpSp>
        <p:sp>
          <p:nvSpPr>
            <p:cNvPr id="21" name="Freeform: Shape 20">
              <a:extLst>
                <a:ext uri="{FF2B5EF4-FFF2-40B4-BE49-F238E27FC236}">
                  <a16:creationId xmlns:a16="http://schemas.microsoft.com/office/drawing/2014/main" id="{1A06DA0C-F7C6-4681-9941-F9D82D314967}"/>
                </a:ext>
              </a:extLst>
            </p:cNvPr>
            <p:cNvSpPr/>
            <p:nvPr/>
          </p:nvSpPr>
          <p:spPr bwMode="auto">
            <a:xfrm>
              <a:off x="8301990" y="2744980"/>
              <a:ext cx="2420583" cy="930101"/>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7167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 name="connsiteX0" fmla="*/ 0 w 2447925"/>
                <a:gd name="connsiteY0" fmla="*/ 923991 h 1027501"/>
                <a:gd name="connsiteX1" fmla="*/ 73025 w 2447925"/>
                <a:gd name="connsiteY1" fmla="*/ 784291 h 1027501"/>
                <a:gd name="connsiteX2" fmla="*/ 101600 w 2447925"/>
                <a:gd name="connsiteY2" fmla="*/ 914466 h 1027501"/>
                <a:gd name="connsiteX3" fmla="*/ 282575 w 2447925"/>
                <a:gd name="connsiteY3" fmla="*/ 923991 h 1027501"/>
                <a:gd name="connsiteX4" fmla="*/ 327025 w 2447925"/>
                <a:gd name="connsiteY4" fmla="*/ 631891 h 1027501"/>
                <a:gd name="connsiteX5" fmla="*/ 374650 w 2447925"/>
                <a:gd name="connsiteY5" fmla="*/ 933516 h 1027501"/>
                <a:gd name="connsiteX6" fmla="*/ 450850 w 2447925"/>
                <a:gd name="connsiteY6" fmla="*/ 108016 h 1027501"/>
                <a:gd name="connsiteX7" fmla="*/ 479425 w 2447925"/>
                <a:gd name="connsiteY7" fmla="*/ 943041 h 1027501"/>
                <a:gd name="connsiteX8" fmla="*/ 603250 w 2447925"/>
                <a:gd name="connsiteY8" fmla="*/ 936691 h 1027501"/>
                <a:gd name="connsiteX9" fmla="*/ 720725 w 2447925"/>
                <a:gd name="connsiteY9" fmla="*/ 930341 h 1027501"/>
                <a:gd name="connsiteX10" fmla="*/ 835025 w 2447925"/>
                <a:gd name="connsiteY10" fmla="*/ 889066 h 1027501"/>
                <a:gd name="connsiteX11" fmla="*/ 1000125 w 2447925"/>
                <a:gd name="connsiteY11" fmla="*/ 930341 h 1027501"/>
                <a:gd name="connsiteX12" fmla="*/ 1228725 w 2447925"/>
                <a:gd name="connsiteY12" fmla="*/ 943041 h 1027501"/>
                <a:gd name="connsiteX13" fmla="*/ 1289050 w 2447925"/>
                <a:gd name="connsiteY13" fmla="*/ 431866 h 1027501"/>
                <a:gd name="connsiteX14" fmla="*/ 1333500 w 2447925"/>
                <a:gd name="connsiteY14" fmla="*/ 949391 h 1027501"/>
                <a:gd name="connsiteX15" fmla="*/ 1460500 w 2447925"/>
                <a:gd name="connsiteY15" fmla="*/ 965266 h 1027501"/>
                <a:gd name="connsiteX16" fmla="*/ 1584325 w 2447925"/>
                <a:gd name="connsiteY16" fmla="*/ 939866 h 1027501"/>
                <a:gd name="connsiteX17" fmla="*/ 1644650 w 2447925"/>
                <a:gd name="connsiteY17" fmla="*/ 806516 h 1027501"/>
                <a:gd name="connsiteX18" fmla="*/ 1717675 w 2447925"/>
                <a:gd name="connsiteY18" fmla="*/ 981141 h 1027501"/>
                <a:gd name="connsiteX19" fmla="*/ 1851025 w 2447925"/>
                <a:gd name="connsiteY19" fmla="*/ 968441 h 1027501"/>
                <a:gd name="connsiteX20" fmla="*/ 1946275 w 2447925"/>
                <a:gd name="connsiteY20" fmla="*/ 952566 h 1027501"/>
                <a:gd name="connsiteX21" fmla="*/ 1971675 w 2447925"/>
                <a:gd name="connsiteY21" fmla="*/ 66 h 1027501"/>
                <a:gd name="connsiteX22" fmla="*/ 2022475 w 2447925"/>
                <a:gd name="connsiteY22" fmla="*/ 1003366 h 1027501"/>
                <a:gd name="connsiteX23" fmla="*/ 2054225 w 2447925"/>
                <a:gd name="connsiteY23" fmla="*/ 708091 h 1027501"/>
                <a:gd name="connsiteX24" fmla="*/ 2092325 w 2447925"/>
                <a:gd name="connsiteY24" fmla="*/ 984316 h 1027501"/>
                <a:gd name="connsiteX25" fmla="*/ 2301875 w 2447925"/>
                <a:gd name="connsiteY25" fmla="*/ 920816 h 1027501"/>
                <a:gd name="connsiteX26" fmla="*/ 2447925 w 244792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4792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6167" y="1113962"/>
                    <a:pt x="1946275" y="952566"/>
                  </a:cubicBezTo>
                  <a:cubicBezTo>
                    <a:pt x="1966383" y="791170"/>
                    <a:pt x="1958975" y="-8401"/>
                    <a:pt x="1971675" y="66"/>
                  </a:cubicBezTo>
                  <a:cubicBezTo>
                    <a:pt x="1984375" y="8533"/>
                    <a:pt x="2008717" y="885362"/>
                    <a:pt x="2022475" y="1003366"/>
                  </a:cubicBezTo>
                  <a:cubicBezTo>
                    <a:pt x="2036233" y="1121370"/>
                    <a:pt x="2042583" y="711266"/>
                    <a:pt x="2054225" y="708091"/>
                  </a:cubicBezTo>
                  <a:cubicBezTo>
                    <a:pt x="2065867" y="704916"/>
                    <a:pt x="2051050" y="948862"/>
                    <a:pt x="2092325" y="984316"/>
                  </a:cubicBezTo>
                  <a:cubicBezTo>
                    <a:pt x="2133600" y="1019770"/>
                    <a:pt x="2239433" y="930870"/>
                    <a:pt x="2301875" y="920816"/>
                  </a:cubicBezTo>
                  <a:cubicBezTo>
                    <a:pt x="2364317" y="910762"/>
                    <a:pt x="2396596" y="917376"/>
                    <a:pt x="2447925" y="923991"/>
                  </a:cubicBezTo>
                </a:path>
              </a:pathLst>
            </a:custGeom>
            <a:ln w="3810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1324"/>
            </a:p>
          </p:txBody>
        </p:sp>
      </p:grpSp>
      <p:grpSp>
        <p:nvGrpSpPr>
          <p:cNvPr id="25" name="Group 24">
            <a:extLst>
              <a:ext uri="{FF2B5EF4-FFF2-40B4-BE49-F238E27FC236}">
                <a16:creationId xmlns:a16="http://schemas.microsoft.com/office/drawing/2014/main" id="{7F144B15-E625-453B-8CA2-4CA1F1C98029}"/>
              </a:ext>
            </a:extLst>
          </p:cNvPr>
          <p:cNvGrpSpPr/>
          <p:nvPr/>
        </p:nvGrpSpPr>
        <p:grpSpPr>
          <a:xfrm>
            <a:off x="1609232" y="1983222"/>
            <a:ext cx="2150277" cy="1798121"/>
            <a:chOff x="1909266" y="1530903"/>
            <a:chExt cx="2924526" cy="2445569"/>
          </a:xfrm>
        </p:grpSpPr>
        <p:grpSp>
          <p:nvGrpSpPr>
            <p:cNvPr id="26" name="Group 25">
              <a:extLst>
                <a:ext uri="{FF2B5EF4-FFF2-40B4-BE49-F238E27FC236}">
                  <a16:creationId xmlns:a16="http://schemas.microsoft.com/office/drawing/2014/main" id="{355DEE44-D99C-4A67-A7FC-E456973B1009}"/>
                </a:ext>
              </a:extLst>
            </p:cNvPr>
            <p:cNvGrpSpPr/>
            <p:nvPr/>
          </p:nvGrpSpPr>
          <p:grpSpPr>
            <a:xfrm>
              <a:off x="1909266" y="1530903"/>
              <a:ext cx="2924526" cy="2445569"/>
              <a:chOff x="819932" y="2082786"/>
              <a:chExt cx="2924526" cy="2445569"/>
            </a:xfrm>
          </p:grpSpPr>
          <p:grpSp>
            <p:nvGrpSpPr>
              <p:cNvPr id="30" name="Group 29">
                <a:extLst>
                  <a:ext uri="{FF2B5EF4-FFF2-40B4-BE49-F238E27FC236}">
                    <a16:creationId xmlns:a16="http://schemas.microsoft.com/office/drawing/2014/main" id="{7DE9A3E3-58EC-4529-83FE-E9B302918514}"/>
                  </a:ext>
                </a:extLst>
              </p:cNvPr>
              <p:cNvGrpSpPr/>
              <p:nvPr/>
            </p:nvGrpSpPr>
            <p:grpSpPr>
              <a:xfrm>
                <a:off x="819932" y="2082786"/>
                <a:ext cx="2924526" cy="2445569"/>
                <a:chOff x="592797" y="1632025"/>
                <a:chExt cx="2924526" cy="2445569"/>
              </a:xfrm>
            </p:grpSpPr>
            <p:sp>
              <p:nvSpPr>
                <p:cNvPr id="32" name="Can 25">
                  <a:extLst>
                    <a:ext uri="{FF2B5EF4-FFF2-40B4-BE49-F238E27FC236}">
                      <a16:creationId xmlns:a16="http://schemas.microsoft.com/office/drawing/2014/main" id="{223E6DE6-5332-4A3D-A7D7-6B2A50FBE8C7}"/>
                    </a:ext>
                  </a:extLst>
                </p:cNvPr>
                <p:cNvSpPr/>
                <p:nvPr/>
              </p:nvSpPr>
              <p:spPr bwMode="auto">
                <a:xfrm>
                  <a:off x="592797" y="1632025"/>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u="sng"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DDF10214-CD51-4B2E-BC68-DEEBC5462B8C}"/>
                    </a:ext>
                  </a:extLst>
                </p:cNvPr>
                <p:cNvSpPr txBox="1"/>
                <p:nvPr/>
              </p:nvSpPr>
              <p:spPr>
                <a:xfrm rot="16200000">
                  <a:off x="2551533" y="2353189"/>
                  <a:ext cx="1386699" cy="544881"/>
                </a:xfrm>
                <a:prstGeom prst="rect">
                  <a:avLst/>
                </a:prstGeom>
                <a:noFill/>
              </p:spPr>
              <p:txBody>
                <a:bodyPr wrap="none" lIns="134464" tIns="107571" rIns="134464" bIns="107571" rtlCol="0">
                  <a:spAutoFit/>
                </a:bodyPr>
                <a:lstStyle/>
                <a:p>
                  <a:pPr>
                    <a:lnSpc>
                      <a:spcPct val="90000"/>
                    </a:lnSpc>
                    <a:spcAft>
                      <a:spcPts val="441"/>
                    </a:spcAft>
                  </a:pPr>
                  <a:r>
                    <a:rPr lang="en-US" sz="1324" dirty="0">
                      <a:gradFill>
                        <a:gsLst>
                          <a:gs pos="2917">
                            <a:schemeClr val="tx1"/>
                          </a:gs>
                          <a:gs pos="30000">
                            <a:schemeClr val="tx1"/>
                          </a:gs>
                        </a:gsLst>
                        <a:lin ang="5400000" scaled="0"/>
                      </a:gradFill>
                    </a:rPr>
                    <a:t>Resources</a:t>
                  </a:r>
                </a:p>
              </p:txBody>
            </p:sp>
            <p:sp>
              <p:nvSpPr>
                <p:cNvPr id="34" name="TextBox 33">
                  <a:extLst>
                    <a:ext uri="{FF2B5EF4-FFF2-40B4-BE49-F238E27FC236}">
                      <a16:creationId xmlns:a16="http://schemas.microsoft.com/office/drawing/2014/main" id="{EC111C10-F128-4CBF-86B9-546019A1E058}"/>
                    </a:ext>
                  </a:extLst>
                </p:cNvPr>
                <p:cNvSpPr txBox="1"/>
                <p:nvPr/>
              </p:nvSpPr>
              <p:spPr>
                <a:xfrm>
                  <a:off x="1396336" y="3532714"/>
                  <a:ext cx="864237" cy="544880"/>
                </a:xfrm>
                <a:prstGeom prst="rect">
                  <a:avLst/>
                </a:prstGeom>
                <a:noFill/>
              </p:spPr>
              <p:txBody>
                <a:bodyPr wrap="none" lIns="134464" tIns="107571" rIns="134464" bIns="107571" rtlCol="0">
                  <a:spAutoFit/>
                </a:bodyPr>
                <a:lstStyle/>
                <a:p>
                  <a:pPr>
                    <a:lnSpc>
                      <a:spcPct val="90000"/>
                    </a:lnSpc>
                    <a:spcAft>
                      <a:spcPts val="441"/>
                    </a:spcAft>
                  </a:pPr>
                  <a:r>
                    <a:rPr lang="en-US" sz="1324" dirty="0">
                      <a:gradFill>
                        <a:gsLst>
                          <a:gs pos="2917">
                            <a:schemeClr val="tx1"/>
                          </a:gs>
                          <a:gs pos="30000">
                            <a:schemeClr val="tx1"/>
                          </a:gs>
                        </a:gsLst>
                        <a:lin ang="5400000" scaled="0"/>
                      </a:gradFill>
                    </a:rPr>
                    <a:t>Time</a:t>
                  </a:r>
                </a:p>
              </p:txBody>
            </p:sp>
          </p:grpSp>
          <p:sp>
            <p:nvSpPr>
              <p:cNvPr id="31" name="Freeform: Shape 30">
                <a:extLst>
                  <a:ext uri="{FF2B5EF4-FFF2-40B4-BE49-F238E27FC236}">
                    <a16:creationId xmlns:a16="http://schemas.microsoft.com/office/drawing/2014/main" id="{A551DC12-FBF1-4EA5-B95E-31AFDEF19713}"/>
                  </a:ext>
                </a:extLst>
              </p:cNvPr>
              <p:cNvSpPr/>
              <p:nvPr/>
            </p:nvSpPr>
            <p:spPr bwMode="auto">
              <a:xfrm rot="21180706">
                <a:off x="821259" y="2899162"/>
                <a:ext cx="2471737" cy="126011"/>
              </a:xfrm>
              <a:custGeom>
                <a:avLst/>
                <a:gdLst>
                  <a:gd name="connsiteX0" fmla="*/ 0 w 2471737"/>
                  <a:gd name="connsiteY0" fmla="*/ 73856 h 104182"/>
                  <a:gd name="connsiteX1" fmla="*/ 90487 w 2471737"/>
                  <a:gd name="connsiteY1" fmla="*/ 9562 h 104182"/>
                  <a:gd name="connsiteX2" fmla="*/ 161925 w 2471737"/>
                  <a:gd name="connsiteY2" fmla="*/ 71475 h 104182"/>
                  <a:gd name="connsiteX3" fmla="*/ 192881 w 2471737"/>
                  <a:gd name="connsiteY3" fmla="*/ 42900 h 104182"/>
                  <a:gd name="connsiteX4" fmla="*/ 219075 w 2471737"/>
                  <a:gd name="connsiteY4" fmla="*/ 71475 h 104182"/>
                  <a:gd name="connsiteX5" fmla="*/ 269081 w 2471737"/>
                  <a:gd name="connsiteY5" fmla="*/ 37 h 104182"/>
                  <a:gd name="connsiteX6" fmla="*/ 309562 w 2471737"/>
                  <a:gd name="connsiteY6" fmla="*/ 61950 h 104182"/>
                  <a:gd name="connsiteX7" fmla="*/ 352425 w 2471737"/>
                  <a:gd name="connsiteY7" fmla="*/ 85762 h 104182"/>
                  <a:gd name="connsiteX8" fmla="*/ 395287 w 2471737"/>
                  <a:gd name="connsiteY8" fmla="*/ 73856 h 104182"/>
                  <a:gd name="connsiteX9" fmla="*/ 421481 w 2471737"/>
                  <a:gd name="connsiteY9" fmla="*/ 57187 h 104182"/>
                  <a:gd name="connsiteX10" fmla="*/ 500062 w 2471737"/>
                  <a:gd name="connsiteY10" fmla="*/ 69094 h 104182"/>
                  <a:gd name="connsiteX11" fmla="*/ 545306 w 2471737"/>
                  <a:gd name="connsiteY11" fmla="*/ 85762 h 104182"/>
                  <a:gd name="connsiteX12" fmla="*/ 595312 w 2471737"/>
                  <a:gd name="connsiteY12" fmla="*/ 59569 h 104182"/>
                  <a:gd name="connsiteX13" fmla="*/ 633412 w 2471737"/>
                  <a:gd name="connsiteY13" fmla="*/ 16706 h 104182"/>
                  <a:gd name="connsiteX14" fmla="*/ 654844 w 2471737"/>
                  <a:gd name="connsiteY14" fmla="*/ 4800 h 104182"/>
                  <a:gd name="connsiteX15" fmla="*/ 688181 w 2471737"/>
                  <a:gd name="connsiteY15" fmla="*/ 57187 h 104182"/>
                  <a:gd name="connsiteX16" fmla="*/ 714375 w 2471737"/>
                  <a:gd name="connsiteY16" fmla="*/ 78619 h 104182"/>
                  <a:gd name="connsiteX17" fmla="*/ 762000 w 2471737"/>
                  <a:gd name="connsiteY17" fmla="*/ 100050 h 104182"/>
                  <a:gd name="connsiteX18" fmla="*/ 783431 w 2471737"/>
                  <a:gd name="connsiteY18" fmla="*/ 64331 h 104182"/>
                  <a:gd name="connsiteX19" fmla="*/ 814387 w 2471737"/>
                  <a:gd name="connsiteY19" fmla="*/ 97669 h 104182"/>
                  <a:gd name="connsiteX20" fmla="*/ 838200 w 2471737"/>
                  <a:gd name="connsiteY20" fmla="*/ 57187 h 104182"/>
                  <a:gd name="connsiteX21" fmla="*/ 885825 w 2471737"/>
                  <a:gd name="connsiteY21" fmla="*/ 97669 h 104182"/>
                  <a:gd name="connsiteX22" fmla="*/ 935831 w 2471737"/>
                  <a:gd name="connsiteY22" fmla="*/ 30994 h 104182"/>
                  <a:gd name="connsiteX23" fmla="*/ 1002506 w 2471737"/>
                  <a:gd name="connsiteY23" fmla="*/ 95287 h 104182"/>
                  <a:gd name="connsiteX24" fmla="*/ 1035844 w 2471737"/>
                  <a:gd name="connsiteY24" fmla="*/ 61950 h 104182"/>
                  <a:gd name="connsiteX25" fmla="*/ 1097756 w 2471737"/>
                  <a:gd name="connsiteY25" fmla="*/ 90525 h 104182"/>
                  <a:gd name="connsiteX26" fmla="*/ 1178719 w 2471737"/>
                  <a:gd name="connsiteY26" fmla="*/ 83381 h 104182"/>
                  <a:gd name="connsiteX27" fmla="*/ 1257300 w 2471737"/>
                  <a:gd name="connsiteY27" fmla="*/ 61950 h 104182"/>
                  <a:gd name="connsiteX28" fmla="*/ 1312069 w 2471737"/>
                  <a:gd name="connsiteY28" fmla="*/ 95287 h 104182"/>
                  <a:gd name="connsiteX29" fmla="*/ 1362075 w 2471737"/>
                  <a:gd name="connsiteY29" fmla="*/ 66712 h 104182"/>
                  <a:gd name="connsiteX30" fmla="*/ 1440656 w 2471737"/>
                  <a:gd name="connsiteY30" fmla="*/ 90525 h 104182"/>
                  <a:gd name="connsiteX31" fmla="*/ 1490662 w 2471737"/>
                  <a:gd name="connsiteY31" fmla="*/ 16706 h 104182"/>
                  <a:gd name="connsiteX32" fmla="*/ 1559719 w 2471737"/>
                  <a:gd name="connsiteY32" fmla="*/ 90525 h 104182"/>
                  <a:gd name="connsiteX33" fmla="*/ 1612106 w 2471737"/>
                  <a:gd name="connsiteY33" fmla="*/ 59569 h 104182"/>
                  <a:gd name="connsiteX34" fmla="*/ 1704975 w 2471737"/>
                  <a:gd name="connsiteY34" fmla="*/ 85762 h 104182"/>
                  <a:gd name="connsiteX35" fmla="*/ 1766887 w 2471737"/>
                  <a:gd name="connsiteY35" fmla="*/ 57187 h 104182"/>
                  <a:gd name="connsiteX36" fmla="*/ 1804987 w 2471737"/>
                  <a:gd name="connsiteY36" fmla="*/ 7181 h 104182"/>
                  <a:gd name="connsiteX37" fmla="*/ 1871662 w 2471737"/>
                  <a:gd name="connsiteY37" fmla="*/ 73856 h 104182"/>
                  <a:gd name="connsiteX38" fmla="*/ 1914525 w 2471737"/>
                  <a:gd name="connsiteY38" fmla="*/ 47662 h 104182"/>
                  <a:gd name="connsiteX39" fmla="*/ 1964531 w 2471737"/>
                  <a:gd name="connsiteY39" fmla="*/ 85762 h 104182"/>
                  <a:gd name="connsiteX40" fmla="*/ 2076450 w 2471737"/>
                  <a:gd name="connsiteY40" fmla="*/ 102431 h 104182"/>
                  <a:gd name="connsiteX41" fmla="*/ 2116931 w 2471737"/>
                  <a:gd name="connsiteY41" fmla="*/ 45281 h 104182"/>
                  <a:gd name="connsiteX42" fmla="*/ 2202656 w 2471737"/>
                  <a:gd name="connsiteY42" fmla="*/ 85762 h 104182"/>
                  <a:gd name="connsiteX43" fmla="*/ 2278856 w 2471737"/>
                  <a:gd name="connsiteY43" fmla="*/ 54806 h 104182"/>
                  <a:gd name="connsiteX44" fmla="*/ 2338387 w 2471737"/>
                  <a:gd name="connsiteY44" fmla="*/ 81000 h 104182"/>
                  <a:gd name="connsiteX45" fmla="*/ 2405062 w 2471737"/>
                  <a:gd name="connsiteY45" fmla="*/ 52425 h 104182"/>
                  <a:gd name="connsiteX46" fmla="*/ 2471737 w 2471737"/>
                  <a:gd name="connsiteY46" fmla="*/ 38137 h 104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471737" h="104182">
                    <a:moveTo>
                      <a:pt x="0" y="73856"/>
                    </a:moveTo>
                    <a:cubicBezTo>
                      <a:pt x="31750" y="41907"/>
                      <a:pt x="63500" y="9959"/>
                      <a:pt x="90487" y="9562"/>
                    </a:cubicBezTo>
                    <a:cubicBezTo>
                      <a:pt x="117474" y="9165"/>
                      <a:pt x="144859" y="65919"/>
                      <a:pt x="161925" y="71475"/>
                    </a:cubicBezTo>
                    <a:cubicBezTo>
                      <a:pt x="178991" y="77031"/>
                      <a:pt x="183356" y="42900"/>
                      <a:pt x="192881" y="42900"/>
                    </a:cubicBezTo>
                    <a:cubicBezTo>
                      <a:pt x="202406" y="42900"/>
                      <a:pt x="206375" y="78619"/>
                      <a:pt x="219075" y="71475"/>
                    </a:cubicBezTo>
                    <a:cubicBezTo>
                      <a:pt x="231775" y="64331"/>
                      <a:pt x="254000" y="1624"/>
                      <a:pt x="269081" y="37"/>
                    </a:cubicBezTo>
                    <a:cubicBezTo>
                      <a:pt x="284162" y="-1550"/>
                      <a:pt x="295671" y="47662"/>
                      <a:pt x="309562" y="61950"/>
                    </a:cubicBezTo>
                    <a:cubicBezTo>
                      <a:pt x="323453" y="76238"/>
                      <a:pt x="338138" y="83778"/>
                      <a:pt x="352425" y="85762"/>
                    </a:cubicBezTo>
                    <a:cubicBezTo>
                      <a:pt x="366712" y="87746"/>
                      <a:pt x="383778" y="78619"/>
                      <a:pt x="395287" y="73856"/>
                    </a:cubicBezTo>
                    <a:cubicBezTo>
                      <a:pt x="406796" y="69093"/>
                      <a:pt x="404019" y="57981"/>
                      <a:pt x="421481" y="57187"/>
                    </a:cubicBezTo>
                    <a:cubicBezTo>
                      <a:pt x="438943" y="56393"/>
                      <a:pt x="479425" y="64332"/>
                      <a:pt x="500062" y="69094"/>
                    </a:cubicBezTo>
                    <a:cubicBezTo>
                      <a:pt x="520699" y="73856"/>
                      <a:pt x="529431" y="87350"/>
                      <a:pt x="545306" y="85762"/>
                    </a:cubicBezTo>
                    <a:cubicBezTo>
                      <a:pt x="561181" y="84175"/>
                      <a:pt x="580628" y="71078"/>
                      <a:pt x="595312" y="59569"/>
                    </a:cubicBezTo>
                    <a:cubicBezTo>
                      <a:pt x="609996" y="48060"/>
                      <a:pt x="623490" y="25834"/>
                      <a:pt x="633412" y="16706"/>
                    </a:cubicBezTo>
                    <a:cubicBezTo>
                      <a:pt x="643334" y="7578"/>
                      <a:pt x="645716" y="-1947"/>
                      <a:pt x="654844" y="4800"/>
                    </a:cubicBezTo>
                    <a:cubicBezTo>
                      <a:pt x="663972" y="11547"/>
                      <a:pt x="678259" y="44884"/>
                      <a:pt x="688181" y="57187"/>
                    </a:cubicBezTo>
                    <a:cubicBezTo>
                      <a:pt x="698103" y="69490"/>
                      <a:pt x="702072" y="71475"/>
                      <a:pt x="714375" y="78619"/>
                    </a:cubicBezTo>
                    <a:cubicBezTo>
                      <a:pt x="726678" y="85763"/>
                      <a:pt x="750491" y="102431"/>
                      <a:pt x="762000" y="100050"/>
                    </a:cubicBezTo>
                    <a:cubicBezTo>
                      <a:pt x="773509" y="97669"/>
                      <a:pt x="774700" y="64728"/>
                      <a:pt x="783431" y="64331"/>
                    </a:cubicBezTo>
                    <a:cubicBezTo>
                      <a:pt x="792162" y="63934"/>
                      <a:pt x="805259" y="98860"/>
                      <a:pt x="814387" y="97669"/>
                    </a:cubicBezTo>
                    <a:cubicBezTo>
                      <a:pt x="823515" y="96478"/>
                      <a:pt x="826294" y="57187"/>
                      <a:pt x="838200" y="57187"/>
                    </a:cubicBezTo>
                    <a:cubicBezTo>
                      <a:pt x="850106" y="57187"/>
                      <a:pt x="869553" y="102034"/>
                      <a:pt x="885825" y="97669"/>
                    </a:cubicBezTo>
                    <a:cubicBezTo>
                      <a:pt x="902097" y="93304"/>
                      <a:pt x="916384" y="31391"/>
                      <a:pt x="935831" y="30994"/>
                    </a:cubicBezTo>
                    <a:cubicBezTo>
                      <a:pt x="955278" y="30597"/>
                      <a:pt x="985837" y="90128"/>
                      <a:pt x="1002506" y="95287"/>
                    </a:cubicBezTo>
                    <a:cubicBezTo>
                      <a:pt x="1019175" y="100446"/>
                      <a:pt x="1019969" y="62744"/>
                      <a:pt x="1035844" y="61950"/>
                    </a:cubicBezTo>
                    <a:cubicBezTo>
                      <a:pt x="1051719" y="61156"/>
                      <a:pt x="1073944" y="86953"/>
                      <a:pt x="1097756" y="90525"/>
                    </a:cubicBezTo>
                    <a:cubicBezTo>
                      <a:pt x="1121568" y="94097"/>
                      <a:pt x="1152129" y="88143"/>
                      <a:pt x="1178719" y="83381"/>
                    </a:cubicBezTo>
                    <a:cubicBezTo>
                      <a:pt x="1205309" y="78619"/>
                      <a:pt x="1235075" y="59966"/>
                      <a:pt x="1257300" y="61950"/>
                    </a:cubicBezTo>
                    <a:cubicBezTo>
                      <a:pt x="1279525" y="63934"/>
                      <a:pt x="1294607" y="94493"/>
                      <a:pt x="1312069" y="95287"/>
                    </a:cubicBezTo>
                    <a:cubicBezTo>
                      <a:pt x="1329531" y="96081"/>
                      <a:pt x="1340644" y="67506"/>
                      <a:pt x="1362075" y="66712"/>
                    </a:cubicBezTo>
                    <a:cubicBezTo>
                      <a:pt x="1383506" y="65918"/>
                      <a:pt x="1419225" y="98859"/>
                      <a:pt x="1440656" y="90525"/>
                    </a:cubicBezTo>
                    <a:cubicBezTo>
                      <a:pt x="1462087" y="82191"/>
                      <a:pt x="1470818" y="16706"/>
                      <a:pt x="1490662" y="16706"/>
                    </a:cubicBezTo>
                    <a:cubicBezTo>
                      <a:pt x="1510506" y="16706"/>
                      <a:pt x="1539478" y="83381"/>
                      <a:pt x="1559719" y="90525"/>
                    </a:cubicBezTo>
                    <a:cubicBezTo>
                      <a:pt x="1579960" y="97669"/>
                      <a:pt x="1587897" y="60363"/>
                      <a:pt x="1612106" y="59569"/>
                    </a:cubicBezTo>
                    <a:cubicBezTo>
                      <a:pt x="1636315" y="58775"/>
                      <a:pt x="1679178" y="86159"/>
                      <a:pt x="1704975" y="85762"/>
                    </a:cubicBezTo>
                    <a:cubicBezTo>
                      <a:pt x="1730772" y="85365"/>
                      <a:pt x="1750218" y="70284"/>
                      <a:pt x="1766887" y="57187"/>
                    </a:cubicBezTo>
                    <a:cubicBezTo>
                      <a:pt x="1783556" y="44090"/>
                      <a:pt x="1787525" y="4403"/>
                      <a:pt x="1804987" y="7181"/>
                    </a:cubicBezTo>
                    <a:cubicBezTo>
                      <a:pt x="1822449" y="9959"/>
                      <a:pt x="1853406" y="67109"/>
                      <a:pt x="1871662" y="73856"/>
                    </a:cubicBezTo>
                    <a:cubicBezTo>
                      <a:pt x="1889918" y="80603"/>
                      <a:pt x="1899047" y="45678"/>
                      <a:pt x="1914525" y="47662"/>
                    </a:cubicBezTo>
                    <a:cubicBezTo>
                      <a:pt x="1930003" y="49646"/>
                      <a:pt x="1937544" y="76634"/>
                      <a:pt x="1964531" y="85762"/>
                    </a:cubicBezTo>
                    <a:cubicBezTo>
                      <a:pt x="1991519" y="94890"/>
                      <a:pt x="2051050" y="109178"/>
                      <a:pt x="2076450" y="102431"/>
                    </a:cubicBezTo>
                    <a:cubicBezTo>
                      <a:pt x="2101850" y="95684"/>
                      <a:pt x="2095897" y="48059"/>
                      <a:pt x="2116931" y="45281"/>
                    </a:cubicBezTo>
                    <a:cubicBezTo>
                      <a:pt x="2137965" y="42503"/>
                      <a:pt x="2175669" y="84175"/>
                      <a:pt x="2202656" y="85762"/>
                    </a:cubicBezTo>
                    <a:cubicBezTo>
                      <a:pt x="2229643" y="87349"/>
                      <a:pt x="2256234" y="55600"/>
                      <a:pt x="2278856" y="54806"/>
                    </a:cubicBezTo>
                    <a:cubicBezTo>
                      <a:pt x="2301478" y="54012"/>
                      <a:pt x="2317353" y="81397"/>
                      <a:pt x="2338387" y="81000"/>
                    </a:cubicBezTo>
                    <a:cubicBezTo>
                      <a:pt x="2359421" y="80603"/>
                      <a:pt x="2382837" y="59569"/>
                      <a:pt x="2405062" y="52425"/>
                    </a:cubicBezTo>
                    <a:cubicBezTo>
                      <a:pt x="2427287" y="45281"/>
                      <a:pt x="2449512" y="41709"/>
                      <a:pt x="2471737" y="38137"/>
                    </a:cubicBezTo>
                  </a:path>
                </a:pathLst>
              </a:custGeom>
              <a:ln w="3810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1324"/>
              </a:p>
            </p:txBody>
          </p:sp>
        </p:grpSp>
        <p:sp>
          <p:nvSpPr>
            <p:cNvPr id="27" name="TextBox 26">
              <a:extLst>
                <a:ext uri="{FF2B5EF4-FFF2-40B4-BE49-F238E27FC236}">
                  <a16:creationId xmlns:a16="http://schemas.microsoft.com/office/drawing/2014/main" id="{190DFAB3-200D-4135-9AFF-1FCB6A5BAE7E}"/>
                </a:ext>
              </a:extLst>
            </p:cNvPr>
            <p:cNvSpPr txBox="1"/>
            <p:nvPr/>
          </p:nvSpPr>
          <p:spPr>
            <a:xfrm>
              <a:off x="1923364" y="3009262"/>
              <a:ext cx="664871" cy="433952"/>
            </a:xfrm>
            <a:prstGeom prst="rect">
              <a:avLst/>
            </a:prstGeom>
            <a:noFill/>
          </p:spPr>
          <p:txBody>
            <a:bodyPr wrap="square" lIns="134464" tIns="107571" rIns="134464" bIns="107571" rtlCol="0">
              <a:spAutoFit/>
            </a:bodyPr>
            <a:lstStyle/>
            <a:p>
              <a:pPr>
                <a:lnSpc>
                  <a:spcPct val="90000"/>
                </a:lnSpc>
                <a:spcAft>
                  <a:spcPts val="441"/>
                </a:spcAft>
              </a:pPr>
              <a:r>
                <a:rPr lang="en-US" sz="735" dirty="0">
                  <a:gradFill>
                    <a:gsLst>
                      <a:gs pos="2917">
                        <a:schemeClr val="tx1"/>
                      </a:gs>
                      <a:gs pos="30000">
                        <a:schemeClr val="tx1"/>
                      </a:gs>
                    </a:gsLst>
                    <a:lin ang="5400000" scaled="0"/>
                  </a:gradFill>
                </a:rPr>
                <a:t>2015</a:t>
              </a:r>
            </a:p>
          </p:txBody>
        </p:sp>
        <p:sp>
          <p:nvSpPr>
            <p:cNvPr id="28" name="TextBox 27">
              <a:extLst>
                <a:ext uri="{FF2B5EF4-FFF2-40B4-BE49-F238E27FC236}">
                  <a16:creationId xmlns:a16="http://schemas.microsoft.com/office/drawing/2014/main" id="{F0416666-51E6-44AE-9DBC-CDE464E6DB31}"/>
                </a:ext>
              </a:extLst>
            </p:cNvPr>
            <p:cNvSpPr txBox="1"/>
            <p:nvPr/>
          </p:nvSpPr>
          <p:spPr>
            <a:xfrm>
              <a:off x="2804126" y="3009262"/>
              <a:ext cx="682014" cy="433952"/>
            </a:xfrm>
            <a:prstGeom prst="rect">
              <a:avLst/>
            </a:prstGeom>
            <a:noFill/>
          </p:spPr>
          <p:txBody>
            <a:bodyPr wrap="square" lIns="134464" tIns="107571" rIns="134464" bIns="107571" rtlCol="0">
              <a:spAutoFit/>
            </a:bodyPr>
            <a:lstStyle/>
            <a:p>
              <a:pPr>
                <a:lnSpc>
                  <a:spcPct val="90000"/>
                </a:lnSpc>
                <a:spcAft>
                  <a:spcPts val="441"/>
                </a:spcAft>
              </a:pPr>
              <a:r>
                <a:rPr lang="en-US" sz="735" dirty="0">
                  <a:gradFill>
                    <a:gsLst>
                      <a:gs pos="2917">
                        <a:schemeClr val="tx1"/>
                      </a:gs>
                      <a:gs pos="30000">
                        <a:schemeClr val="tx1"/>
                      </a:gs>
                    </a:gsLst>
                    <a:lin ang="5400000" scaled="0"/>
                  </a:gradFill>
                </a:rPr>
                <a:t>2016</a:t>
              </a:r>
            </a:p>
          </p:txBody>
        </p:sp>
        <p:sp>
          <p:nvSpPr>
            <p:cNvPr id="29" name="TextBox 28">
              <a:extLst>
                <a:ext uri="{FF2B5EF4-FFF2-40B4-BE49-F238E27FC236}">
                  <a16:creationId xmlns:a16="http://schemas.microsoft.com/office/drawing/2014/main" id="{D4F1C4BB-AFB1-47AD-B6F0-E7AB1B7F9B95}"/>
                </a:ext>
              </a:extLst>
            </p:cNvPr>
            <p:cNvSpPr txBox="1"/>
            <p:nvPr/>
          </p:nvSpPr>
          <p:spPr>
            <a:xfrm>
              <a:off x="3682323" y="3002335"/>
              <a:ext cx="676633" cy="433952"/>
            </a:xfrm>
            <a:prstGeom prst="rect">
              <a:avLst/>
            </a:prstGeom>
            <a:noFill/>
          </p:spPr>
          <p:txBody>
            <a:bodyPr wrap="square" lIns="134464" tIns="107571" rIns="134464" bIns="107571" rtlCol="0">
              <a:spAutoFit/>
            </a:bodyPr>
            <a:lstStyle/>
            <a:p>
              <a:pPr>
                <a:lnSpc>
                  <a:spcPct val="90000"/>
                </a:lnSpc>
                <a:spcAft>
                  <a:spcPts val="441"/>
                </a:spcAft>
              </a:pPr>
              <a:r>
                <a:rPr lang="en-US" sz="735" dirty="0">
                  <a:gradFill>
                    <a:gsLst>
                      <a:gs pos="2917">
                        <a:schemeClr val="tx1"/>
                      </a:gs>
                      <a:gs pos="30000">
                        <a:schemeClr val="tx1"/>
                      </a:gs>
                    </a:gsLst>
                    <a:lin ang="5400000" scaled="0"/>
                  </a:gradFill>
                </a:rPr>
                <a:t>2017</a:t>
              </a:r>
            </a:p>
          </p:txBody>
        </p:sp>
      </p:grpSp>
      <p:sp>
        <p:nvSpPr>
          <p:cNvPr id="35" name="Rectangle 34">
            <a:extLst>
              <a:ext uri="{FF2B5EF4-FFF2-40B4-BE49-F238E27FC236}">
                <a16:creationId xmlns:a16="http://schemas.microsoft.com/office/drawing/2014/main" id="{F5EFB29E-5546-45D3-B0EC-C78F8CF054ED}"/>
              </a:ext>
            </a:extLst>
          </p:cNvPr>
          <p:cNvSpPr/>
          <p:nvPr/>
        </p:nvSpPr>
        <p:spPr bwMode="auto">
          <a:xfrm>
            <a:off x="40135" y="3953317"/>
            <a:ext cx="1220463" cy="405725"/>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r>
              <a:rPr lang="en-US" sz="1176" dirty="0">
                <a:gradFill>
                  <a:gsLst>
                    <a:gs pos="0">
                      <a:srgbClr val="FFFFFF"/>
                    </a:gs>
                    <a:gs pos="100000">
                      <a:srgbClr val="FFFFFF"/>
                    </a:gs>
                  </a:gsLst>
                  <a:lin ang="5400000" scaled="0"/>
                </a:gradFill>
                <a:ea typeface="Segoe UI" pitchFamily="34" charset="0"/>
                <a:cs typeface="Segoe UI" pitchFamily="34" charset="0"/>
              </a:rPr>
              <a:t>Characteristics</a:t>
            </a:r>
          </a:p>
        </p:txBody>
      </p:sp>
      <p:sp>
        <p:nvSpPr>
          <p:cNvPr id="36" name="Rectangle 35">
            <a:extLst>
              <a:ext uri="{FF2B5EF4-FFF2-40B4-BE49-F238E27FC236}">
                <a16:creationId xmlns:a16="http://schemas.microsoft.com/office/drawing/2014/main" id="{AC340FBE-E561-4689-A46C-E296B1C78CA4}"/>
              </a:ext>
            </a:extLst>
          </p:cNvPr>
          <p:cNvSpPr/>
          <p:nvPr/>
        </p:nvSpPr>
        <p:spPr bwMode="auto">
          <a:xfrm>
            <a:off x="40133" y="4544102"/>
            <a:ext cx="1220465" cy="405725"/>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r>
              <a:rPr lang="en-US" sz="1176" dirty="0">
                <a:gradFill>
                  <a:gsLst>
                    <a:gs pos="0">
                      <a:srgbClr val="FFFFFF"/>
                    </a:gs>
                    <a:gs pos="100000">
                      <a:srgbClr val="FFFFFF"/>
                    </a:gs>
                  </a:gsLst>
                  <a:lin ang="5400000" scaled="0"/>
                </a:gradFill>
                <a:ea typeface="Segoe UI" pitchFamily="34" charset="0"/>
                <a:cs typeface="Segoe UI" pitchFamily="34" charset="0"/>
              </a:rPr>
              <a:t>On-premise</a:t>
            </a:r>
          </a:p>
        </p:txBody>
      </p:sp>
      <p:sp>
        <p:nvSpPr>
          <p:cNvPr id="37" name="Cloud 36">
            <a:extLst>
              <a:ext uri="{FF2B5EF4-FFF2-40B4-BE49-F238E27FC236}">
                <a16:creationId xmlns:a16="http://schemas.microsoft.com/office/drawing/2014/main" id="{40C03A15-6427-4B7C-A703-BE1900740820}"/>
              </a:ext>
            </a:extLst>
          </p:cNvPr>
          <p:cNvSpPr/>
          <p:nvPr/>
        </p:nvSpPr>
        <p:spPr bwMode="auto">
          <a:xfrm>
            <a:off x="40134" y="5102402"/>
            <a:ext cx="1204131" cy="560266"/>
          </a:xfrm>
          <a:prstGeom prst="cloud">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r>
              <a:rPr lang="en-US" sz="1176" dirty="0">
                <a:gradFill>
                  <a:gsLst>
                    <a:gs pos="0">
                      <a:srgbClr val="FFFFFF"/>
                    </a:gs>
                    <a:gs pos="100000">
                      <a:srgbClr val="FFFFFF"/>
                    </a:gs>
                  </a:gsLst>
                  <a:lin ang="5400000" scaled="0"/>
                </a:gradFill>
                <a:ea typeface="Segoe UI" pitchFamily="34" charset="0"/>
                <a:cs typeface="Segoe UI" pitchFamily="34" charset="0"/>
              </a:rPr>
              <a:t>SQL DB</a:t>
            </a: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a:extLst>
              <a:ext uri="{FF2B5EF4-FFF2-40B4-BE49-F238E27FC236}">
                <a16:creationId xmlns:a16="http://schemas.microsoft.com/office/drawing/2014/main" id="{D71B74B6-338A-4F8C-AC30-C1169494C749}"/>
              </a:ext>
            </a:extLst>
          </p:cNvPr>
          <p:cNvSpPr txBox="1"/>
          <p:nvPr/>
        </p:nvSpPr>
        <p:spPr>
          <a:xfrm>
            <a:off x="1558903" y="3950966"/>
            <a:ext cx="1633466" cy="400627"/>
          </a:xfrm>
          <a:prstGeom prst="rect">
            <a:avLst/>
          </a:prstGeom>
          <a:noFill/>
        </p:spPr>
        <p:txBody>
          <a:bodyPr wrap="none" lIns="134464" tIns="107571" rIns="134464" bIns="107571" rtlCol="0">
            <a:spAutoFit/>
          </a:bodyPr>
          <a:lstStyle/>
          <a:p>
            <a:pPr>
              <a:lnSpc>
                <a:spcPct val="90000"/>
              </a:lnSpc>
              <a:spcAft>
                <a:spcPts val="441"/>
              </a:spcAft>
            </a:pPr>
            <a:r>
              <a:rPr lang="en-US" sz="1324" dirty="0">
                <a:gradFill>
                  <a:gsLst>
                    <a:gs pos="2917">
                      <a:schemeClr val="tx1"/>
                    </a:gs>
                    <a:gs pos="30000">
                      <a:schemeClr val="tx1"/>
                    </a:gs>
                  </a:gsLst>
                  <a:lin ang="5400000" scaled="0"/>
                </a:gradFill>
              </a:rPr>
              <a:t>Predictable, stable</a:t>
            </a:r>
          </a:p>
        </p:txBody>
      </p:sp>
      <p:sp>
        <p:nvSpPr>
          <p:cNvPr id="39" name="TextBox 38">
            <a:extLst>
              <a:ext uri="{FF2B5EF4-FFF2-40B4-BE49-F238E27FC236}">
                <a16:creationId xmlns:a16="http://schemas.microsoft.com/office/drawing/2014/main" id="{7DEA6823-AD4A-4A9D-9DE6-B0D77D98BE6D}"/>
              </a:ext>
            </a:extLst>
          </p:cNvPr>
          <p:cNvSpPr txBox="1"/>
          <p:nvPr/>
        </p:nvSpPr>
        <p:spPr>
          <a:xfrm>
            <a:off x="4086655" y="3950966"/>
            <a:ext cx="2027804" cy="400627"/>
          </a:xfrm>
          <a:prstGeom prst="rect">
            <a:avLst/>
          </a:prstGeom>
          <a:noFill/>
        </p:spPr>
        <p:txBody>
          <a:bodyPr wrap="none" lIns="134464" tIns="107571" rIns="134464" bIns="107571" rtlCol="0">
            <a:spAutoFit/>
          </a:bodyPr>
          <a:lstStyle/>
          <a:p>
            <a:pPr>
              <a:lnSpc>
                <a:spcPct val="90000"/>
              </a:lnSpc>
              <a:spcAft>
                <a:spcPts val="441"/>
              </a:spcAft>
            </a:pPr>
            <a:r>
              <a:rPr lang="en-US" sz="1324" dirty="0">
                <a:gradFill>
                  <a:gsLst>
                    <a:gs pos="2917">
                      <a:schemeClr val="tx1"/>
                    </a:gs>
                    <a:gs pos="30000">
                      <a:schemeClr val="tx1"/>
                    </a:gs>
                  </a:gsLst>
                  <a:lin ang="5400000" scaled="0"/>
                </a:gradFill>
              </a:rPr>
              <a:t>Fluctuating, predictable</a:t>
            </a:r>
          </a:p>
        </p:txBody>
      </p:sp>
      <p:sp>
        <p:nvSpPr>
          <p:cNvPr id="40" name="TextBox 39">
            <a:extLst>
              <a:ext uri="{FF2B5EF4-FFF2-40B4-BE49-F238E27FC236}">
                <a16:creationId xmlns:a16="http://schemas.microsoft.com/office/drawing/2014/main" id="{B3431EA0-1DD2-4E56-99C1-01D4E418F973}"/>
              </a:ext>
            </a:extLst>
          </p:cNvPr>
          <p:cNvSpPr txBox="1"/>
          <p:nvPr/>
        </p:nvSpPr>
        <p:spPr>
          <a:xfrm>
            <a:off x="6629491" y="3956616"/>
            <a:ext cx="2489469" cy="400627"/>
          </a:xfrm>
          <a:prstGeom prst="rect">
            <a:avLst/>
          </a:prstGeom>
          <a:noFill/>
        </p:spPr>
        <p:txBody>
          <a:bodyPr wrap="none" lIns="134464" tIns="107571" rIns="134464" bIns="107571" rtlCol="0">
            <a:spAutoFit/>
          </a:bodyPr>
          <a:lstStyle/>
          <a:p>
            <a:pPr>
              <a:lnSpc>
                <a:spcPct val="90000"/>
              </a:lnSpc>
              <a:spcAft>
                <a:spcPts val="441"/>
              </a:spcAft>
            </a:pPr>
            <a:r>
              <a:rPr lang="en-US" sz="1324" dirty="0">
                <a:gradFill>
                  <a:gsLst>
                    <a:gs pos="2917">
                      <a:schemeClr val="tx1"/>
                    </a:gs>
                    <a:gs pos="30000">
                      <a:schemeClr val="tx1"/>
                    </a:gs>
                  </a:gsLst>
                  <a:lin ang="5400000" scaled="0"/>
                </a:gradFill>
              </a:rPr>
              <a:t>Unpredictable, occasional use</a:t>
            </a:r>
          </a:p>
        </p:txBody>
      </p:sp>
      <p:sp>
        <p:nvSpPr>
          <p:cNvPr id="41" name="TextBox 40">
            <a:extLst>
              <a:ext uri="{FF2B5EF4-FFF2-40B4-BE49-F238E27FC236}">
                <a16:creationId xmlns:a16="http://schemas.microsoft.com/office/drawing/2014/main" id="{3C53C146-332D-4147-949F-28895CF7441E}"/>
              </a:ext>
            </a:extLst>
          </p:cNvPr>
          <p:cNvSpPr txBox="1"/>
          <p:nvPr/>
        </p:nvSpPr>
        <p:spPr>
          <a:xfrm>
            <a:off x="1555488" y="4463474"/>
            <a:ext cx="2125844" cy="584010"/>
          </a:xfrm>
          <a:prstGeom prst="rect">
            <a:avLst/>
          </a:prstGeom>
          <a:noFill/>
        </p:spPr>
        <p:txBody>
          <a:bodyPr wrap="none" lIns="134464" tIns="107571" rIns="134464" bIns="107571" rtlCol="0">
            <a:spAutoFit/>
          </a:bodyPr>
          <a:lstStyle/>
          <a:p>
            <a:pPr>
              <a:lnSpc>
                <a:spcPct val="90000"/>
              </a:lnSpc>
              <a:spcAft>
                <a:spcPts val="441"/>
              </a:spcAft>
            </a:pPr>
            <a:r>
              <a:rPr lang="en-US" sz="1324" dirty="0">
                <a:gradFill>
                  <a:gsLst>
                    <a:gs pos="2917">
                      <a:schemeClr val="tx1"/>
                    </a:gs>
                    <a:gs pos="30000">
                      <a:schemeClr val="tx1"/>
                    </a:gs>
                  </a:gsLst>
                  <a:lin ang="5400000" scaled="0"/>
                </a:gradFill>
              </a:rPr>
              <a:t>Difficult: need to predict </a:t>
            </a:r>
            <a:br>
              <a:rPr lang="en-US" sz="1324" dirty="0">
                <a:gradFill>
                  <a:gsLst>
                    <a:gs pos="2917">
                      <a:schemeClr val="tx1"/>
                    </a:gs>
                    <a:gs pos="30000">
                      <a:schemeClr val="tx1"/>
                    </a:gs>
                  </a:gsLst>
                  <a:lin ang="5400000" scaled="0"/>
                </a:gradFill>
              </a:rPr>
            </a:br>
            <a:r>
              <a:rPr lang="en-US" sz="1324" dirty="0">
                <a:gradFill>
                  <a:gsLst>
                    <a:gs pos="2917">
                      <a:schemeClr val="tx1"/>
                    </a:gs>
                    <a:gs pos="30000">
                      <a:schemeClr val="tx1"/>
                    </a:gs>
                  </a:gsLst>
                  <a:lin ang="5400000" scaled="0"/>
                </a:gradFill>
              </a:rPr>
              <a:t>the future</a:t>
            </a:r>
          </a:p>
        </p:txBody>
      </p:sp>
      <p:sp>
        <p:nvSpPr>
          <p:cNvPr id="42" name="TextBox 41">
            <a:extLst>
              <a:ext uri="{FF2B5EF4-FFF2-40B4-BE49-F238E27FC236}">
                <a16:creationId xmlns:a16="http://schemas.microsoft.com/office/drawing/2014/main" id="{52ACA73D-570E-432A-8570-193E9BA78536}"/>
              </a:ext>
            </a:extLst>
          </p:cNvPr>
          <p:cNvSpPr txBox="1"/>
          <p:nvPr/>
        </p:nvSpPr>
        <p:spPr>
          <a:xfrm>
            <a:off x="4083240" y="4463474"/>
            <a:ext cx="2395725" cy="584010"/>
          </a:xfrm>
          <a:prstGeom prst="rect">
            <a:avLst/>
          </a:prstGeom>
          <a:noFill/>
        </p:spPr>
        <p:txBody>
          <a:bodyPr wrap="none" lIns="134464" tIns="107571" rIns="134464" bIns="107571" rtlCol="0">
            <a:spAutoFit/>
          </a:bodyPr>
          <a:lstStyle/>
          <a:p>
            <a:pPr>
              <a:lnSpc>
                <a:spcPct val="90000"/>
              </a:lnSpc>
              <a:spcAft>
                <a:spcPts val="441"/>
              </a:spcAft>
            </a:pPr>
            <a:r>
              <a:rPr lang="en-US" sz="1324" dirty="0">
                <a:gradFill>
                  <a:gsLst>
                    <a:gs pos="2917">
                      <a:schemeClr val="tx1"/>
                    </a:gs>
                    <a:gs pos="30000">
                      <a:schemeClr val="tx1"/>
                    </a:gs>
                  </a:gsLst>
                  <a:lin ang="5400000" scaled="0"/>
                </a:gradFill>
              </a:rPr>
              <a:t>Expensive: need to provision</a:t>
            </a:r>
            <a:br>
              <a:rPr lang="en-US" sz="1324" dirty="0">
                <a:gradFill>
                  <a:gsLst>
                    <a:gs pos="2917">
                      <a:schemeClr val="tx1"/>
                    </a:gs>
                    <a:gs pos="30000">
                      <a:schemeClr val="tx1"/>
                    </a:gs>
                  </a:gsLst>
                  <a:lin ang="5400000" scaled="0"/>
                </a:gradFill>
              </a:rPr>
            </a:br>
            <a:r>
              <a:rPr lang="en-US" sz="1324" dirty="0">
                <a:gradFill>
                  <a:gsLst>
                    <a:gs pos="2917">
                      <a:schemeClr val="tx1"/>
                    </a:gs>
                    <a:gs pos="30000">
                      <a:schemeClr val="tx1"/>
                    </a:gs>
                  </a:gsLst>
                  <a:lin ang="5400000" scaled="0"/>
                </a:gradFill>
              </a:rPr>
              <a:t>for peaks</a:t>
            </a:r>
          </a:p>
        </p:txBody>
      </p:sp>
      <p:sp>
        <p:nvSpPr>
          <p:cNvPr id="43" name="TextBox 42">
            <a:extLst>
              <a:ext uri="{FF2B5EF4-FFF2-40B4-BE49-F238E27FC236}">
                <a16:creationId xmlns:a16="http://schemas.microsoft.com/office/drawing/2014/main" id="{D8DDE961-1AEB-4731-B296-6D4007FAFAC8}"/>
              </a:ext>
            </a:extLst>
          </p:cNvPr>
          <p:cNvSpPr txBox="1"/>
          <p:nvPr/>
        </p:nvSpPr>
        <p:spPr>
          <a:xfrm>
            <a:off x="6629491" y="4459349"/>
            <a:ext cx="2392265" cy="584010"/>
          </a:xfrm>
          <a:prstGeom prst="rect">
            <a:avLst/>
          </a:prstGeom>
          <a:noFill/>
        </p:spPr>
        <p:txBody>
          <a:bodyPr wrap="square" lIns="134464" tIns="107571" rIns="134464" bIns="107571" rtlCol="0">
            <a:spAutoFit/>
          </a:bodyPr>
          <a:lstStyle/>
          <a:p>
            <a:pPr>
              <a:lnSpc>
                <a:spcPct val="90000"/>
              </a:lnSpc>
              <a:spcAft>
                <a:spcPts val="441"/>
              </a:spcAft>
            </a:pPr>
            <a:r>
              <a:rPr lang="en-US" sz="1324" dirty="0">
                <a:gradFill>
                  <a:gsLst>
                    <a:gs pos="2917">
                      <a:schemeClr val="tx1"/>
                    </a:gs>
                    <a:gs pos="30000">
                      <a:schemeClr val="tx1"/>
                    </a:gs>
                  </a:gsLst>
                  <a:lin ang="5400000" scaled="0"/>
                </a:gradFill>
              </a:rPr>
              <a:t>Expensive: need to provision for peaks</a:t>
            </a:r>
          </a:p>
        </p:txBody>
      </p:sp>
      <p:sp>
        <p:nvSpPr>
          <p:cNvPr id="44" name="Rectangle 43">
            <a:extLst>
              <a:ext uri="{FF2B5EF4-FFF2-40B4-BE49-F238E27FC236}">
                <a16:creationId xmlns:a16="http://schemas.microsoft.com/office/drawing/2014/main" id="{4072C842-15FC-4740-831C-F250EFE92C2E}"/>
              </a:ext>
            </a:extLst>
          </p:cNvPr>
          <p:cNvSpPr/>
          <p:nvPr/>
        </p:nvSpPr>
        <p:spPr bwMode="auto">
          <a:xfrm>
            <a:off x="1304135" y="5147738"/>
            <a:ext cx="7753492" cy="40689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a:extLst>
              <a:ext uri="{FF2B5EF4-FFF2-40B4-BE49-F238E27FC236}">
                <a16:creationId xmlns:a16="http://schemas.microsoft.com/office/drawing/2014/main" id="{D7B2B552-919A-4104-8233-435B4F8563AB}"/>
              </a:ext>
            </a:extLst>
          </p:cNvPr>
          <p:cNvSpPr txBox="1"/>
          <p:nvPr/>
        </p:nvSpPr>
        <p:spPr>
          <a:xfrm>
            <a:off x="1528983" y="5061522"/>
            <a:ext cx="2498443" cy="584010"/>
          </a:xfrm>
          <a:prstGeom prst="rect">
            <a:avLst/>
          </a:prstGeom>
          <a:noFill/>
        </p:spPr>
        <p:txBody>
          <a:bodyPr wrap="square" lIns="134464" tIns="107571" rIns="134464" bIns="107571" rtlCol="0">
            <a:spAutoFit/>
          </a:bodyPr>
          <a:lstStyle/>
          <a:p>
            <a:pPr>
              <a:lnSpc>
                <a:spcPct val="90000"/>
              </a:lnSpc>
              <a:spcAft>
                <a:spcPts val="441"/>
              </a:spcAft>
            </a:pPr>
            <a:r>
              <a:rPr lang="en-US" sz="1324" dirty="0">
                <a:gradFill>
                  <a:gsLst>
                    <a:gs pos="2917">
                      <a:schemeClr val="tx1"/>
                    </a:gs>
                    <a:gs pos="30000">
                      <a:schemeClr val="tx1"/>
                    </a:gs>
                  </a:gsLst>
                  <a:lin ang="5400000" scaled="0"/>
                </a:gradFill>
              </a:rPr>
              <a:t>Cost-efficient: scale up resources as you need them</a:t>
            </a:r>
          </a:p>
        </p:txBody>
      </p:sp>
      <p:sp>
        <p:nvSpPr>
          <p:cNvPr id="46" name="TextBox 45">
            <a:extLst>
              <a:ext uri="{FF2B5EF4-FFF2-40B4-BE49-F238E27FC236}">
                <a16:creationId xmlns:a16="http://schemas.microsoft.com/office/drawing/2014/main" id="{CD06D961-704C-4B4C-AF57-FE5592A6739A}"/>
              </a:ext>
            </a:extLst>
          </p:cNvPr>
          <p:cNvSpPr txBox="1"/>
          <p:nvPr/>
        </p:nvSpPr>
        <p:spPr>
          <a:xfrm>
            <a:off x="4056736" y="5061522"/>
            <a:ext cx="2291338" cy="584010"/>
          </a:xfrm>
          <a:prstGeom prst="rect">
            <a:avLst/>
          </a:prstGeom>
          <a:noFill/>
        </p:spPr>
        <p:txBody>
          <a:bodyPr wrap="none" lIns="134464" tIns="107571" rIns="134464" bIns="107571" rtlCol="0">
            <a:spAutoFit/>
          </a:bodyPr>
          <a:lstStyle/>
          <a:p>
            <a:pPr>
              <a:lnSpc>
                <a:spcPct val="90000"/>
              </a:lnSpc>
              <a:spcAft>
                <a:spcPts val="441"/>
              </a:spcAft>
            </a:pPr>
            <a:r>
              <a:rPr lang="en-US" sz="1324" dirty="0">
                <a:gradFill>
                  <a:gsLst>
                    <a:gs pos="2917">
                      <a:schemeClr val="tx1"/>
                    </a:gs>
                    <a:gs pos="30000">
                      <a:schemeClr val="tx1"/>
                    </a:gs>
                  </a:gsLst>
                  <a:lin ang="5400000" scaled="0"/>
                </a:gradFill>
              </a:rPr>
              <a:t>Cost-optimizable: scale the</a:t>
            </a:r>
            <a:br>
              <a:rPr lang="en-US" sz="1324" dirty="0">
                <a:gradFill>
                  <a:gsLst>
                    <a:gs pos="2917">
                      <a:schemeClr val="tx1"/>
                    </a:gs>
                    <a:gs pos="30000">
                      <a:schemeClr val="tx1"/>
                    </a:gs>
                  </a:gsLst>
                  <a:lin ang="5400000" scaled="0"/>
                </a:gradFill>
              </a:rPr>
            </a:br>
            <a:r>
              <a:rPr lang="en-US" sz="1324" dirty="0">
                <a:gradFill>
                  <a:gsLst>
                    <a:gs pos="2917">
                      <a:schemeClr val="tx1"/>
                    </a:gs>
                    <a:gs pos="30000">
                      <a:schemeClr val="tx1"/>
                    </a:gs>
                  </a:gsLst>
                  <a:lin ang="5400000" scaled="0"/>
                </a:gradFill>
              </a:rPr>
              <a:t>resources as needed</a:t>
            </a:r>
          </a:p>
        </p:txBody>
      </p:sp>
      <p:sp>
        <p:nvSpPr>
          <p:cNvPr id="47" name="TextBox 46">
            <a:extLst>
              <a:ext uri="{FF2B5EF4-FFF2-40B4-BE49-F238E27FC236}">
                <a16:creationId xmlns:a16="http://schemas.microsoft.com/office/drawing/2014/main" id="{6728F94E-B8E0-4376-AB9D-F208C62BFD1D}"/>
              </a:ext>
            </a:extLst>
          </p:cNvPr>
          <p:cNvSpPr txBox="1"/>
          <p:nvPr/>
        </p:nvSpPr>
        <p:spPr>
          <a:xfrm>
            <a:off x="6602986" y="5057397"/>
            <a:ext cx="2557244" cy="584010"/>
          </a:xfrm>
          <a:prstGeom prst="rect">
            <a:avLst/>
          </a:prstGeom>
          <a:noFill/>
        </p:spPr>
        <p:txBody>
          <a:bodyPr wrap="square" lIns="134464" tIns="107571" rIns="134464" bIns="107571" rtlCol="0">
            <a:spAutoFit/>
          </a:bodyPr>
          <a:lstStyle/>
          <a:p>
            <a:pPr>
              <a:lnSpc>
                <a:spcPct val="90000"/>
              </a:lnSpc>
              <a:spcAft>
                <a:spcPts val="441"/>
              </a:spcAft>
            </a:pPr>
            <a:r>
              <a:rPr lang="en-US" sz="1324" dirty="0">
                <a:gradFill>
                  <a:gsLst>
                    <a:gs pos="2917">
                      <a:schemeClr val="tx1"/>
                    </a:gs>
                    <a:gs pos="30000">
                      <a:schemeClr val="tx1"/>
                    </a:gs>
                  </a:gsLst>
                  <a:lin ang="5400000" scaled="0"/>
                </a:gradFill>
              </a:rPr>
              <a:t>Expensive: need to provision for peaks</a:t>
            </a:r>
          </a:p>
        </p:txBody>
      </p:sp>
      <p:sp>
        <p:nvSpPr>
          <p:cNvPr id="48" name="Smiley Face 47">
            <a:extLst>
              <a:ext uri="{FF2B5EF4-FFF2-40B4-BE49-F238E27FC236}">
                <a16:creationId xmlns:a16="http://schemas.microsoft.com/office/drawing/2014/main" id="{58D7587A-2191-49C8-B2F2-03DCB707AA1A}"/>
              </a:ext>
            </a:extLst>
          </p:cNvPr>
          <p:cNvSpPr/>
          <p:nvPr/>
        </p:nvSpPr>
        <p:spPr bwMode="auto">
          <a:xfrm>
            <a:off x="8649606" y="5446836"/>
            <a:ext cx="309258" cy="310137"/>
          </a:xfrm>
          <a:prstGeom prst="smileyFace">
            <a:avLst>
              <a:gd name="adj" fmla="val -4653"/>
            </a:avLst>
          </a:prstGeom>
          <a:solidFill>
            <a:srgbClr val="F2B800"/>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a:extLst>
              <a:ext uri="{FF2B5EF4-FFF2-40B4-BE49-F238E27FC236}">
                <a16:creationId xmlns:a16="http://schemas.microsoft.com/office/drawing/2014/main" id="{1F205D13-B494-4A0B-A198-EFCC1A539826}"/>
              </a:ext>
            </a:extLst>
          </p:cNvPr>
          <p:cNvSpPr txBox="1"/>
          <p:nvPr/>
        </p:nvSpPr>
        <p:spPr>
          <a:xfrm>
            <a:off x="6845866" y="3080462"/>
            <a:ext cx="497499" cy="319066"/>
          </a:xfrm>
          <a:prstGeom prst="rect">
            <a:avLst/>
          </a:prstGeom>
          <a:noFill/>
        </p:spPr>
        <p:txBody>
          <a:bodyPr wrap="square" lIns="134464" tIns="107571" rIns="134464" bIns="107571" rtlCol="0">
            <a:spAutoFit/>
          </a:bodyPr>
          <a:lstStyle/>
          <a:p>
            <a:pPr>
              <a:lnSpc>
                <a:spcPct val="90000"/>
              </a:lnSpc>
              <a:spcAft>
                <a:spcPts val="441"/>
              </a:spcAft>
            </a:pPr>
            <a:r>
              <a:rPr lang="en-US" sz="735" dirty="0">
                <a:gradFill>
                  <a:gsLst>
                    <a:gs pos="2917">
                      <a:schemeClr val="tx1"/>
                    </a:gs>
                    <a:gs pos="30000">
                      <a:schemeClr val="tx1"/>
                    </a:gs>
                  </a:gsLst>
                  <a:lin ang="5400000" scaled="0"/>
                </a:gradFill>
              </a:rPr>
              <a:t>9:00</a:t>
            </a:r>
          </a:p>
        </p:txBody>
      </p:sp>
      <p:sp>
        <p:nvSpPr>
          <p:cNvPr id="50" name="TextBox 49">
            <a:extLst>
              <a:ext uri="{FF2B5EF4-FFF2-40B4-BE49-F238E27FC236}">
                <a16:creationId xmlns:a16="http://schemas.microsoft.com/office/drawing/2014/main" id="{3AC18076-68C9-4801-88D3-6099572E7DC2}"/>
              </a:ext>
            </a:extLst>
          </p:cNvPr>
          <p:cNvSpPr txBox="1"/>
          <p:nvPr/>
        </p:nvSpPr>
        <p:spPr>
          <a:xfrm>
            <a:off x="7214932" y="3080462"/>
            <a:ext cx="497499" cy="319066"/>
          </a:xfrm>
          <a:prstGeom prst="rect">
            <a:avLst/>
          </a:prstGeom>
          <a:noFill/>
        </p:spPr>
        <p:txBody>
          <a:bodyPr wrap="square" lIns="134464" tIns="107571" rIns="134464" bIns="107571" rtlCol="0">
            <a:spAutoFit/>
          </a:bodyPr>
          <a:lstStyle/>
          <a:p>
            <a:pPr>
              <a:lnSpc>
                <a:spcPct val="90000"/>
              </a:lnSpc>
              <a:spcAft>
                <a:spcPts val="441"/>
              </a:spcAft>
            </a:pPr>
            <a:r>
              <a:rPr lang="en-US" sz="735" dirty="0">
                <a:gradFill>
                  <a:gsLst>
                    <a:gs pos="2917">
                      <a:schemeClr val="tx1"/>
                    </a:gs>
                    <a:gs pos="30000">
                      <a:schemeClr val="tx1"/>
                    </a:gs>
                  </a:gsLst>
                  <a:lin ang="5400000" scaled="0"/>
                </a:gradFill>
              </a:rPr>
              <a:t>9:15</a:t>
            </a:r>
          </a:p>
        </p:txBody>
      </p:sp>
      <p:sp>
        <p:nvSpPr>
          <p:cNvPr id="51" name="TextBox 50">
            <a:extLst>
              <a:ext uri="{FF2B5EF4-FFF2-40B4-BE49-F238E27FC236}">
                <a16:creationId xmlns:a16="http://schemas.microsoft.com/office/drawing/2014/main" id="{DDCBDA1A-4BEA-46FD-AEA4-B1D4A974F087}"/>
              </a:ext>
            </a:extLst>
          </p:cNvPr>
          <p:cNvSpPr txBox="1"/>
          <p:nvPr/>
        </p:nvSpPr>
        <p:spPr>
          <a:xfrm>
            <a:off x="8322131" y="3080462"/>
            <a:ext cx="497499" cy="319066"/>
          </a:xfrm>
          <a:prstGeom prst="rect">
            <a:avLst/>
          </a:prstGeom>
          <a:noFill/>
        </p:spPr>
        <p:txBody>
          <a:bodyPr wrap="square" lIns="134464" tIns="107571" rIns="134464" bIns="107571" rtlCol="0">
            <a:spAutoFit/>
          </a:bodyPr>
          <a:lstStyle/>
          <a:p>
            <a:pPr>
              <a:lnSpc>
                <a:spcPct val="90000"/>
              </a:lnSpc>
              <a:spcAft>
                <a:spcPts val="441"/>
              </a:spcAft>
            </a:pPr>
            <a:r>
              <a:rPr lang="en-US" sz="735" dirty="0">
                <a:gradFill>
                  <a:gsLst>
                    <a:gs pos="2917">
                      <a:schemeClr val="tx1"/>
                    </a:gs>
                    <a:gs pos="30000">
                      <a:schemeClr val="tx1"/>
                    </a:gs>
                  </a:gsLst>
                  <a:lin ang="5400000" scaled="0"/>
                </a:gradFill>
              </a:rPr>
              <a:t>10:00</a:t>
            </a:r>
          </a:p>
        </p:txBody>
      </p:sp>
      <p:sp>
        <p:nvSpPr>
          <p:cNvPr id="52" name="TextBox 51">
            <a:extLst>
              <a:ext uri="{FF2B5EF4-FFF2-40B4-BE49-F238E27FC236}">
                <a16:creationId xmlns:a16="http://schemas.microsoft.com/office/drawing/2014/main" id="{AEDDB126-FFD7-4018-A738-FDDF85AAB60C}"/>
              </a:ext>
            </a:extLst>
          </p:cNvPr>
          <p:cNvSpPr txBox="1"/>
          <p:nvPr/>
        </p:nvSpPr>
        <p:spPr>
          <a:xfrm>
            <a:off x="7583997" y="3080462"/>
            <a:ext cx="497499" cy="319066"/>
          </a:xfrm>
          <a:prstGeom prst="rect">
            <a:avLst/>
          </a:prstGeom>
          <a:noFill/>
        </p:spPr>
        <p:txBody>
          <a:bodyPr wrap="square" lIns="134464" tIns="107571" rIns="134464" bIns="107571" rtlCol="0">
            <a:spAutoFit/>
          </a:bodyPr>
          <a:lstStyle/>
          <a:p>
            <a:pPr>
              <a:lnSpc>
                <a:spcPct val="90000"/>
              </a:lnSpc>
              <a:spcAft>
                <a:spcPts val="441"/>
              </a:spcAft>
            </a:pPr>
            <a:r>
              <a:rPr lang="en-US" sz="735" dirty="0">
                <a:gradFill>
                  <a:gsLst>
                    <a:gs pos="2917">
                      <a:schemeClr val="tx1"/>
                    </a:gs>
                    <a:gs pos="30000">
                      <a:schemeClr val="tx1"/>
                    </a:gs>
                  </a:gsLst>
                  <a:lin ang="5400000" scaled="0"/>
                </a:gradFill>
              </a:rPr>
              <a:t>9:30</a:t>
            </a:r>
          </a:p>
        </p:txBody>
      </p:sp>
      <p:sp>
        <p:nvSpPr>
          <p:cNvPr id="53" name="TextBox 52">
            <a:extLst>
              <a:ext uri="{FF2B5EF4-FFF2-40B4-BE49-F238E27FC236}">
                <a16:creationId xmlns:a16="http://schemas.microsoft.com/office/drawing/2014/main" id="{7613C9EA-5287-4078-84C3-43B4B3730EFE}"/>
              </a:ext>
            </a:extLst>
          </p:cNvPr>
          <p:cNvSpPr txBox="1"/>
          <p:nvPr/>
        </p:nvSpPr>
        <p:spPr>
          <a:xfrm>
            <a:off x="7953063" y="3080462"/>
            <a:ext cx="497499" cy="319066"/>
          </a:xfrm>
          <a:prstGeom prst="rect">
            <a:avLst/>
          </a:prstGeom>
          <a:noFill/>
        </p:spPr>
        <p:txBody>
          <a:bodyPr wrap="square" lIns="134464" tIns="107571" rIns="134464" bIns="107571" rtlCol="0">
            <a:spAutoFit/>
          </a:bodyPr>
          <a:lstStyle/>
          <a:p>
            <a:pPr>
              <a:lnSpc>
                <a:spcPct val="90000"/>
              </a:lnSpc>
              <a:spcAft>
                <a:spcPts val="441"/>
              </a:spcAft>
            </a:pPr>
            <a:r>
              <a:rPr lang="en-US" sz="735" dirty="0">
                <a:gradFill>
                  <a:gsLst>
                    <a:gs pos="2917">
                      <a:schemeClr val="tx1"/>
                    </a:gs>
                    <a:gs pos="30000">
                      <a:schemeClr val="tx1"/>
                    </a:gs>
                  </a:gsLst>
                  <a:lin ang="5400000" scaled="0"/>
                </a:gradFill>
              </a:rPr>
              <a:t>9:45</a:t>
            </a:r>
          </a:p>
        </p:txBody>
      </p:sp>
      <p:sp>
        <p:nvSpPr>
          <p:cNvPr id="54" name="Smiley Face 53">
            <a:extLst>
              <a:ext uri="{FF2B5EF4-FFF2-40B4-BE49-F238E27FC236}">
                <a16:creationId xmlns:a16="http://schemas.microsoft.com/office/drawing/2014/main" id="{8E66FBD3-D22B-4B74-A3B4-C20AF6200111}"/>
              </a:ext>
            </a:extLst>
          </p:cNvPr>
          <p:cNvSpPr/>
          <p:nvPr/>
        </p:nvSpPr>
        <p:spPr bwMode="auto">
          <a:xfrm>
            <a:off x="3761804" y="5446836"/>
            <a:ext cx="301061" cy="301917"/>
          </a:xfrm>
          <a:prstGeom prst="smileyFace">
            <a:avLst>
              <a:gd name="adj" fmla="val 4653"/>
            </a:avLst>
          </a:prstGeom>
          <a:solidFill>
            <a:srgbClr val="F2B800"/>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Smiley Face 54">
            <a:extLst>
              <a:ext uri="{FF2B5EF4-FFF2-40B4-BE49-F238E27FC236}">
                <a16:creationId xmlns:a16="http://schemas.microsoft.com/office/drawing/2014/main" id="{FDA28009-801D-4BA0-91B5-47FEC67AF9A8}"/>
              </a:ext>
            </a:extLst>
          </p:cNvPr>
          <p:cNvSpPr/>
          <p:nvPr/>
        </p:nvSpPr>
        <p:spPr bwMode="auto">
          <a:xfrm>
            <a:off x="6197500" y="5446836"/>
            <a:ext cx="301061" cy="301917"/>
          </a:xfrm>
          <a:prstGeom prst="smileyFace">
            <a:avLst>
              <a:gd name="adj" fmla="val 4653"/>
            </a:avLst>
          </a:prstGeom>
          <a:solidFill>
            <a:srgbClr val="F2B800"/>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Slide Number Placeholder 55">
            <a:extLst>
              <a:ext uri="{FF2B5EF4-FFF2-40B4-BE49-F238E27FC236}">
                <a16:creationId xmlns:a16="http://schemas.microsoft.com/office/drawing/2014/main" id="{1D6B0D5D-4BEF-43ED-AEA3-25EECE36A521}"/>
              </a:ext>
            </a:extLst>
          </p:cNvPr>
          <p:cNvSpPr>
            <a:spLocks noGrp="1"/>
          </p:cNvSpPr>
          <p:nvPr>
            <p:ph type="sldNum" sz="quarter" idx="10"/>
          </p:nvPr>
        </p:nvSpPr>
        <p:spPr/>
        <p:txBody>
          <a:bodyPr/>
          <a:lstStyle/>
          <a:p>
            <a:fld id="{4490B2FD-60A7-44BF-8130-23BE2AB42F4B}" type="slidenum">
              <a:rPr lang="en-IE" smtClean="0"/>
              <a:t>26</a:t>
            </a:fld>
            <a:endParaRPr lang="en-IE" dirty="0"/>
          </a:p>
        </p:txBody>
      </p:sp>
    </p:spTree>
    <p:extLst>
      <p:ext uri="{BB962C8B-B14F-4D97-AF65-F5344CB8AC3E}">
        <p14:creationId xmlns:p14="http://schemas.microsoft.com/office/powerpoint/2010/main" val="2403463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500"/>
                                        <p:tgtEl>
                                          <p:spTgt spid="47"/>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6" grpId="0" animBg="1"/>
      <p:bldP spid="37" grpId="0" animBg="1"/>
      <p:bldP spid="41" grpId="0"/>
      <p:bldP spid="42" grpId="0"/>
      <p:bldP spid="43" grpId="0"/>
      <p:bldP spid="44" grpId="0" animBg="1"/>
      <p:bldP spid="45" grpId="0"/>
      <p:bldP spid="46" grpId="0"/>
      <p:bldP spid="47" grpId="0"/>
      <p:bldP spid="48" grpId="0" animBg="1"/>
      <p:bldP spid="54" grpId="0" animBg="1"/>
      <p:bldP spid="5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09317-1FEA-4147-9E72-CB7C5AE10989}"/>
              </a:ext>
            </a:extLst>
          </p:cNvPr>
          <p:cNvSpPr>
            <a:spLocks noGrp="1"/>
          </p:cNvSpPr>
          <p:nvPr>
            <p:ph type="title"/>
          </p:nvPr>
        </p:nvSpPr>
        <p:spPr/>
        <p:txBody>
          <a:bodyPr/>
          <a:lstStyle/>
          <a:p>
            <a:r>
              <a:rPr lang="en-GB" dirty="0"/>
              <a:t>Cost-effective resource pooling for SaaS workloads</a:t>
            </a:r>
            <a:endParaRPr lang="en-IE" dirty="0"/>
          </a:p>
        </p:txBody>
      </p:sp>
      <p:grpSp>
        <p:nvGrpSpPr>
          <p:cNvPr id="3" name="Group 2">
            <a:extLst>
              <a:ext uri="{FF2B5EF4-FFF2-40B4-BE49-F238E27FC236}">
                <a16:creationId xmlns:a16="http://schemas.microsoft.com/office/drawing/2014/main" id="{52FFA7EC-8BBF-4E13-9347-8E4B0EF5A851}"/>
              </a:ext>
            </a:extLst>
          </p:cNvPr>
          <p:cNvGrpSpPr/>
          <p:nvPr/>
        </p:nvGrpSpPr>
        <p:grpSpPr>
          <a:xfrm>
            <a:off x="5947307" y="2584546"/>
            <a:ext cx="1812171" cy="1081668"/>
            <a:chOff x="5954833" y="1267707"/>
            <a:chExt cx="1812428" cy="1081822"/>
          </a:xfrm>
        </p:grpSpPr>
        <p:sp>
          <p:nvSpPr>
            <p:cNvPr id="4" name="Can 18">
              <a:extLst>
                <a:ext uri="{FF2B5EF4-FFF2-40B4-BE49-F238E27FC236}">
                  <a16:creationId xmlns:a16="http://schemas.microsoft.com/office/drawing/2014/main" id="{7DFEF3AD-24D2-4975-A35E-76B313FCB6BE}"/>
                </a:ext>
              </a:extLst>
            </p:cNvPr>
            <p:cNvSpPr/>
            <p:nvPr/>
          </p:nvSpPr>
          <p:spPr>
            <a:xfrm>
              <a:off x="5954833" y="1267707"/>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624"/>
              <a:endParaRPr lang="en-US" sz="800" dirty="0">
                <a:solidFill>
                  <a:schemeClr val="accent4">
                    <a:lumMod val="50000"/>
                  </a:schemeClr>
                </a:solidFill>
                <a:latin typeface="Segoe UI"/>
              </a:endParaRPr>
            </a:p>
          </p:txBody>
        </p:sp>
        <p:sp>
          <p:nvSpPr>
            <p:cNvPr id="5" name="Can 18">
              <a:extLst>
                <a:ext uri="{FF2B5EF4-FFF2-40B4-BE49-F238E27FC236}">
                  <a16:creationId xmlns:a16="http://schemas.microsoft.com/office/drawing/2014/main" id="{0F4B65B4-1C9F-4426-A962-91E94407C5A3}"/>
                </a:ext>
              </a:extLst>
            </p:cNvPr>
            <p:cNvSpPr/>
            <p:nvPr/>
          </p:nvSpPr>
          <p:spPr>
            <a:xfrm>
              <a:off x="6419667" y="1267707"/>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624"/>
              <a:endParaRPr lang="en-US" sz="800" dirty="0">
                <a:solidFill>
                  <a:schemeClr val="accent4">
                    <a:lumMod val="50000"/>
                  </a:schemeClr>
                </a:solidFill>
                <a:latin typeface="Segoe UI"/>
              </a:endParaRPr>
            </a:p>
          </p:txBody>
        </p:sp>
        <p:sp>
          <p:nvSpPr>
            <p:cNvPr id="6" name="Can 18">
              <a:extLst>
                <a:ext uri="{FF2B5EF4-FFF2-40B4-BE49-F238E27FC236}">
                  <a16:creationId xmlns:a16="http://schemas.microsoft.com/office/drawing/2014/main" id="{37C6F1A6-292E-4424-A8F7-D4C0BD7D0F65}"/>
                </a:ext>
              </a:extLst>
            </p:cNvPr>
            <p:cNvSpPr/>
            <p:nvPr/>
          </p:nvSpPr>
          <p:spPr>
            <a:xfrm>
              <a:off x="6887391" y="1267707"/>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624"/>
              <a:endParaRPr lang="en-US" sz="800" dirty="0">
                <a:solidFill>
                  <a:schemeClr val="accent4">
                    <a:lumMod val="50000"/>
                  </a:schemeClr>
                </a:solidFill>
                <a:latin typeface="Segoe UI"/>
              </a:endParaRPr>
            </a:p>
          </p:txBody>
        </p:sp>
        <p:sp>
          <p:nvSpPr>
            <p:cNvPr id="7" name="Can 18">
              <a:extLst>
                <a:ext uri="{FF2B5EF4-FFF2-40B4-BE49-F238E27FC236}">
                  <a16:creationId xmlns:a16="http://schemas.microsoft.com/office/drawing/2014/main" id="{A7D74A27-78DA-47A3-9EBB-9283A49EBE57}"/>
                </a:ext>
              </a:extLst>
            </p:cNvPr>
            <p:cNvSpPr/>
            <p:nvPr/>
          </p:nvSpPr>
          <p:spPr>
            <a:xfrm>
              <a:off x="7344660" y="1267707"/>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624"/>
              <a:endParaRPr lang="en-US" sz="800" dirty="0">
                <a:solidFill>
                  <a:schemeClr val="accent4">
                    <a:lumMod val="50000"/>
                  </a:schemeClr>
                </a:solidFill>
                <a:latin typeface="Segoe UI"/>
              </a:endParaRPr>
            </a:p>
          </p:txBody>
        </p:sp>
        <p:sp>
          <p:nvSpPr>
            <p:cNvPr id="8" name="Can 18">
              <a:extLst>
                <a:ext uri="{FF2B5EF4-FFF2-40B4-BE49-F238E27FC236}">
                  <a16:creationId xmlns:a16="http://schemas.microsoft.com/office/drawing/2014/main" id="{C965E17B-4A54-4DE1-877F-F42987DAD6E9}"/>
                </a:ext>
              </a:extLst>
            </p:cNvPr>
            <p:cNvSpPr/>
            <p:nvPr/>
          </p:nvSpPr>
          <p:spPr>
            <a:xfrm>
              <a:off x="5954833" y="1829235"/>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624"/>
              <a:endParaRPr lang="en-US" sz="800" dirty="0">
                <a:solidFill>
                  <a:schemeClr val="accent4">
                    <a:lumMod val="50000"/>
                  </a:schemeClr>
                </a:solidFill>
                <a:latin typeface="Segoe UI"/>
              </a:endParaRPr>
            </a:p>
          </p:txBody>
        </p:sp>
        <p:sp>
          <p:nvSpPr>
            <p:cNvPr id="9" name="Can 18">
              <a:extLst>
                <a:ext uri="{FF2B5EF4-FFF2-40B4-BE49-F238E27FC236}">
                  <a16:creationId xmlns:a16="http://schemas.microsoft.com/office/drawing/2014/main" id="{21ED0831-29C1-4EE6-B35E-39E3B4159495}"/>
                </a:ext>
              </a:extLst>
            </p:cNvPr>
            <p:cNvSpPr/>
            <p:nvPr/>
          </p:nvSpPr>
          <p:spPr>
            <a:xfrm>
              <a:off x="6419667" y="1829235"/>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624"/>
              <a:endParaRPr lang="en-US" sz="800" dirty="0">
                <a:solidFill>
                  <a:schemeClr val="accent4">
                    <a:lumMod val="50000"/>
                  </a:schemeClr>
                </a:solidFill>
                <a:latin typeface="Segoe UI"/>
              </a:endParaRPr>
            </a:p>
          </p:txBody>
        </p:sp>
        <p:sp>
          <p:nvSpPr>
            <p:cNvPr id="10" name="Can 18">
              <a:extLst>
                <a:ext uri="{FF2B5EF4-FFF2-40B4-BE49-F238E27FC236}">
                  <a16:creationId xmlns:a16="http://schemas.microsoft.com/office/drawing/2014/main" id="{00C357E3-58DC-4C3C-9695-70C18437DC44}"/>
                </a:ext>
              </a:extLst>
            </p:cNvPr>
            <p:cNvSpPr/>
            <p:nvPr/>
          </p:nvSpPr>
          <p:spPr>
            <a:xfrm>
              <a:off x="6887391" y="1829235"/>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624"/>
              <a:endParaRPr lang="en-US" sz="800" dirty="0">
                <a:solidFill>
                  <a:schemeClr val="accent4">
                    <a:lumMod val="50000"/>
                  </a:schemeClr>
                </a:solidFill>
                <a:latin typeface="Segoe UI"/>
              </a:endParaRPr>
            </a:p>
          </p:txBody>
        </p:sp>
        <p:sp>
          <p:nvSpPr>
            <p:cNvPr id="11" name="Can 18">
              <a:extLst>
                <a:ext uri="{FF2B5EF4-FFF2-40B4-BE49-F238E27FC236}">
                  <a16:creationId xmlns:a16="http://schemas.microsoft.com/office/drawing/2014/main" id="{05FC0BE8-CDC0-4B38-AB90-55BFE0DB1177}"/>
                </a:ext>
              </a:extLst>
            </p:cNvPr>
            <p:cNvSpPr/>
            <p:nvPr/>
          </p:nvSpPr>
          <p:spPr>
            <a:xfrm>
              <a:off x="7344660" y="1829235"/>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624"/>
              <a:endParaRPr lang="en-US" sz="800" dirty="0">
                <a:solidFill>
                  <a:schemeClr val="accent4">
                    <a:lumMod val="50000"/>
                  </a:schemeClr>
                </a:solidFill>
                <a:latin typeface="Segoe UI"/>
              </a:endParaRPr>
            </a:p>
          </p:txBody>
        </p:sp>
      </p:grpSp>
      <p:sp>
        <p:nvSpPr>
          <p:cNvPr id="12" name="Can 25">
            <a:extLst>
              <a:ext uri="{FF2B5EF4-FFF2-40B4-BE49-F238E27FC236}">
                <a16:creationId xmlns:a16="http://schemas.microsoft.com/office/drawing/2014/main" id="{7C479ABD-9353-4B7A-8147-EFBD3D7704AC}"/>
              </a:ext>
            </a:extLst>
          </p:cNvPr>
          <p:cNvSpPr/>
          <p:nvPr/>
        </p:nvSpPr>
        <p:spPr bwMode="auto">
          <a:xfrm>
            <a:off x="5687285" y="2431093"/>
            <a:ext cx="2306066" cy="1460900"/>
          </a:xfrm>
          <a:prstGeom prst="cube">
            <a:avLst/>
          </a:prstGeom>
          <a:solidFill>
            <a:srgbClr val="B1D4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2" tIns="109697" rIns="137122" bIns="109697" numCol="1" spcCol="0" rtlCol="0" fromWordArt="0" anchor="t" anchorCtr="0" forceAA="0" compatLnSpc="1">
            <a:prstTxWarp prst="textNoShape">
              <a:avLst/>
            </a:prstTxWarp>
            <a:noAutofit/>
          </a:bodyPr>
          <a:lstStyle/>
          <a:p>
            <a:pPr algn="ctr" defTabSz="699174" fontAlgn="base">
              <a:lnSpc>
                <a:spcPct val="90000"/>
              </a:lnSpc>
              <a:spcBef>
                <a:spcPct val="0"/>
              </a:spcBef>
              <a:spcAft>
                <a:spcPct val="0"/>
              </a:spcAft>
            </a:pPr>
            <a:endParaRPr lang="en-US" u="sng"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B5FF4A6-91FF-42CA-A38B-4182B5087830}"/>
              </a:ext>
            </a:extLst>
          </p:cNvPr>
          <p:cNvSpPr/>
          <p:nvPr/>
        </p:nvSpPr>
        <p:spPr bwMode="auto">
          <a:xfrm>
            <a:off x="1076086" y="4525302"/>
            <a:ext cx="3198284" cy="406838"/>
          </a:xfrm>
          <a:prstGeom prst="rect">
            <a:avLst/>
          </a:prstGeom>
          <a:solidFill>
            <a:schemeClr val="tx1">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44" tIns="107555" rIns="134444" bIns="107555" numCol="1" spcCol="0" rtlCol="0" fromWordArt="0" anchor="ctr" anchorCtr="0" forceAA="0" compatLnSpc="1">
            <a:prstTxWarp prst="textNoShape">
              <a:avLst/>
            </a:prstTxWarp>
            <a:noAutofit/>
          </a:bodyPr>
          <a:lstStyle/>
          <a:p>
            <a:pPr algn="ctr" defTabSz="685532" fontAlgn="base">
              <a:lnSpc>
                <a:spcPct val="90000"/>
              </a:lnSpc>
              <a:spcBef>
                <a:spcPct val="0"/>
              </a:spcBef>
              <a:spcAft>
                <a:spcPct val="0"/>
              </a:spcAft>
            </a:pPr>
            <a:r>
              <a:rPr lang="en-US" sz="1471" dirty="0">
                <a:solidFill>
                  <a:schemeClr val="tx1"/>
                </a:solidFill>
              </a:rPr>
              <a:t>Individually unpredictable</a:t>
            </a:r>
          </a:p>
        </p:txBody>
      </p:sp>
      <p:grpSp>
        <p:nvGrpSpPr>
          <p:cNvPr id="14" name="Group 13">
            <a:extLst>
              <a:ext uri="{FF2B5EF4-FFF2-40B4-BE49-F238E27FC236}">
                <a16:creationId xmlns:a16="http://schemas.microsoft.com/office/drawing/2014/main" id="{E5F63B56-81EF-4CD8-BCD6-2A8FA98FF616}"/>
              </a:ext>
            </a:extLst>
          </p:cNvPr>
          <p:cNvGrpSpPr/>
          <p:nvPr/>
        </p:nvGrpSpPr>
        <p:grpSpPr>
          <a:xfrm>
            <a:off x="1259000" y="2450994"/>
            <a:ext cx="643410" cy="831988"/>
            <a:chOff x="8280704" y="2082786"/>
            <a:chExt cx="2475485" cy="1987208"/>
          </a:xfrm>
        </p:grpSpPr>
        <p:sp>
          <p:nvSpPr>
            <p:cNvPr id="15" name="Can 25">
              <a:extLst>
                <a:ext uri="{FF2B5EF4-FFF2-40B4-BE49-F238E27FC236}">
                  <a16:creationId xmlns:a16="http://schemas.microsoft.com/office/drawing/2014/main" id="{4864B1D5-6ECB-4768-BD2D-4677D98FFAEF}"/>
                </a:ext>
              </a:extLst>
            </p:cNvPr>
            <p:cNvSpPr/>
            <p:nvPr/>
          </p:nvSpPr>
          <p:spPr bwMode="auto">
            <a:xfrm>
              <a:off x="8280704" y="2082786"/>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2" tIns="109697" rIns="137122" bIns="109697" numCol="1" spcCol="0" rtlCol="0" fromWordArt="0" anchor="t" anchorCtr="0" forceAA="0" compatLnSpc="1">
              <a:prstTxWarp prst="textNoShape">
                <a:avLst/>
              </a:prstTxWarp>
              <a:noAutofit/>
            </a:bodyPr>
            <a:lstStyle/>
            <a:p>
              <a:pPr algn="ctr" defTabSz="699174" fontAlgn="base">
                <a:lnSpc>
                  <a:spcPct val="90000"/>
                </a:lnSpc>
                <a:spcBef>
                  <a:spcPct val="0"/>
                </a:spcBef>
                <a:spcAft>
                  <a:spcPct val="0"/>
                </a:spcAft>
              </a:pPr>
              <a:endParaRPr lang="en-US" u="sng"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Shape 15">
              <a:extLst>
                <a:ext uri="{FF2B5EF4-FFF2-40B4-BE49-F238E27FC236}">
                  <a16:creationId xmlns:a16="http://schemas.microsoft.com/office/drawing/2014/main" id="{8A230193-B92A-459C-ADDD-0693F1E60843}"/>
                </a:ext>
              </a:extLst>
            </p:cNvPr>
            <p:cNvSpPr/>
            <p:nvPr/>
          </p:nvSpPr>
          <p:spPr bwMode="auto">
            <a:xfrm>
              <a:off x="8347210" y="2711384"/>
              <a:ext cx="2370815" cy="1027500"/>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1325"/>
            </a:p>
          </p:txBody>
        </p:sp>
      </p:grpSp>
      <p:grpSp>
        <p:nvGrpSpPr>
          <p:cNvPr id="17" name="Group 16">
            <a:extLst>
              <a:ext uri="{FF2B5EF4-FFF2-40B4-BE49-F238E27FC236}">
                <a16:creationId xmlns:a16="http://schemas.microsoft.com/office/drawing/2014/main" id="{6A611C3A-831B-4787-A47E-500992854D35}"/>
              </a:ext>
            </a:extLst>
          </p:cNvPr>
          <p:cNvGrpSpPr/>
          <p:nvPr/>
        </p:nvGrpSpPr>
        <p:grpSpPr>
          <a:xfrm>
            <a:off x="2683484" y="3309192"/>
            <a:ext cx="643410" cy="831988"/>
            <a:chOff x="3403373" y="1920245"/>
            <a:chExt cx="875206" cy="1131722"/>
          </a:xfrm>
        </p:grpSpPr>
        <p:sp>
          <p:nvSpPr>
            <p:cNvPr id="18" name="Can 25">
              <a:extLst>
                <a:ext uri="{FF2B5EF4-FFF2-40B4-BE49-F238E27FC236}">
                  <a16:creationId xmlns:a16="http://schemas.microsoft.com/office/drawing/2014/main" id="{73A5BFE6-7587-40BC-A794-C70F1EE430A8}"/>
                </a:ext>
              </a:extLst>
            </p:cNvPr>
            <p:cNvSpPr/>
            <p:nvPr/>
          </p:nvSpPr>
          <p:spPr bwMode="auto">
            <a:xfrm>
              <a:off x="3403373" y="1920245"/>
              <a:ext cx="875206" cy="1131722"/>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2" tIns="109697" rIns="137122" bIns="109697" numCol="1" spcCol="0" rtlCol="0" fromWordArt="0" anchor="t" anchorCtr="0" forceAA="0" compatLnSpc="1">
              <a:prstTxWarp prst="textNoShape">
                <a:avLst/>
              </a:prstTxWarp>
              <a:noAutofit/>
            </a:bodyPr>
            <a:lstStyle/>
            <a:p>
              <a:pPr algn="ctr" defTabSz="699174" fontAlgn="base">
                <a:lnSpc>
                  <a:spcPct val="90000"/>
                </a:lnSpc>
                <a:spcBef>
                  <a:spcPct val="0"/>
                </a:spcBef>
                <a:spcAft>
                  <a:spcPct val="0"/>
                </a:spcAft>
              </a:pPr>
              <a:endParaRPr lang="en-US" u="sng"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2">
              <a:extLst>
                <a:ext uri="{FF2B5EF4-FFF2-40B4-BE49-F238E27FC236}">
                  <a16:creationId xmlns:a16="http://schemas.microsoft.com/office/drawing/2014/main" id="{56A8134E-109B-4E6F-9B1D-0B9C7AABA43B}"/>
                </a:ext>
              </a:extLst>
            </p:cNvPr>
            <p:cNvSpPr/>
            <p:nvPr/>
          </p:nvSpPr>
          <p:spPr bwMode="auto">
            <a:xfrm>
              <a:off x="3437653" y="2248329"/>
              <a:ext cx="801637" cy="656635"/>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1325">
                <a:ln w="0"/>
                <a:effectLst>
                  <a:outerShdw blurRad="38100" dist="19050" dir="2700000" algn="tl" rotWithShape="0">
                    <a:schemeClr val="dk1">
                      <a:alpha val="40000"/>
                    </a:schemeClr>
                  </a:outerShdw>
                </a:effectLst>
              </a:endParaRPr>
            </a:p>
          </p:txBody>
        </p:sp>
      </p:grpSp>
      <p:grpSp>
        <p:nvGrpSpPr>
          <p:cNvPr id="20" name="Group 19">
            <a:extLst>
              <a:ext uri="{FF2B5EF4-FFF2-40B4-BE49-F238E27FC236}">
                <a16:creationId xmlns:a16="http://schemas.microsoft.com/office/drawing/2014/main" id="{1A99208C-031F-425B-B535-7A38697F26B6}"/>
              </a:ext>
            </a:extLst>
          </p:cNvPr>
          <p:cNvGrpSpPr/>
          <p:nvPr/>
        </p:nvGrpSpPr>
        <p:grpSpPr>
          <a:xfrm>
            <a:off x="2683484" y="2450994"/>
            <a:ext cx="643410" cy="831988"/>
            <a:chOff x="4482699" y="1920245"/>
            <a:chExt cx="875206" cy="1131722"/>
          </a:xfrm>
        </p:grpSpPr>
        <p:grpSp>
          <p:nvGrpSpPr>
            <p:cNvPr id="21" name="Group 20">
              <a:extLst>
                <a:ext uri="{FF2B5EF4-FFF2-40B4-BE49-F238E27FC236}">
                  <a16:creationId xmlns:a16="http://schemas.microsoft.com/office/drawing/2014/main" id="{F7A1E5E1-1143-40FA-A8C5-5F0295BA18D5}"/>
                </a:ext>
              </a:extLst>
            </p:cNvPr>
            <p:cNvGrpSpPr/>
            <p:nvPr/>
          </p:nvGrpSpPr>
          <p:grpSpPr>
            <a:xfrm>
              <a:off x="4482699" y="1920245"/>
              <a:ext cx="875206" cy="1131722"/>
              <a:chOff x="8280704" y="2082786"/>
              <a:chExt cx="2475485" cy="1987208"/>
            </a:xfrm>
          </p:grpSpPr>
          <p:sp>
            <p:nvSpPr>
              <p:cNvPr id="23" name="Can 25">
                <a:extLst>
                  <a:ext uri="{FF2B5EF4-FFF2-40B4-BE49-F238E27FC236}">
                    <a16:creationId xmlns:a16="http://schemas.microsoft.com/office/drawing/2014/main" id="{51496209-36CC-4673-A30C-B73BD7B29ABA}"/>
                  </a:ext>
                </a:extLst>
              </p:cNvPr>
              <p:cNvSpPr/>
              <p:nvPr/>
            </p:nvSpPr>
            <p:spPr bwMode="auto">
              <a:xfrm>
                <a:off x="8280704" y="2082786"/>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2" tIns="109697" rIns="137122" bIns="109697" numCol="1" spcCol="0" rtlCol="0" fromWordArt="0" anchor="t" anchorCtr="0" forceAA="0" compatLnSpc="1">
                <a:prstTxWarp prst="textNoShape">
                  <a:avLst/>
                </a:prstTxWarp>
                <a:noAutofit/>
              </a:bodyPr>
              <a:lstStyle/>
              <a:p>
                <a:pPr algn="ctr" defTabSz="699174" fontAlgn="base">
                  <a:lnSpc>
                    <a:spcPct val="90000"/>
                  </a:lnSpc>
                  <a:spcBef>
                    <a:spcPct val="0"/>
                  </a:spcBef>
                  <a:spcAft>
                    <a:spcPct val="0"/>
                  </a:spcAft>
                </a:pPr>
                <a:endParaRPr lang="en-US" u="sng"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Freeform: Shape 23">
                <a:extLst>
                  <a:ext uri="{FF2B5EF4-FFF2-40B4-BE49-F238E27FC236}">
                    <a16:creationId xmlns:a16="http://schemas.microsoft.com/office/drawing/2014/main" id="{91411F33-4EA8-4843-8365-11BC61322BAA}"/>
                  </a:ext>
                </a:extLst>
              </p:cNvPr>
              <p:cNvSpPr/>
              <p:nvPr/>
            </p:nvSpPr>
            <p:spPr bwMode="auto">
              <a:xfrm>
                <a:off x="8320424" y="3215067"/>
                <a:ext cx="1375370" cy="523818"/>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1325"/>
              </a:p>
            </p:txBody>
          </p:sp>
        </p:grpSp>
        <p:sp>
          <p:nvSpPr>
            <p:cNvPr id="22" name="Freeform 58">
              <a:extLst>
                <a:ext uri="{FF2B5EF4-FFF2-40B4-BE49-F238E27FC236}">
                  <a16:creationId xmlns:a16="http://schemas.microsoft.com/office/drawing/2014/main" id="{4B52FE84-5AE3-47B4-8F6D-F98C1E59FDE0}"/>
                </a:ext>
              </a:extLst>
            </p:cNvPr>
            <p:cNvSpPr/>
            <p:nvPr/>
          </p:nvSpPr>
          <p:spPr bwMode="auto">
            <a:xfrm>
              <a:off x="4971098" y="2278234"/>
              <a:ext cx="338483" cy="656635"/>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1325">
                <a:ln w="0"/>
                <a:effectLst>
                  <a:outerShdw blurRad="38100" dist="19050" dir="2700000" algn="tl" rotWithShape="0">
                    <a:schemeClr val="dk1">
                      <a:alpha val="40000"/>
                    </a:schemeClr>
                  </a:outerShdw>
                </a:effectLst>
              </a:endParaRPr>
            </a:p>
          </p:txBody>
        </p:sp>
      </p:grpSp>
      <p:grpSp>
        <p:nvGrpSpPr>
          <p:cNvPr id="25" name="Group 24">
            <a:extLst>
              <a:ext uri="{FF2B5EF4-FFF2-40B4-BE49-F238E27FC236}">
                <a16:creationId xmlns:a16="http://schemas.microsoft.com/office/drawing/2014/main" id="{3AD5C901-5C57-45C6-BEDA-85DCFFDC259F}"/>
              </a:ext>
            </a:extLst>
          </p:cNvPr>
          <p:cNvGrpSpPr/>
          <p:nvPr/>
        </p:nvGrpSpPr>
        <p:grpSpPr>
          <a:xfrm>
            <a:off x="3392926" y="2450994"/>
            <a:ext cx="643410" cy="831988"/>
            <a:chOff x="5562025" y="1920245"/>
            <a:chExt cx="875206" cy="1131722"/>
          </a:xfrm>
        </p:grpSpPr>
        <p:sp>
          <p:nvSpPr>
            <p:cNvPr id="26" name="Can 25">
              <a:extLst>
                <a:ext uri="{FF2B5EF4-FFF2-40B4-BE49-F238E27FC236}">
                  <a16:creationId xmlns:a16="http://schemas.microsoft.com/office/drawing/2014/main" id="{675AB660-9896-4952-858E-000C2AE2F859}"/>
                </a:ext>
              </a:extLst>
            </p:cNvPr>
            <p:cNvSpPr/>
            <p:nvPr/>
          </p:nvSpPr>
          <p:spPr bwMode="auto">
            <a:xfrm>
              <a:off x="5562025" y="1920245"/>
              <a:ext cx="875206" cy="1131722"/>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2" tIns="109697" rIns="137122" bIns="109697" numCol="1" spcCol="0" rtlCol="0" fromWordArt="0" anchor="t" anchorCtr="0" forceAA="0" compatLnSpc="1">
              <a:prstTxWarp prst="textNoShape">
                <a:avLst/>
              </a:prstTxWarp>
              <a:noAutofit/>
            </a:bodyPr>
            <a:lstStyle/>
            <a:p>
              <a:pPr algn="ctr" defTabSz="699174" fontAlgn="base">
                <a:lnSpc>
                  <a:spcPct val="90000"/>
                </a:lnSpc>
                <a:spcBef>
                  <a:spcPct val="0"/>
                </a:spcBef>
                <a:spcAft>
                  <a:spcPct val="0"/>
                </a:spcAft>
              </a:pPr>
              <a:endParaRPr lang="en-US" u="sng"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57">
              <a:extLst>
                <a:ext uri="{FF2B5EF4-FFF2-40B4-BE49-F238E27FC236}">
                  <a16:creationId xmlns:a16="http://schemas.microsoft.com/office/drawing/2014/main" id="{614D1C95-960E-4126-A348-071ADD46AFBD}"/>
                </a:ext>
              </a:extLst>
            </p:cNvPr>
            <p:cNvSpPr/>
            <p:nvPr/>
          </p:nvSpPr>
          <p:spPr bwMode="auto">
            <a:xfrm>
              <a:off x="5567651" y="2415064"/>
              <a:ext cx="386904" cy="489900"/>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1325">
                <a:ln w="0"/>
                <a:effectLst>
                  <a:outerShdw blurRad="38100" dist="19050" dir="2700000" algn="tl" rotWithShape="0">
                    <a:schemeClr val="dk1">
                      <a:alpha val="40000"/>
                    </a:schemeClr>
                  </a:outerShdw>
                </a:effectLst>
              </a:endParaRPr>
            </a:p>
          </p:txBody>
        </p:sp>
        <p:sp>
          <p:nvSpPr>
            <p:cNvPr id="28" name="Freeform: Shape 23">
              <a:extLst>
                <a:ext uri="{FF2B5EF4-FFF2-40B4-BE49-F238E27FC236}">
                  <a16:creationId xmlns:a16="http://schemas.microsoft.com/office/drawing/2014/main" id="{935A348D-02FA-442B-A96D-585DC5C13B93}"/>
                </a:ext>
              </a:extLst>
            </p:cNvPr>
            <p:cNvSpPr/>
            <p:nvPr/>
          </p:nvSpPr>
          <p:spPr bwMode="auto">
            <a:xfrm>
              <a:off x="5956597" y="2188845"/>
              <a:ext cx="467664" cy="677285"/>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1325"/>
            </a:p>
          </p:txBody>
        </p:sp>
      </p:grpSp>
      <p:grpSp>
        <p:nvGrpSpPr>
          <p:cNvPr id="29" name="Group 28">
            <a:extLst>
              <a:ext uri="{FF2B5EF4-FFF2-40B4-BE49-F238E27FC236}">
                <a16:creationId xmlns:a16="http://schemas.microsoft.com/office/drawing/2014/main" id="{CF6E8676-0E77-48A1-927E-8074737903A0}"/>
              </a:ext>
            </a:extLst>
          </p:cNvPr>
          <p:cNvGrpSpPr/>
          <p:nvPr/>
        </p:nvGrpSpPr>
        <p:grpSpPr>
          <a:xfrm flipH="1">
            <a:off x="3399569" y="3309192"/>
            <a:ext cx="643410" cy="831988"/>
            <a:chOff x="8280704" y="2082786"/>
            <a:chExt cx="2475485" cy="1987208"/>
          </a:xfrm>
        </p:grpSpPr>
        <p:sp>
          <p:nvSpPr>
            <p:cNvPr id="30" name="Can 25">
              <a:extLst>
                <a:ext uri="{FF2B5EF4-FFF2-40B4-BE49-F238E27FC236}">
                  <a16:creationId xmlns:a16="http://schemas.microsoft.com/office/drawing/2014/main" id="{74348BA4-A381-48FC-9CCF-84F6E11DB87B}"/>
                </a:ext>
              </a:extLst>
            </p:cNvPr>
            <p:cNvSpPr/>
            <p:nvPr/>
          </p:nvSpPr>
          <p:spPr bwMode="auto">
            <a:xfrm>
              <a:off x="8280704" y="2082786"/>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2" tIns="109697" rIns="137122" bIns="109697" numCol="1" spcCol="0" rtlCol="0" fromWordArt="0" anchor="t" anchorCtr="0" forceAA="0" compatLnSpc="1">
              <a:prstTxWarp prst="textNoShape">
                <a:avLst/>
              </a:prstTxWarp>
              <a:noAutofit/>
            </a:bodyPr>
            <a:lstStyle/>
            <a:p>
              <a:pPr algn="ctr" defTabSz="699174" fontAlgn="base">
                <a:lnSpc>
                  <a:spcPct val="90000"/>
                </a:lnSpc>
                <a:spcBef>
                  <a:spcPct val="0"/>
                </a:spcBef>
                <a:spcAft>
                  <a:spcPct val="0"/>
                </a:spcAft>
              </a:pPr>
              <a:endParaRPr lang="en-US" u="sng"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Shape 23">
              <a:extLst>
                <a:ext uri="{FF2B5EF4-FFF2-40B4-BE49-F238E27FC236}">
                  <a16:creationId xmlns:a16="http://schemas.microsoft.com/office/drawing/2014/main" id="{9F64FFC9-0431-49F9-9D56-BB607A203215}"/>
                </a:ext>
              </a:extLst>
            </p:cNvPr>
            <p:cNvSpPr/>
            <p:nvPr/>
          </p:nvSpPr>
          <p:spPr bwMode="auto">
            <a:xfrm>
              <a:off x="8364503" y="2711384"/>
              <a:ext cx="2389225" cy="1027500"/>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1325"/>
            </a:p>
          </p:txBody>
        </p:sp>
      </p:grpSp>
      <p:grpSp>
        <p:nvGrpSpPr>
          <p:cNvPr id="32" name="Group 31">
            <a:extLst>
              <a:ext uri="{FF2B5EF4-FFF2-40B4-BE49-F238E27FC236}">
                <a16:creationId xmlns:a16="http://schemas.microsoft.com/office/drawing/2014/main" id="{F4533901-F794-40D9-8ED3-DD27FBCF2BE1}"/>
              </a:ext>
            </a:extLst>
          </p:cNvPr>
          <p:cNvGrpSpPr/>
          <p:nvPr/>
        </p:nvGrpSpPr>
        <p:grpSpPr>
          <a:xfrm flipH="1">
            <a:off x="1978268" y="2460241"/>
            <a:ext cx="643410" cy="831988"/>
            <a:chOff x="8211593" y="1980971"/>
            <a:chExt cx="875206" cy="1131722"/>
          </a:xfrm>
        </p:grpSpPr>
        <p:sp>
          <p:nvSpPr>
            <p:cNvPr id="33" name="Can 25">
              <a:extLst>
                <a:ext uri="{FF2B5EF4-FFF2-40B4-BE49-F238E27FC236}">
                  <a16:creationId xmlns:a16="http://schemas.microsoft.com/office/drawing/2014/main" id="{434F4B44-FCBD-477B-B282-F75C8416BE43}"/>
                </a:ext>
              </a:extLst>
            </p:cNvPr>
            <p:cNvSpPr/>
            <p:nvPr/>
          </p:nvSpPr>
          <p:spPr bwMode="auto">
            <a:xfrm>
              <a:off x="8211593" y="1980971"/>
              <a:ext cx="875206" cy="1131722"/>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2" tIns="109697" rIns="137122" bIns="109697" numCol="1" spcCol="0" rtlCol="0" fromWordArt="0" anchor="t" anchorCtr="0" forceAA="0" compatLnSpc="1">
              <a:prstTxWarp prst="textNoShape">
                <a:avLst/>
              </a:prstTxWarp>
              <a:noAutofit/>
            </a:bodyPr>
            <a:lstStyle/>
            <a:p>
              <a:pPr algn="ctr" defTabSz="699174" fontAlgn="base">
                <a:lnSpc>
                  <a:spcPct val="90000"/>
                </a:lnSpc>
                <a:spcBef>
                  <a:spcPct val="0"/>
                </a:spcBef>
                <a:spcAft>
                  <a:spcPct val="0"/>
                </a:spcAft>
              </a:pPr>
              <a:endParaRPr lang="en-US" u="sng"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64">
              <a:extLst>
                <a:ext uri="{FF2B5EF4-FFF2-40B4-BE49-F238E27FC236}">
                  <a16:creationId xmlns:a16="http://schemas.microsoft.com/office/drawing/2014/main" id="{D6713D69-606B-45E6-AE91-87A982AA5F03}"/>
                </a:ext>
              </a:extLst>
            </p:cNvPr>
            <p:cNvSpPr/>
            <p:nvPr/>
          </p:nvSpPr>
          <p:spPr bwMode="auto">
            <a:xfrm>
              <a:off x="8251620" y="2309055"/>
              <a:ext cx="800222" cy="656635"/>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1325" dirty="0">
                <a:ln w="0"/>
                <a:effectLst>
                  <a:outerShdw blurRad="38100" dist="19050" dir="2700000" algn="tl" rotWithShape="0">
                    <a:schemeClr val="dk1">
                      <a:alpha val="40000"/>
                    </a:schemeClr>
                  </a:outerShdw>
                </a:effectLst>
              </a:endParaRPr>
            </a:p>
          </p:txBody>
        </p:sp>
      </p:grpSp>
      <p:grpSp>
        <p:nvGrpSpPr>
          <p:cNvPr id="35" name="Group 34">
            <a:extLst>
              <a:ext uri="{FF2B5EF4-FFF2-40B4-BE49-F238E27FC236}">
                <a16:creationId xmlns:a16="http://schemas.microsoft.com/office/drawing/2014/main" id="{4C98F43C-AE45-4234-9C6D-E6725258AC72}"/>
              </a:ext>
            </a:extLst>
          </p:cNvPr>
          <p:cNvGrpSpPr/>
          <p:nvPr/>
        </p:nvGrpSpPr>
        <p:grpSpPr>
          <a:xfrm flipH="1">
            <a:off x="1974044" y="3311736"/>
            <a:ext cx="643410" cy="831988"/>
            <a:chOff x="9290919" y="1980971"/>
            <a:chExt cx="875206" cy="1131722"/>
          </a:xfrm>
        </p:grpSpPr>
        <p:grpSp>
          <p:nvGrpSpPr>
            <p:cNvPr id="36" name="Group 35">
              <a:extLst>
                <a:ext uri="{FF2B5EF4-FFF2-40B4-BE49-F238E27FC236}">
                  <a16:creationId xmlns:a16="http://schemas.microsoft.com/office/drawing/2014/main" id="{AECD9B70-D04B-4109-9104-A513A44C5236}"/>
                </a:ext>
              </a:extLst>
            </p:cNvPr>
            <p:cNvGrpSpPr/>
            <p:nvPr/>
          </p:nvGrpSpPr>
          <p:grpSpPr>
            <a:xfrm>
              <a:off x="9290919" y="1980971"/>
              <a:ext cx="875206" cy="1131722"/>
              <a:chOff x="8280704" y="2082786"/>
              <a:chExt cx="2475485" cy="1987208"/>
            </a:xfrm>
          </p:grpSpPr>
          <p:sp>
            <p:nvSpPr>
              <p:cNvPr id="38" name="Can 25">
                <a:extLst>
                  <a:ext uri="{FF2B5EF4-FFF2-40B4-BE49-F238E27FC236}">
                    <a16:creationId xmlns:a16="http://schemas.microsoft.com/office/drawing/2014/main" id="{797C0EB4-872B-41DC-84DA-4E35A2F38CAD}"/>
                  </a:ext>
                </a:extLst>
              </p:cNvPr>
              <p:cNvSpPr/>
              <p:nvPr/>
            </p:nvSpPr>
            <p:spPr bwMode="auto">
              <a:xfrm>
                <a:off x="8280704" y="2082786"/>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2" tIns="109697" rIns="137122" bIns="109697" numCol="1" spcCol="0" rtlCol="0" fromWordArt="0" anchor="t" anchorCtr="0" forceAA="0" compatLnSpc="1">
                <a:prstTxWarp prst="textNoShape">
                  <a:avLst/>
                </a:prstTxWarp>
                <a:noAutofit/>
              </a:bodyPr>
              <a:lstStyle/>
              <a:p>
                <a:pPr algn="ctr" defTabSz="699174" fontAlgn="base">
                  <a:lnSpc>
                    <a:spcPct val="90000"/>
                  </a:lnSpc>
                  <a:spcBef>
                    <a:spcPct val="0"/>
                  </a:spcBef>
                  <a:spcAft>
                    <a:spcPct val="0"/>
                  </a:spcAft>
                </a:pPr>
                <a:endParaRPr lang="en-US" u="sng"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Freeform: Shape 23">
                <a:extLst>
                  <a:ext uri="{FF2B5EF4-FFF2-40B4-BE49-F238E27FC236}">
                    <a16:creationId xmlns:a16="http://schemas.microsoft.com/office/drawing/2014/main" id="{93B6ECE9-5FB6-438A-A28D-BBFEAB05C9DD}"/>
                  </a:ext>
                </a:extLst>
              </p:cNvPr>
              <p:cNvSpPr/>
              <p:nvPr/>
            </p:nvSpPr>
            <p:spPr bwMode="auto">
              <a:xfrm>
                <a:off x="8418959" y="3215067"/>
                <a:ext cx="1276837" cy="523818"/>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1325"/>
              </a:p>
            </p:txBody>
          </p:sp>
        </p:grpSp>
        <p:sp>
          <p:nvSpPr>
            <p:cNvPr id="37" name="Freeform 70">
              <a:extLst>
                <a:ext uri="{FF2B5EF4-FFF2-40B4-BE49-F238E27FC236}">
                  <a16:creationId xmlns:a16="http://schemas.microsoft.com/office/drawing/2014/main" id="{AD206DA3-1911-4876-AE3C-1F12C19CE359}"/>
                </a:ext>
              </a:extLst>
            </p:cNvPr>
            <p:cNvSpPr/>
            <p:nvPr/>
          </p:nvSpPr>
          <p:spPr bwMode="auto">
            <a:xfrm>
              <a:off x="9779318" y="2338960"/>
              <a:ext cx="364331" cy="656635"/>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1325">
                <a:ln w="0"/>
                <a:effectLst>
                  <a:outerShdw blurRad="38100" dist="19050" dir="2700000" algn="tl" rotWithShape="0">
                    <a:schemeClr val="dk1">
                      <a:alpha val="40000"/>
                    </a:schemeClr>
                  </a:outerShdw>
                </a:effectLst>
              </a:endParaRPr>
            </a:p>
          </p:txBody>
        </p:sp>
      </p:grpSp>
      <p:grpSp>
        <p:nvGrpSpPr>
          <p:cNvPr id="40" name="Group 39">
            <a:extLst>
              <a:ext uri="{FF2B5EF4-FFF2-40B4-BE49-F238E27FC236}">
                <a16:creationId xmlns:a16="http://schemas.microsoft.com/office/drawing/2014/main" id="{3EBD1BC6-78C1-4AC5-B419-1FF844F165F2}"/>
              </a:ext>
            </a:extLst>
          </p:cNvPr>
          <p:cNvGrpSpPr/>
          <p:nvPr/>
        </p:nvGrpSpPr>
        <p:grpSpPr>
          <a:xfrm flipH="1">
            <a:off x="1258690" y="3309192"/>
            <a:ext cx="647546" cy="831988"/>
            <a:chOff x="10370245" y="1980971"/>
            <a:chExt cx="880832" cy="1131722"/>
          </a:xfrm>
        </p:grpSpPr>
        <p:sp>
          <p:nvSpPr>
            <p:cNvPr id="41" name="Can 25">
              <a:extLst>
                <a:ext uri="{FF2B5EF4-FFF2-40B4-BE49-F238E27FC236}">
                  <a16:creationId xmlns:a16="http://schemas.microsoft.com/office/drawing/2014/main" id="{2F553C96-3D16-42F9-8A39-DF1252AFE295}"/>
                </a:ext>
              </a:extLst>
            </p:cNvPr>
            <p:cNvSpPr/>
            <p:nvPr/>
          </p:nvSpPr>
          <p:spPr bwMode="auto">
            <a:xfrm>
              <a:off x="10370245" y="1980971"/>
              <a:ext cx="875206" cy="1131722"/>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2" tIns="109697" rIns="137122" bIns="109697" numCol="1" spcCol="0" rtlCol="0" fromWordArt="0" anchor="t" anchorCtr="0" forceAA="0" compatLnSpc="1">
              <a:prstTxWarp prst="textNoShape">
                <a:avLst/>
              </a:prstTxWarp>
              <a:noAutofit/>
            </a:bodyPr>
            <a:lstStyle/>
            <a:p>
              <a:pPr algn="ctr" defTabSz="699174" fontAlgn="base">
                <a:lnSpc>
                  <a:spcPct val="90000"/>
                </a:lnSpc>
                <a:spcBef>
                  <a:spcPct val="0"/>
                </a:spcBef>
                <a:spcAft>
                  <a:spcPct val="0"/>
                </a:spcAft>
              </a:pPr>
              <a:endParaRPr lang="en-US" u="sng"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Freeform 69">
              <a:extLst>
                <a:ext uri="{FF2B5EF4-FFF2-40B4-BE49-F238E27FC236}">
                  <a16:creationId xmlns:a16="http://schemas.microsoft.com/office/drawing/2014/main" id="{0D28E733-96AB-47EE-BAEF-85F8F0CBE47A}"/>
                </a:ext>
              </a:extLst>
            </p:cNvPr>
            <p:cNvSpPr/>
            <p:nvPr/>
          </p:nvSpPr>
          <p:spPr bwMode="auto">
            <a:xfrm>
              <a:off x="10388941" y="2475790"/>
              <a:ext cx="373834" cy="489900"/>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1325">
                <a:ln w="0"/>
                <a:effectLst>
                  <a:outerShdw blurRad="38100" dist="19050" dir="2700000" algn="tl" rotWithShape="0">
                    <a:schemeClr val="dk1">
                      <a:alpha val="40000"/>
                    </a:schemeClr>
                  </a:outerShdw>
                </a:effectLst>
              </a:endParaRPr>
            </a:p>
          </p:txBody>
        </p:sp>
        <p:sp>
          <p:nvSpPr>
            <p:cNvPr id="43" name="Freeform: Shape 23">
              <a:extLst>
                <a:ext uri="{FF2B5EF4-FFF2-40B4-BE49-F238E27FC236}">
                  <a16:creationId xmlns:a16="http://schemas.microsoft.com/office/drawing/2014/main" id="{23829C28-2725-44FB-9D32-56C37A99593C}"/>
                </a:ext>
              </a:extLst>
            </p:cNvPr>
            <p:cNvSpPr/>
            <p:nvPr/>
          </p:nvSpPr>
          <p:spPr bwMode="auto">
            <a:xfrm>
              <a:off x="10764816" y="2249571"/>
              <a:ext cx="486261" cy="677285"/>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1325"/>
            </a:p>
          </p:txBody>
        </p:sp>
      </p:grpSp>
      <p:sp>
        <p:nvSpPr>
          <p:cNvPr id="44" name="Right Arrow 13">
            <a:extLst>
              <a:ext uri="{FF2B5EF4-FFF2-40B4-BE49-F238E27FC236}">
                <a16:creationId xmlns:a16="http://schemas.microsoft.com/office/drawing/2014/main" id="{A6B82E71-5DCA-4103-8542-3A1C1D96A104}"/>
              </a:ext>
            </a:extLst>
          </p:cNvPr>
          <p:cNvSpPr/>
          <p:nvPr/>
        </p:nvSpPr>
        <p:spPr bwMode="auto">
          <a:xfrm>
            <a:off x="4342162" y="2861501"/>
            <a:ext cx="1044571" cy="863685"/>
          </a:xfrm>
          <a:prstGeom prst="rightArrow">
            <a:avLst/>
          </a:prstGeom>
          <a:solidFill>
            <a:schemeClr val="accent5">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67223" rIns="0" bIns="67223" numCol="1" spcCol="0" rtlCol="0" fromWordArt="0" anchor="ctr" anchorCtr="0" forceAA="0" compatLnSpc="1">
            <a:prstTxWarp prst="textNoShape">
              <a:avLst/>
            </a:prstTxWarp>
            <a:noAutofit/>
          </a:bodyPr>
          <a:lstStyle/>
          <a:p>
            <a:pPr algn="ctr" defTabSz="685532" fontAlgn="base">
              <a:lnSpc>
                <a:spcPct val="90000"/>
              </a:lnSpc>
              <a:spcBef>
                <a:spcPct val="0"/>
              </a:spcBef>
              <a:spcAft>
                <a:spcPct val="0"/>
              </a:spcAft>
            </a:pPr>
            <a:r>
              <a:rPr lang="en-US" sz="1400" dirty="0">
                <a:solidFill>
                  <a:schemeClr val="tx1"/>
                </a:solidFill>
                <a:ea typeface="Segoe UI" pitchFamily="34" charset="0"/>
                <a:cs typeface="Segoe UI" pitchFamily="34" charset="0"/>
              </a:rPr>
              <a:t>share resources</a:t>
            </a:r>
          </a:p>
        </p:txBody>
      </p:sp>
      <p:sp>
        <p:nvSpPr>
          <p:cNvPr id="45" name="Rectangle 44">
            <a:extLst>
              <a:ext uri="{FF2B5EF4-FFF2-40B4-BE49-F238E27FC236}">
                <a16:creationId xmlns:a16="http://schemas.microsoft.com/office/drawing/2014/main" id="{6D69CB96-ACAE-495F-9689-6DD97C8769C4}"/>
              </a:ext>
            </a:extLst>
          </p:cNvPr>
          <p:cNvSpPr/>
          <p:nvPr/>
        </p:nvSpPr>
        <p:spPr bwMode="auto">
          <a:xfrm>
            <a:off x="5073418" y="4525302"/>
            <a:ext cx="3242928" cy="406838"/>
          </a:xfrm>
          <a:prstGeom prst="rect">
            <a:avLst/>
          </a:prstGeom>
          <a:solidFill>
            <a:schemeClr val="tx1">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44" tIns="107555" rIns="134444" bIns="107555" numCol="1" spcCol="0" rtlCol="0" fromWordArt="0" anchor="ctr" anchorCtr="0" forceAA="0" compatLnSpc="1">
            <a:prstTxWarp prst="textNoShape">
              <a:avLst/>
            </a:prstTxWarp>
            <a:noAutofit/>
          </a:bodyPr>
          <a:lstStyle/>
          <a:p>
            <a:pPr algn="ctr" defTabSz="685532" fontAlgn="base">
              <a:lnSpc>
                <a:spcPct val="90000"/>
              </a:lnSpc>
              <a:spcBef>
                <a:spcPct val="0"/>
              </a:spcBef>
              <a:spcAft>
                <a:spcPct val="0"/>
              </a:spcAft>
            </a:pPr>
            <a:r>
              <a:rPr lang="en-US" sz="1471" dirty="0">
                <a:solidFill>
                  <a:schemeClr val="tx1"/>
                </a:solidFill>
              </a:rPr>
              <a:t>Collectively stable and predictable</a:t>
            </a:r>
          </a:p>
        </p:txBody>
      </p:sp>
      <p:sp>
        <p:nvSpPr>
          <p:cNvPr id="46" name="Rectangle 45">
            <a:extLst>
              <a:ext uri="{FF2B5EF4-FFF2-40B4-BE49-F238E27FC236}">
                <a16:creationId xmlns:a16="http://schemas.microsoft.com/office/drawing/2014/main" id="{28936A79-462B-4BD5-B83F-FA0CAEB20F04}"/>
              </a:ext>
            </a:extLst>
          </p:cNvPr>
          <p:cNvSpPr/>
          <p:nvPr/>
        </p:nvSpPr>
        <p:spPr bwMode="auto">
          <a:xfrm>
            <a:off x="5073086" y="5108780"/>
            <a:ext cx="3248177" cy="406838"/>
          </a:xfrm>
          <a:prstGeom prst="rect">
            <a:avLst/>
          </a:prstGeom>
          <a:solidFill>
            <a:schemeClr val="tx1">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7232" tIns="107555" rIns="67232" bIns="107555" numCol="1" spcCol="0" rtlCol="0" fromWordArt="0" anchor="ctr" anchorCtr="0" forceAA="0" compatLnSpc="1">
            <a:prstTxWarp prst="textNoShape">
              <a:avLst/>
            </a:prstTxWarp>
            <a:noAutofit/>
          </a:bodyPr>
          <a:lstStyle/>
          <a:p>
            <a:pPr algn="ctr">
              <a:lnSpc>
                <a:spcPct val="90000"/>
              </a:lnSpc>
              <a:spcAft>
                <a:spcPts val="441"/>
              </a:spcAft>
            </a:pPr>
            <a:r>
              <a:rPr lang="en-US" sz="1471" dirty="0">
                <a:solidFill>
                  <a:schemeClr val="tx1"/>
                </a:solidFill>
              </a:rPr>
              <a:t>Cost effective,</a:t>
            </a:r>
            <a:br>
              <a:rPr lang="en-US" sz="1471" dirty="0">
                <a:solidFill>
                  <a:schemeClr val="tx1"/>
                </a:solidFill>
              </a:rPr>
            </a:br>
            <a:r>
              <a:rPr lang="en-US" sz="1471" dirty="0">
                <a:solidFill>
                  <a:schemeClr val="tx1"/>
                </a:solidFill>
              </a:rPr>
              <a:t> scale pool up/down based on trends</a:t>
            </a:r>
          </a:p>
        </p:txBody>
      </p:sp>
      <p:grpSp>
        <p:nvGrpSpPr>
          <p:cNvPr id="47" name="Group 46">
            <a:extLst>
              <a:ext uri="{FF2B5EF4-FFF2-40B4-BE49-F238E27FC236}">
                <a16:creationId xmlns:a16="http://schemas.microsoft.com/office/drawing/2014/main" id="{979BE9CE-BA3B-45B3-874C-971E4AD75266}"/>
              </a:ext>
            </a:extLst>
          </p:cNvPr>
          <p:cNvGrpSpPr/>
          <p:nvPr/>
        </p:nvGrpSpPr>
        <p:grpSpPr>
          <a:xfrm>
            <a:off x="5588830" y="2431093"/>
            <a:ext cx="2404520" cy="1460900"/>
            <a:chOff x="4432528" y="2082786"/>
            <a:chExt cx="3109461" cy="1987208"/>
          </a:xfrm>
        </p:grpSpPr>
        <p:sp>
          <p:nvSpPr>
            <p:cNvPr id="48" name="Can 25">
              <a:extLst>
                <a:ext uri="{FF2B5EF4-FFF2-40B4-BE49-F238E27FC236}">
                  <a16:creationId xmlns:a16="http://schemas.microsoft.com/office/drawing/2014/main" id="{DA634C00-AF3A-45A4-8111-13D1EFF51C2B}"/>
                </a:ext>
              </a:extLst>
            </p:cNvPr>
            <p:cNvSpPr/>
            <p:nvPr/>
          </p:nvSpPr>
          <p:spPr bwMode="auto">
            <a:xfrm>
              <a:off x="4548947" y="2082786"/>
              <a:ext cx="2993042" cy="1987208"/>
            </a:xfrm>
            <a:prstGeom prst="cube">
              <a:avLst/>
            </a:prstGeom>
            <a:solidFill>
              <a:srgbClr val="B1D4FF">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2" tIns="109697" rIns="137122" bIns="109697" numCol="1" spcCol="0" rtlCol="0" fromWordArt="0" anchor="t" anchorCtr="0" forceAA="0" compatLnSpc="1">
              <a:prstTxWarp prst="textNoShape">
                <a:avLst/>
              </a:prstTxWarp>
              <a:noAutofit/>
            </a:bodyPr>
            <a:lstStyle/>
            <a:p>
              <a:pPr algn="ctr" defTabSz="699174" fontAlgn="base">
                <a:lnSpc>
                  <a:spcPct val="90000"/>
                </a:lnSpc>
                <a:spcBef>
                  <a:spcPct val="0"/>
                </a:spcBef>
                <a:spcAft>
                  <a:spcPct val="0"/>
                </a:spcAft>
              </a:pPr>
              <a:endParaRPr lang="en-US" u="sng"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Freeform: Shape 48">
              <a:extLst>
                <a:ext uri="{FF2B5EF4-FFF2-40B4-BE49-F238E27FC236}">
                  <a16:creationId xmlns:a16="http://schemas.microsoft.com/office/drawing/2014/main" id="{E885EA20-C775-453D-9952-B4E64DFBE091}"/>
                </a:ext>
              </a:extLst>
            </p:cNvPr>
            <p:cNvSpPr/>
            <p:nvPr/>
          </p:nvSpPr>
          <p:spPr bwMode="auto">
            <a:xfrm>
              <a:off x="4600393" y="2807237"/>
              <a:ext cx="2405280" cy="846999"/>
            </a:xfrm>
            <a:custGeom>
              <a:avLst/>
              <a:gdLst>
                <a:gd name="connsiteX0" fmla="*/ 0 w 2471738"/>
                <a:gd name="connsiteY0" fmla="*/ 985841 h 1023764"/>
                <a:gd name="connsiteX1" fmla="*/ 228600 w 2471738"/>
                <a:gd name="connsiteY1" fmla="*/ 3 h 1023764"/>
                <a:gd name="connsiteX2" fmla="*/ 461963 w 2471738"/>
                <a:gd name="connsiteY2" fmla="*/ 995366 h 1023764"/>
                <a:gd name="connsiteX3" fmla="*/ 671513 w 2471738"/>
                <a:gd name="connsiteY3" fmla="*/ 19053 h 1023764"/>
                <a:gd name="connsiteX4" fmla="*/ 942975 w 2471738"/>
                <a:gd name="connsiteY4" fmla="*/ 1009653 h 1023764"/>
                <a:gd name="connsiteX5" fmla="*/ 1138238 w 2471738"/>
                <a:gd name="connsiteY5" fmla="*/ 33341 h 1023764"/>
                <a:gd name="connsiteX6" fmla="*/ 1376363 w 2471738"/>
                <a:gd name="connsiteY6" fmla="*/ 985841 h 1023764"/>
                <a:gd name="connsiteX7" fmla="*/ 1590675 w 2471738"/>
                <a:gd name="connsiteY7" fmla="*/ 38103 h 1023764"/>
                <a:gd name="connsiteX8" fmla="*/ 1819275 w 2471738"/>
                <a:gd name="connsiteY8" fmla="*/ 1004891 h 1023764"/>
                <a:gd name="connsiteX9" fmla="*/ 2009775 w 2471738"/>
                <a:gd name="connsiteY9" fmla="*/ 61916 h 1023764"/>
                <a:gd name="connsiteX10" fmla="*/ 2185988 w 2471738"/>
                <a:gd name="connsiteY10" fmla="*/ 957266 h 1023764"/>
                <a:gd name="connsiteX11" fmla="*/ 2471738 w 2471738"/>
                <a:gd name="connsiteY11" fmla="*/ 966791 h 1023764"/>
                <a:gd name="connsiteX0" fmla="*/ 0 w 2471738"/>
                <a:gd name="connsiteY0" fmla="*/ 985841 h 1033404"/>
                <a:gd name="connsiteX1" fmla="*/ 228600 w 2471738"/>
                <a:gd name="connsiteY1" fmla="*/ 3 h 1033404"/>
                <a:gd name="connsiteX2" fmla="*/ 461963 w 2471738"/>
                <a:gd name="connsiteY2" fmla="*/ 995366 h 1033404"/>
                <a:gd name="connsiteX3" fmla="*/ 671513 w 2471738"/>
                <a:gd name="connsiteY3" fmla="*/ 19053 h 1033404"/>
                <a:gd name="connsiteX4" fmla="*/ 942975 w 2471738"/>
                <a:gd name="connsiteY4" fmla="*/ 1009653 h 1033404"/>
                <a:gd name="connsiteX5" fmla="*/ 1138238 w 2471738"/>
                <a:gd name="connsiteY5" fmla="*/ 33341 h 1033404"/>
                <a:gd name="connsiteX6" fmla="*/ 1376363 w 2471738"/>
                <a:gd name="connsiteY6" fmla="*/ 985841 h 1033404"/>
                <a:gd name="connsiteX7" fmla="*/ 1590675 w 2471738"/>
                <a:gd name="connsiteY7" fmla="*/ 38103 h 1033404"/>
                <a:gd name="connsiteX8" fmla="*/ 1819275 w 2471738"/>
                <a:gd name="connsiteY8" fmla="*/ 1004891 h 1033404"/>
                <a:gd name="connsiteX9" fmla="*/ 2009775 w 2471738"/>
                <a:gd name="connsiteY9" fmla="*/ 61916 h 1033404"/>
                <a:gd name="connsiteX10" fmla="*/ 2185988 w 2471738"/>
                <a:gd name="connsiteY10" fmla="*/ 957266 h 1033404"/>
                <a:gd name="connsiteX11" fmla="*/ 2391473 w 2471738"/>
                <a:gd name="connsiteY11" fmla="*/ 985439 h 1033404"/>
                <a:gd name="connsiteX12" fmla="*/ 2471738 w 2471738"/>
                <a:gd name="connsiteY12" fmla="*/ 966791 h 1033404"/>
                <a:gd name="connsiteX0" fmla="*/ 0 w 2846205"/>
                <a:gd name="connsiteY0" fmla="*/ 985841 h 1033404"/>
                <a:gd name="connsiteX1" fmla="*/ 228600 w 2846205"/>
                <a:gd name="connsiteY1" fmla="*/ 3 h 1033404"/>
                <a:gd name="connsiteX2" fmla="*/ 461963 w 2846205"/>
                <a:gd name="connsiteY2" fmla="*/ 995366 h 1033404"/>
                <a:gd name="connsiteX3" fmla="*/ 671513 w 2846205"/>
                <a:gd name="connsiteY3" fmla="*/ 19053 h 1033404"/>
                <a:gd name="connsiteX4" fmla="*/ 942975 w 2846205"/>
                <a:gd name="connsiteY4" fmla="*/ 1009653 h 1033404"/>
                <a:gd name="connsiteX5" fmla="*/ 1138238 w 2846205"/>
                <a:gd name="connsiteY5" fmla="*/ 33341 h 1033404"/>
                <a:gd name="connsiteX6" fmla="*/ 1376363 w 2846205"/>
                <a:gd name="connsiteY6" fmla="*/ 985841 h 1033404"/>
                <a:gd name="connsiteX7" fmla="*/ 1590675 w 2846205"/>
                <a:gd name="connsiteY7" fmla="*/ 38103 h 1033404"/>
                <a:gd name="connsiteX8" fmla="*/ 1819275 w 2846205"/>
                <a:gd name="connsiteY8" fmla="*/ 1004891 h 1033404"/>
                <a:gd name="connsiteX9" fmla="*/ 2009775 w 2846205"/>
                <a:gd name="connsiteY9" fmla="*/ 61916 h 1033404"/>
                <a:gd name="connsiteX10" fmla="*/ 2185988 w 2846205"/>
                <a:gd name="connsiteY10" fmla="*/ 957266 h 1033404"/>
                <a:gd name="connsiteX11" fmla="*/ 2391473 w 2846205"/>
                <a:gd name="connsiteY11" fmla="*/ 985439 h 1033404"/>
                <a:gd name="connsiteX12" fmla="*/ 2846205 w 2846205"/>
                <a:gd name="connsiteY12" fmla="*/ 1007272 h 1033404"/>
                <a:gd name="connsiteX0" fmla="*/ 0 w 2846205"/>
                <a:gd name="connsiteY0" fmla="*/ 985841 h 1032168"/>
                <a:gd name="connsiteX1" fmla="*/ 228600 w 2846205"/>
                <a:gd name="connsiteY1" fmla="*/ 3 h 1032168"/>
                <a:gd name="connsiteX2" fmla="*/ 461963 w 2846205"/>
                <a:gd name="connsiteY2" fmla="*/ 995366 h 1032168"/>
                <a:gd name="connsiteX3" fmla="*/ 671513 w 2846205"/>
                <a:gd name="connsiteY3" fmla="*/ 19053 h 1032168"/>
                <a:gd name="connsiteX4" fmla="*/ 942975 w 2846205"/>
                <a:gd name="connsiteY4" fmla="*/ 1009653 h 1032168"/>
                <a:gd name="connsiteX5" fmla="*/ 1138238 w 2846205"/>
                <a:gd name="connsiteY5" fmla="*/ 33341 h 1032168"/>
                <a:gd name="connsiteX6" fmla="*/ 1376363 w 2846205"/>
                <a:gd name="connsiteY6" fmla="*/ 985841 h 1032168"/>
                <a:gd name="connsiteX7" fmla="*/ 1590675 w 2846205"/>
                <a:gd name="connsiteY7" fmla="*/ 38103 h 1032168"/>
                <a:gd name="connsiteX8" fmla="*/ 1819275 w 2846205"/>
                <a:gd name="connsiteY8" fmla="*/ 1004891 h 1032168"/>
                <a:gd name="connsiteX9" fmla="*/ 2009775 w 2846205"/>
                <a:gd name="connsiteY9" fmla="*/ 61916 h 1032168"/>
                <a:gd name="connsiteX10" fmla="*/ 2185988 w 2846205"/>
                <a:gd name="connsiteY10" fmla="*/ 957266 h 1032168"/>
                <a:gd name="connsiteX11" fmla="*/ 2391473 w 2846205"/>
                <a:gd name="connsiteY11" fmla="*/ 985439 h 1032168"/>
                <a:gd name="connsiteX12" fmla="*/ 2601750 w 2846205"/>
                <a:gd name="connsiteY12" fmla="*/ 994964 h 1032168"/>
                <a:gd name="connsiteX13" fmla="*/ 2846205 w 2846205"/>
                <a:gd name="connsiteY13" fmla="*/ 1007272 h 1032168"/>
                <a:gd name="connsiteX0" fmla="*/ 0 w 2846205"/>
                <a:gd name="connsiteY0" fmla="*/ 985841 h 1032168"/>
                <a:gd name="connsiteX1" fmla="*/ 228600 w 2846205"/>
                <a:gd name="connsiteY1" fmla="*/ 3 h 1032168"/>
                <a:gd name="connsiteX2" fmla="*/ 461963 w 2846205"/>
                <a:gd name="connsiteY2" fmla="*/ 995366 h 1032168"/>
                <a:gd name="connsiteX3" fmla="*/ 671513 w 2846205"/>
                <a:gd name="connsiteY3" fmla="*/ 19053 h 1032168"/>
                <a:gd name="connsiteX4" fmla="*/ 942975 w 2846205"/>
                <a:gd name="connsiteY4" fmla="*/ 1009653 h 1032168"/>
                <a:gd name="connsiteX5" fmla="*/ 1138238 w 2846205"/>
                <a:gd name="connsiteY5" fmla="*/ 33341 h 1032168"/>
                <a:gd name="connsiteX6" fmla="*/ 1376363 w 2846205"/>
                <a:gd name="connsiteY6" fmla="*/ 985841 h 1032168"/>
                <a:gd name="connsiteX7" fmla="*/ 1590675 w 2846205"/>
                <a:gd name="connsiteY7" fmla="*/ 38103 h 1032168"/>
                <a:gd name="connsiteX8" fmla="*/ 1819275 w 2846205"/>
                <a:gd name="connsiteY8" fmla="*/ 1004891 h 1032168"/>
                <a:gd name="connsiteX9" fmla="*/ 2009775 w 2846205"/>
                <a:gd name="connsiteY9" fmla="*/ 61916 h 1032168"/>
                <a:gd name="connsiteX10" fmla="*/ 2185988 w 2846205"/>
                <a:gd name="connsiteY10" fmla="*/ 957266 h 1032168"/>
                <a:gd name="connsiteX11" fmla="*/ 2391473 w 2846205"/>
                <a:gd name="connsiteY11" fmla="*/ 985439 h 1032168"/>
                <a:gd name="connsiteX12" fmla="*/ 2593108 w 2846205"/>
                <a:gd name="connsiteY12" fmla="*/ 1021158 h 1032168"/>
                <a:gd name="connsiteX13" fmla="*/ 2846205 w 2846205"/>
                <a:gd name="connsiteY13" fmla="*/ 1007272 h 1032168"/>
                <a:gd name="connsiteX0" fmla="*/ 0 w 2846205"/>
                <a:gd name="connsiteY0" fmla="*/ 985841 h 1032168"/>
                <a:gd name="connsiteX1" fmla="*/ 228600 w 2846205"/>
                <a:gd name="connsiteY1" fmla="*/ 3 h 1032168"/>
                <a:gd name="connsiteX2" fmla="*/ 461963 w 2846205"/>
                <a:gd name="connsiteY2" fmla="*/ 995366 h 1032168"/>
                <a:gd name="connsiteX3" fmla="*/ 671513 w 2846205"/>
                <a:gd name="connsiteY3" fmla="*/ 19053 h 1032168"/>
                <a:gd name="connsiteX4" fmla="*/ 942975 w 2846205"/>
                <a:gd name="connsiteY4" fmla="*/ 1009653 h 1032168"/>
                <a:gd name="connsiteX5" fmla="*/ 1138238 w 2846205"/>
                <a:gd name="connsiteY5" fmla="*/ 33341 h 1032168"/>
                <a:gd name="connsiteX6" fmla="*/ 1376363 w 2846205"/>
                <a:gd name="connsiteY6" fmla="*/ 985841 h 1032168"/>
                <a:gd name="connsiteX7" fmla="*/ 1590675 w 2846205"/>
                <a:gd name="connsiteY7" fmla="*/ 38103 h 1032168"/>
                <a:gd name="connsiteX8" fmla="*/ 1819275 w 2846205"/>
                <a:gd name="connsiteY8" fmla="*/ 1004891 h 1032168"/>
                <a:gd name="connsiteX9" fmla="*/ 2009775 w 2846205"/>
                <a:gd name="connsiteY9" fmla="*/ 61916 h 1032168"/>
                <a:gd name="connsiteX10" fmla="*/ 2185988 w 2846205"/>
                <a:gd name="connsiteY10" fmla="*/ 957266 h 1032168"/>
                <a:gd name="connsiteX11" fmla="*/ 2391473 w 2846205"/>
                <a:gd name="connsiteY11" fmla="*/ 985439 h 1032168"/>
                <a:gd name="connsiteX12" fmla="*/ 2593108 w 2846205"/>
                <a:gd name="connsiteY12" fmla="*/ 1021158 h 1032168"/>
                <a:gd name="connsiteX13" fmla="*/ 2709782 w 2846205"/>
                <a:gd name="connsiteY13" fmla="*/ 1014597 h 1032168"/>
                <a:gd name="connsiteX14" fmla="*/ 2846205 w 2846205"/>
                <a:gd name="connsiteY14" fmla="*/ 1007272 h 1032168"/>
                <a:gd name="connsiteX0" fmla="*/ 0 w 2846205"/>
                <a:gd name="connsiteY0" fmla="*/ 985841 h 1032168"/>
                <a:gd name="connsiteX1" fmla="*/ 228600 w 2846205"/>
                <a:gd name="connsiteY1" fmla="*/ 3 h 1032168"/>
                <a:gd name="connsiteX2" fmla="*/ 461963 w 2846205"/>
                <a:gd name="connsiteY2" fmla="*/ 995366 h 1032168"/>
                <a:gd name="connsiteX3" fmla="*/ 671513 w 2846205"/>
                <a:gd name="connsiteY3" fmla="*/ 19053 h 1032168"/>
                <a:gd name="connsiteX4" fmla="*/ 942975 w 2846205"/>
                <a:gd name="connsiteY4" fmla="*/ 1009653 h 1032168"/>
                <a:gd name="connsiteX5" fmla="*/ 1138238 w 2846205"/>
                <a:gd name="connsiteY5" fmla="*/ 33341 h 1032168"/>
                <a:gd name="connsiteX6" fmla="*/ 1376363 w 2846205"/>
                <a:gd name="connsiteY6" fmla="*/ 985841 h 1032168"/>
                <a:gd name="connsiteX7" fmla="*/ 1590675 w 2846205"/>
                <a:gd name="connsiteY7" fmla="*/ 38103 h 1032168"/>
                <a:gd name="connsiteX8" fmla="*/ 1819275 w 2846205"/>
                <a:gd name="connsiteY8" fmla="*/ 1004891 h 1032168"/>
                <a:gd name="connsiteX9" fmla="*/ 2009775 w 2846205"/>
                <a:gd name="connsiteY9" fmla="*/ 61916 h 1032168"/>
                <a:gd name="connsiteX10" fmla="*/ 2185988 w 2846205"/>
                <a:gd name="connsiteY10" fmla="*/ 957266 h 1032168"/>
                <a:gd name="connsiteX11" fmla="*/ 2391473 w 2846205"/>
                <a:gd name="connsiteY11" fmla="*/ 985439 h 1032168"/>
                <a:gd name="connsiteX12" fmla="*/ 2593108 w 2846205"/>
                <a:gd name="connsiteY12" fmla="*/ 1021158 h 1032168"/>
                <a:gd name="connsiteX13" fmla="*/ 2738586 w 2846205"/>
                <a:gd name="connsiteY13" fmla="*/ 988403 h 1032168"/>
                <a:gd name="connsiteX14" fmla="*/ 2846205 w 2846205"/>
                <a:gd name="connsiteY14" fmla="*/ 1007272 h 1032168"/>
                <a:gd name="connsiteX0" fmla="*/ 0 w 2892293"/>
                <a:gd name="connsiteY0" fmla="*/ 985841 h 1032168"/>
                <a:gd name="connsiteX1" fmla="*/ 228600 w 2892293"/>
                <a:gd name="connsiteY1" fmla="*/ 3 h 1032168"/>
                <a:gd name="connsiteX2" fmla="*/ 461963 w 2892293"/>
                <a:gd name="connsiteY2" fmla="*/ 995366 h 1032168"/>
                <a:gd name="connsiteX3" fmla="*/ 671513 w 2892293"/>
                <a:gd name="connsiteY3" fmla="*/ 19053 h 1032168"/>
                <a:gd name="connsiteX4" fmla="*/ 942975 w 2892293"/>
                <a:gd name="connsiteY4" fmla="*/ 1009653 h 1032168"/>
                <a:gd name="connsiteX5" fmla="*/ 1138238 w 2892293"/>
                <a:gd name="connsiteY5" fmla="*/ 33341 h 1032168"/>
                <a:gd name="connsiteX6" fmla="*/ 1376363 w 2892293"/>
                <a:gd name="connsiteY6" fmla="*/ 985841 h 1032168"/>
                <a:gd name="connsiteX7" fmla="*/ 1590675 w 2892293"/>
                <a:gd name="connsiteY7" fmla="*/ 38103 h 1032168"/>
                <a:gd name="connsiteX8" fmla="*/ 1819275 w 2892293"/>
                <a:gd name="connsiteY8" fmla="*/ 1004891 h 1032168"/>
                <a:gd name="connsiteX9" fmla="*/ 2009775 w 2892293"/>
                <a:gd name="connsiteY9" fmla="*/ 61916 h 1032168"/>
                <a:gd name="connsiteX10" fmla="*/ 2185988 w 2892293"/>
                <a:gd name="connsiteY10" fmla="*/ 957266 h 1032168"/>
                <a:gd name="connsiteX11" fmla="*/ 2391473 w 2892293"/>
                <a:gd name="connsiteY11" fmla="*/ 985439 h 1032168"/>
                <a:gd name="connsiteX12" fmla="*/ 2593108 w 2892293"/>
                <a:gd name="connsiteY12" fmla="*/ 1021158 h 1032168"/>
                <a:gd name="connsiteX13" fmla="*/ 2738586 w 2892293"/>
                <a:gd name="connsiteY13" fmla="*/ 988403 h 1032168"/>
                <a:gd name="connsiteX14" fmla="*/ 2892293 w 2892293"/>
                <a:gd name="connsiteY14" fmla="*/ 1012035 h 1032168"/>
                <a:gd name="connsiteX0" fmla="*/ 0 w 2912457"/>
                <a:gd name="connsiteY0" fmla="*/ 985841 h 1032168"/>
                <a:gd name="connsiteX1" fmla="*/ 228600 w 2912457"/>
                <a:gd name="connsiteY1" fmla="*/ 3 h 1032168"/>
                <a:gd name="connsiteX2" fmla="*/ 461963 w 2912457"/>
                <a:gd name="connsiteY2" fmla="*/ 995366 h 1032168"/>
                <a:gd name="connsiteX3" fmla="*/ 671513 w 2912457"/>
                <a:gd name="connsiteY3" fmla="*/ 19053 h 1032168"/>
                <a:gd name="connsiteX4" fmla="*/ 942975 w 2912457"/>
                <a:gd name="connsiteY4" fmla="*/ 1009653 h 1032168"/>
                <a:gd name="connsiteX5" fmla="*/ 1138238 w 2912457"/>
                <a:gd name="connsiteY5" fmla="*/ 33341 h 1032168"/>
                <a:gd name="connsiteX6" fmla="*/ 1376363 w 2912457"/>
                <a:gd name="connsiteY6" fmla="*/ 985841 h 1032168"/>
                <a:gd name="connsiteX7" fmla="*/ 1590675 w 2912457"/>
                <a:gd name="connsiteY7" fmla="*/ 38103 h 1032168"/>
                <a:gd name="connsiteX8" fmla="*/ 1819275 w 2912457"/>
                <a:gd name="connsiteY8" fmla="*/ 1004891 h 1032168"/>
                <a:gd name="connsiteX9" fmla="*/ 2009775 w 2912457"/>
                <a:gd name="connsiteY9" fmla="*/ 61916 h 1032168"/>
                <a:gd name="connsiteX10" fmla="*/ 2185988 w 2912457"/>
                <a:gd name="connsiteY10" fmla="*/ 957266 h 1032168"/>
                <a:gd name="connsiteX11" fmla="*/ 2391473 w 2912457"/>
                <a:gd name="connsiteY11" fmla="*/ 985439 h 1032168"/>
                <a:gd name="connsiteX12" fmla="*/ 2593108 w 2912457"/>
                <a:gd name="connsiteY12" fmla="*/ 1021158 h 1032168"/>
                <a:gd name="connsiteX13" fmla="*/ 2738586 w 2912457"/>
                <a:gd name="connsiteY13" fmla="*/ 988403 h 1032168"/>
                <a:gd name="connsiteX14" fmla="*/ 2912457 w 2912457"/>
                <a:gd name="connsiteY14" fmla="*/ 1019179 h 1032168"/>
                <a:gd name="connsiteX0" fmla="*/ 0 w 2912457"/>
                <a:gd name="connsiteY0" fmla="*/ 985841 h 1032168"/>
                <a:gd name="connsiteX1" fmla="*/ 228600 w 2912457"/>
                <a:gd name="connsiteY1" fmla="*/ 3 h 1032168"/>
                <a:gd name="connsiteX2" fmla="*/ 461963 w 2912457"/>
                <a:gd name="connsiteY2" fmla="*/ 995366 h 1032168"/>
                <a:gd name="connsiteX3" fmla="*/ 671513 w 2912457"/>
                <a:gd name="connsiteY3" fmla="*/ 19053 h 1032168"/>
                <a:gd name="connsiteX4" fmla="*/ 942975 w 2912457"/>
                <a:gd name="connsiteY4" fmla="*/ 1009653 h 1032168"/>
                <a:gd name="connsiteX5" fmla="*/ 1138238 w 2912457"/>
                <a:gd name="connsiteY5" fmla="*/ 33341 h 1032168"/>
                <a:gd name="connsiteX6" fmla="*/ 1376363 w 2912457"/>
                <a:gd name="connsiteY6" fmla="*/ 985841 h 1032168"/>
                <a:gd name="connsiteX7" fmla="*/ 1590675 w 2912457"/>
                <a:gd name="connsiteY7" fmla="*/ 38103 h 1032168"/>
                <a:gd name="connsiteX8" fmla="*/ 1819275 w 2912457"/>
                <a:gd name="connsiteY8" fmla="*/ 1004891 h 1032168"/>
                <a:gd name="connsiteX9" fmla="*/ 2009775 w 2912457"/>
                <a:gd name="connsiteY9" fmla="*/ 61916 h 1032168"/>
                <a:gd name="connsiteX10" fmla="*/ 2185988 w 2912457"/>
                <a:gd name="connsiteY10" fmla="*/ 957266 h 1032168"/>
                <a:gd name="connsiteX11" fmla="*/ 2391473 w 2912457"/>
                <a:gd name="connsiteY11" fmla="*/ 985439 h 1032168"/>
                <a:gd name="connsiteX12" fmla="*/ 2593108 w 2912457"/>
                <a:gd name="connsiteY12" fmla="*/ 1021158 h 1032168"/>
                <a:gd name="connsiteX13" fmla="*/ 2738586 w 2912457"/>
                <a:gd name="connsiteY13" fmla="*/ 988403 h 1032168"/>
                <a:gd name="connsiteX14" fmla="*/ 2912457 w 2912457"/>
                <a:gd name="connsiteY14" fmla="*/ 1019179 h 1032168"/>
                <a:gd name="connsiteX0" fmla="*/ 0 w 2912457"/>
                <a:gd name="connsiteY0" fmla="*/ 985841 h 1032168"/>
                <a:gd name="connsiteX1" fmla="*/ 228600 w 2912457"/>
                <a:gd name="connsiteY1" fmla="*/ 3 h 1032168"/>
                <a:gd name="connsiteX2" fmla="*/ 461963 w 2912457"/>
                <a:gd name="connsiteY2" fmla="*/ 995366 h 1032168"/>
                <a:gd name="connsiteX3" fmla="*/ 671513 w 2912457"/>
                <a:gd name="connsiteY3" fmla="*/ 19053 h 1032168"/>
                <a:gd name="connsiteX4" fmla="*/ 942975 w 2912457"/>
                <a:gd name="connsiteY4" fmla="*/ 1009653 h 1032168"/>
                <a:gd name="connsiteX5" fmla="*/ 1138238 w 2912457"/>
                <a:gd name="connsiteY5" fmla="*/ 33341 h 1032168"/>
                <a:gd name="connsiteX6" fmla="*/ 1376363 w 2912457"/>
                <a:gd name="connsiteY6" fmla="*/ 985841 h 1032168"/>
                <a:gd name="connsiteX7" fmla="*/ 1590675 w 2912457"/>
                <a:gd name="connsiteY7" fmla="*/ 38103 h 1032168"/>
                <a:gd name="connsiteX8" fmla="*/ 1819275 w 2912457"/>
                <a:gd name="connsiteY8" fmla="*/ 1004891 h 1032168"/>
                <a:gd name="connsiteX9" fmla="*/ 2009775 w 2912457"/>
                <a:gd name="connsiteY9" fmla="*/ 61916 h 1032168"/>
                <a:gd name="connsiteX10" fmla="*/ 2185988 w 2912457"/>
                <a:gd name="connsiteY10" fmla="*/ 957266 h 1032168"/>
                <a:gd name="connsiteX11" fmla="*/ 2391473 w 2912457"/>
                <a:gd name="connsiteY11" fmla="*/ 985439 h 1032168"/>
                <a:gd name="connsiteX12" fmla="*/ 2593108 w 2912457"/>
                <a:gd name="connsiteY12" fmla="*/ 1021158 h 1032168"/>
                <a:gd name="connsiteX13" fmla="*/ 2738586 w 2912457"/>
                <a:gd name="connsiteY13" fmla="*/ 988403 h 1032168"/>
                <a:gd name="connsiteX14" fmla="*/ 2912457 w 2912457"/>
                <a:gd name="connsiteY14" fmla="*/ 1019179 h 1032168"/>
                <a:gd name="connsiteX0" fmla="*/ 0 w 2912457"/>
                <a:gd name="connsiteY0" fmla="*/ 985841 h 1032168"/>
                <a:gd name="connsiteX1" fmla="*/ 228600 w 2912457"/>
                <a:gd name="connsiteY1" fmla="*/ 3 h 1032168"/>
                <a:gd name="connsiteX2" fmla="*/ 461963 w 2912457"/>
                <a:gd name="connsiteY2" fmla="*/ 995366 h 1032168"/>
                <a:gd name="connsiteX3" fmla="*/ 671513 w 2912457"/>
                <a:gd name="connsiteY3" fmla="*/ 19053 h 1032168"/>
                <a:gd name="connsiteX4" fmla="*/ 942975 w 2912457"/>
                <a:gd name="connsiteY4" fmla="*/ 1009653 h 1032168"/>
                <a:gd name="connsiteX5" fmla="*/ 1138238 w 2912457"/>
                <a:gd name="connsiteY5" fmla="*/ 33341 h 1032168"/>
                <a:gd name="connsiteX6" fmla="*/ 1376363 w 2912457"/>
                <a:gd name="connsiteY6" fmla="*/ 985841 h 1032168"/>
                <a:gd name="connsiteX7" fmla="*/ 1590675 w 2912457"/>
                <a:gd name="connsiteY7" fmla="*/ 38103 h 1032168"/>
                <a:gd name="connsiteX8" fmla="*/ 1819275 w 2912457"/>
                <a:gd name="connsiteY8" fmla="*/ 1004891 h 1032168"/>
                <a:gd name="connsiteX9" fmla="*/ 2009775 w 2912457"/>
                <a:gd name="connsiteY9" fmla="*/ 61916 h 1032168"/>
                <a:gd name="connsiteX10" fmla="*/ 2185988 w 2912457"/>
                <a:gd name="connsiteY10" fmla="*/ 957266 h 1032168"/>
                <a:gd name="connsiteX11" fmla="*/ 2391473 w 2912457"/>
                <a:gd name="connsiteY11" fmla="*/ 985439 h 1032168"/>
                <a:gd name="connsiteX12" fmla="*/ 2593108 w 2912457"/>
                <a:gd name="connsiteY12" fmla="*/ 1021158 h 1032168"/>
                <a:gd name="connsiteX13" fmla="*/ 2738586 w 2912457"/>
                <a:gd name="connsiteY13" fmla="*/ 988403 h 1032168"/>
                <a:gd name="connsiteX14" fmla="*/ 2912457 w 2912457"/>
                <a:gd name="connsiteY14" fmla="*/ 1019179 h 1032168"/>
                <a:gd name="connsiteX0" fmla="*/ 0 w 2912457"/>
                <a:gd name="connsiteY0" fmla="*/ 985841 h 1032168"/>
                <a:gd name="connsiteX1" fmla="*/ 228600 w 2912457"/>
                <a:gd name="connsiteY1" fmla="*/ 3 h 1032168"/>
                <a:gd name="connsiteX2" fmla="*/ 461963 w 2912457"/>
                <a:gd name="connsiteY2" fmla="*/ 995366 h 1032168"/>
                <a:gd name="connsiteX3" fmla="*/ 671513 w 2912457"/>
                <a:gd name="connsiteY3" fmla="*/ 19053 h 1032168"/>
                <a:gd name="connsiteX4" fmla="*/ 942975 w 2912457"/>
                <a:gd name="connsiteY4" fmla="*/ 1009653 h 1032168"/>
                <a:gd name="connsiteX5" fmla="*/ 1138238 w 2912457"/>
                <a:gd name="connsiteY5" fmla="*/ 33341 h 1032168"/>
                <a:gd name="connsiteX6" fmla="*/ 1376363 w 2912457"/>
                <a:gd name="connsiteY6" fmla="*/ 985841 h 1032168"/>
                <a:gd name="connsiteX7" fmla="*/ 1590675 w 2912457"/>
                <a:gd name="connsiteY7" fmla="*/ 38103 h 1032168"/>
                <a:gd name="connsiteX8" fmla="*/ 1819275 w 2912457"/>
                <a:gd name="connsiteY8" fmla="*/ 1004891 h 1032168"/>
                <a:gd name="connsiteX9" fmla="*/ 2009775 w 2912457"/>
                <a:gd name="connsiteY9" fmla="*/ 61916 h 1032168"/>
                <a:gd name="connsiteX10" fmla="*/ 2185988 w 2912457"/>
                <a:gd name="connsiteY10" fmla="*/ 957266 h 1032168"/>
                <a:gd name="connsiteX11" fmla="*/ 2391473 w 2912457"/>
                <a:gd name="connsiteY11" fmla="*/ 985439 h 1032168"/>
                <a:gd name="connsiteX12" fmla="*/ 2593108 w 2912457"/>
                <a:gd name="connsiteY12" fmla="*/ 1021158 h 1032168"/>
                <a:gd name="connsiteX13" fmla="*/ 2738586 w 2912457"/>
                <a:gd name="connsiteY13" fmla="*/ 988403 h 1032168"/>
                <a:gd name="connsiteX14" fmla="*/ 2912457 w 2912457"/>
                <a:gd name="connsiteY14" fmla="*/ 1019179 h 1032168"/>
                <a:gd name="connsiteX0" fmla="*/ 0 w 2912457"/>
                <a:gd name="connsiteY0" fmla="*/ 985841 h 1032168"/>
                <a:gd name="connsiteX1" fmla="*/ 228600 w 2912457"/>
                <a:gd name="connsiteY1" fmla="*/ 3 h 1032168"/>
                <a:gd name="connsiteX2" fmla="*/ 461963 w 2912457"/>
                <a:gd name="connsiteY2" fmla="*/ 995366 h 1032168"/>
                <a:gd name="connsiteX3" fmla="*/ 671513 w 2912457"/>
                <a:gd name="connsiteY3" fmla="*/ 19053 h 1032168"/>
                <a:gd name="connsiteX4" fmla="*/ 942975 w 2912457"/>
                <a:gd name="connsiteY4" fmla="*/ 1009653 h 1032168"/>
                <a:gd name="connsiteX5" fmla="*/ 1138238 w 2912457"/>
                <a:gd name="connsiteY5" fmla="*/ 33341 h 1032168"/>
                <a:gd name="connsiteX6" fmla="*/ 1376363 w 2912457"/>
                <a:gd name="connsiteY6" fmla="*/ 985841 h 1032168"/>
                <a:gd name="connsiteX7" fmla="*/ 1590675 w 2912457"/>
                <a:gd name="connsiteY7" fmla="*/ 38103 h 1032168"/>
                <a:gd name="connsiteX8" fmla="*/ 1819275 w 2912457"/>
                <a:gd name="connsiteY8" fmla="*/ 1004891 h 1032168"/>
                <a:gd name="connsiteX9" fmla="*/ 2009775 w 2912457"/>
                <a:gd name="connsiteY9" fmla="*/ 61916 h 1032168"/>
                <a:gd name="connsiteX10" fmla="*/ 2185988 w 2912457"/>
                <a:gd name="connsiteY10" fmla="*/ 957266 h 1032168"/>
                <a:gd name="connsiteX11" fmla="*/ 2391473 w 2912457"/>
                <a:gd name="connsiteY11" fmla="*/ 985439 h 1032168"/>
                <a:gd name="connsiteX12" fmla="*/ 2593108 w 2912457"/>
                <a:gd name="connsiteY12" fmla="*/ 1021158 h 1032168"/>
                <a:gd name="connsiteX13" fmla="*/ 2738586 w 2912457"/>
                <a:gd name="connsiteY13" fmla="*/ 988403 h 1032168"/>
                <a:gd name="connsiteX14" fmla="*/ 2912457 w 2912457"/>
                <a:gd name="connsiteY14" fmla="*/ 1019179 h 1032168"/>
                <a:gd name="connsiteX0" fmla="*/ 0 w 2912457"/>
                <a:gd name="connsiteY0" fmla="*/ 985841 h 1032168"/>
                <a:gd name="connsiteX1" fmla="*/ 228600 w 2912457"/>
                <a:gd name="connsiteY1" fmla="*/ 3 h 1032168"/>
                <a:gd name="connsiteX2" fmla="*/ 461963 w 2912457"/>
                <a:gd name="connsiteY2" fmla="*/ 995366 h 1032168"/>
                <a:gd name="connsiteX3" fmla="*/ 671513 w 2912457"/>
                <a:gd name="connsiteY3" fmla="*/ 19053 h 1032168"/>
                <a:gd name="connsiteX4" fmla="*/ 942975 w 2912457"/>
                <a:gd name="connsiteY4" fmla="*/ 1009653 h 1032168"/>
                <a:gd name="connsiteX5" fmla="*/ 1138238 w 2912457"/>
                <a:gd name="connsiteY5" fmla="*/ 33341 h 1032168"/>
                <a:gd name="connsiteX6" fmla="*/ 1376363 w 2912457"/>
                <a:gd name="connsiteY6" fmla="*/ 985841 h 1032168"/>
                <a:gd name="connsiteX7" fmla="*/ 1590675 w 2912457"/>
                <a:gd name="connsiteY7" fmla="*/ 38103 h 1032168"/>
                <a:gd name="connsiteX8" fmla="*/ 1819275 w 2912457"/>
                <a:gd name="connsiteY8" fmla="*/ 1004891 h 1032168"/>
                <a:gd name="connsiteX9" fmla="*/ 2009775 w 2912457"/>
                <a:gd name="connsiteY9" fmla="*/ 61916 h 1032168"/>
                <a:gd name="connsiteX10" fmla="*/ 2185988 w 2912457"/>
                <a:gd name="connsiteY10" fmla="*/ 957266 h 1032168"/>
                <a:gd name="connsiteX11" fmla="*/ 2391473 w 2912457"/>
                <a:gd name="connsiteY11" fmla="*/ 985439 h 1032168"/>
                <a:gd name="connsiteX12" fmla="*/ 2593108 w 2912457"/>
                <a:gd name="connsiteY12" fmla="*/ 1021158 h 1032168"/>
                <a:gd name="connsiteX13" fmla="*/ 2738586 w 2912457"/>
                <a:gd name="connsiteY13" fmla="*/ 988403 h 1032168"/>
                <a:gd name="connsiteX14" fmla="*/ 2912457 w 2912457"/>
                <a:gd name="connsiteY14" fmla="*/ 1019179 h 1032168"/>
                <a:gd name="connsiteX0" fmla="*/ 0 w 2912457"/>
                <a:gd name="connsiteY0" fmla="*/ 985841 h 1035357"/>
                <a:gd name="connsiteX1" fmla="*/ 228600 w 2912457"/>
                <a:gd name="connsiteY1" fmla="*/ 3 h 1035357"/>
                <a:gd name="connsiteX2" fmla="*/ 461963 w 2912457"/>
                <a:gd name="connsiteY2" fmla="*/ 995366 h 1035357"/>
                <a:gd name="connsiteX3" fmla="*/ 671513 w 2912457"/>
                <a:gd name="connsiteY3" fmla="*/ 19053 h 1035357"/>
                <a:gd name="connsiteX4" fmla="*/ 942975 w 2912457"/>
                <a:gd name="connsiteY4" fmla="*/ 1009653 h 1035357"/>
                <a:gd name="connsiteX5" fmla="*/ 1138238 w 2912457"/>
                <a:gd name="connsiteY5" fmla="*/ 33341 h 1035357"/>
                <a:gd name="connsiteX6" fmla="*/ 1376363 w 2912457"/>
                <a:gd name="connsiteY6" fmla="*/ 985841 h 1035357"/>
                <a:gd name="connsiteX7" fmla="*/ 1590675 w 2912457"/>
                <a:gd name="connsiteY7" fmla="*/ 38103 h 1035357"/>
                <a:gd name="connsiteX8" fmla="*/ 1819275 w 2912457"/>
                <a:gd name="connsiteY8" fmla="*/ 1004891 h 1035357"/>
                <a:gd name="connsiteX9" fmla="*/ 2009775 w 2912457"/>
                <a:gd name="connsiteY9" fmla="*/ 61916 h 1035357"/>
                <a:gd name="connsiteX10" fmla="*/ 2185988 w 2912457"/>
                <a:gd name="connsiteY10" fmla="*/ 957266 h 1035357"/>
                <a:gd name="connsiteX11" fmla="*/ 2391473 w 2912457"/>
                <a:gd name="connsiteY11" fmla="*/ 985439 h 1035357"/>
                <a:gd name="connsiteX12" fmla="*/ 2593108 w 2912457"/>
                <a:gd name="connsiteY12" fmla="*/ 1021158 h 1035357"/>
                <a:gd name="connsiteX13" fmla="*/ 2738586 w 2912457"/>
                <a:gd name="connsiteY13" fmla="*/ 988403 h 1035357"/>
                <a:gd name="connsiteX14" fmla="*/ 2912457 w 2912457"/>
                <a:gd name="connsiteY14" fmla="*/ 1019179 h 1035357"/>
                <a:gd name="connsiteX0" fmla="*/ 0 w 2912457"/>
                <a:gd name="connsiteY0" fmla="*/ 985841 h 1035357"/>
                <a:gd name="connsiteX1" fmla="*/ 228600 w 2912457"/>
                <a:gd name="connsiteY1" fmla="*/ 3 h 1035357"/>
                <a:gd name="connsiteX2" fmla="*/ 461963 w 2912457"/>
                <a:gd name="connsiteY2" fmla="*/ 995366 h 1035357"/>
                <a:gd name="connsiteX3" fmla="*/ 671513 w 2912457"/>
                <a:gd name="connsiteY3" fmla="*/ 19053 h 1035357"/>
                <a:gd name="connsiteX4" fmla="*/ 942975 w 2912457"/>
                <a:gd name="connsiteY4" fmla="*/ 1009653 h 1035357"/>
                <a:gd name="connsiteX5" fmla="*/ 1138238 w 2912457"/>
                <a:gd name="connsiteY5" fmla="*/ 33341 h 1035357"/>
                <a:gd name="connsiteX6" fmla="*/ 1376363 w 2912457"/>
                <a:gd name="connsiteY6" fmla="*/ 985841 h 1035357"/>
                <a:gd name="connsiteX7" fmla="*/ 1590675 w 2912457"/>
                <a:gd name="connsiteY7" fmla="*/ 38103 h 1035357"/>
                <a:gd name="connsiteX8" fmla="*/ 1819275 w 2912457"/>
                <a:gd name="connsiteY8" fmla="*/ 1004891 h 1035357"/>
                <a:gd name="connsiteX9" fmla="*/ 2009775 w 2912457"/>
                <a:gd name="connsiteY9" fmla="*/ 61916 h 1035357"/>
                <a:gd name="connsiteX10" fmla="*/ 2185988 w 2912457"/>
                <a:gd name="connsiteY10" fmla="*/ 957266 h 1035357"/>
                <a:gd name="connsiteX11" fmla="*/ 2391473 w 2912457"/>
                <a:gd name="connsiteY11" fmla="*/ 985439 h 1035357"/>
                <a:gd name="connsiteX12" fmla="*/ 2593108 w 2912457"/>
                <a:gd name="connsiteY12" fmla="*/ 1021158 h 1035357"/>
                <a:gd name="connsiteX13" fmla="*/ 2761630 w 2912457"/>
                <a:gd name="connsiteY13" fmla="*/ 986021 h 1035357"/>
                <a:gd name="connsiteX14" fmla="*/ 2912457 w 2912457"/>
                <a:gd name="connsiteY14" fmla="*/ 1019179 h 1035357"/>
                <a:gd name="connsiteX0" fmla="*/ 0 w 2912457"/>
                <a:gd name="connsiteY0" fmla="*/ 985841 h 1038661"/>
                <a:gd name="connsiteX1" fmla="*/ 228600 w 2912457"/>
                <a:gd name="connsiteY1" fmla="*/ 3 h 1038661"/>
                <a:gd name="connsiteX2" fmla="*/ 461963 w 2912457"/>
                <a:gd name="connsiteY2" fmla="*/ 995366 h 1038661"/>
                <a:gd name="connsiteX3" fmla="*/ 671513 w 2912457"/>
                <a:gd name="connsiteY3" fmla="*/ 19053 h 1038661"/>
                <a:gd name="connsiteX4" fmla="*/ 942975 w 2912457"/>
                <a:gd name="connsiteY4" fmla="*/ 1009653 h 1038661"/>
                <a:gd name="connsiteX5" fmla="*/ 1138238 w 2912457"/>
                <a:gd name="connsiteY5" fmla="*/ 33341 h 1038661"/>
                <a:gd name="connsiteX6" fmla="*/ 1376363 w 2912457"/>
                <a:gd name="connsiteY6" fmla="*/ 985841 h 1038661"/>
                <a:gd name="connsiteX7" fmla="*/ 1590675 w 2912457"/>
                <a:gd name="connsiteY7" fmla="*/ 38103 h 1038661"/>
                <a:gd name="connsiteX8" fmla="*/ 1819275 w 2912457"/>
                <a:gd name="connsiteY8" fmla="*/ 1004891 h 1038661"/>
                <a:gd name="connsiteX9" fmla="*/ 2009775 w 2912457"/>
                <a:gd name="connsiteY9" fmla="*/ 61916 h 1038661"/>
                <a:gd name="connsiteX10" fmla="*/ 2185988 w 2912457"/>
                <a:gd name="connsiteY10" fmla="*/ 957266 h 1038661"/>
                <a:gd name="connsiteX11" fmla="*/ 2397234 w 2912457"/>
                <a:gd name="connsiteY11" fmla="*/ 994964 h 1038661"/>
                <a:gd name="connsiteX12" fmla="*/ 2593108 w 2912457"/>
                <a:gd name="connsiteY12" fmla="*/ 1021158 h 1038661"/>
                <a:gd name="connsiteX13" fmla="*/ 2761630 w 2912457"/>
                <a:gd name="connsiteY13" fmla="*/ 986021 h 1038661"/>
                <a:gd name="connsiteX14" fmla="*/ 2912457 w 2912457"/>
                <a:gd name="connsiteY14" fmla="*/ 1019179 h 1038661"/>
                <a:gd name="connsiteX0" fmla="*/ 0 w 2912457"/>
                <a:gd name="connsiteY0" fmla="*/ 985841 h 1026497"/>
                <a:gd name="connsiteX1" fmla="*/ 228600 w 2912457"/>
                <a:gd name="connsiteY1" fmla="*/ 3 h 1026497"/>
                <a:gd name="connsiteX2" fmla="*/ 461963 w 2912457"/>
                <a:gd name="connsiteY2" fmla="*/ 995366 h 1026497"/>
                <a:gd name="connsiteX3" fmla="*/ 671513 w 2912457"/>
                <a:gd name="connsiteY3" fmla="*/ 19053 h 1026497"/>
                <a:gd name="connsiteX4" fmla="*/ 942975 w 2912457"/>
                <a:gd name="connsiteY4" fmla="*/ 1009653 h 1026497"/>
                <a:gd name="connsiteX5" fmla="*/ 1138238 w 2912457"/>
                <a:gd name="connsiteY5" fmla="*/ 33341 h 1026497"/>
                <a:gd name="connsiteX6" fmla="*/ 1376363 w 2912457"/>
                <a:gd name="connsiteY6" fmla="*/ 985841 h 1026497"/>
                <a:gd name="connsiteX7" fmla="*/ 1590675 w 2912457"/>
                <a:gd name="connsiteY7" fmla="*/ 38103 h 1026497"/>
                <a:gd name="connsiteX8" fmla="*/ 1819275 w 2912457"/>
                <a:gd name="connsiteY8" fmla="*/ 1004891 h 1026497"/>
                <a:gd name="connsiteX9" fmla="*/ 2009775 w 2912457"/>
                <a:gd name="connsiteY9" fmla="*/ 61916 h 1026497"/>
                <a:gd name="connsiteX10" fmla="*/ 2185988 w 2912457"/>
                <a:gd name="connsiteY10" fmla="*/ 957266 h 1026497"/>
                <a:gd name="connsiteX11" fmla="*/ 2397234 w 2912457"/>
                <a:gd name="connsiteY11" fmla="*/ 994964 h 1026497"/>
                <a:gd name="connsiteX12" fmla="*/ 2593108 w 2912457"/>
                <a:gd name="connsiteY12" fmla="*/ 1021158 h 1026497"/>
                <a:gd name="connsiteX13" fmla="*/ 2761630 w 2912457"/>
                <a:gd name="connsiteY13" fmla="*/ 986021 h 1026497"/>
                <a:gd name="connsiteX14" fmla="*/ 2912457 w 2912457"/>
                <a:gd name="connsiteY14" fmla="*/ 1019179 h 1026497"/>
                <a:gd name="connsiteX0" fmla="*/ 0 w 2912457"/>
                <a:gd name="connsiteY0" fmla="*/ 985841 h 1021743"/>
                <a:gd name="connsiteX1" fmla="*/ 228600 w 2912457"/>
                <a:gd name="connsiteY1" fmla="*/ 3 h 1021743"/>
                <a:gd name="connsiteX2" fmla="*/ 461963 w 2912457"/>
                <a:gd name="connsiteY2" fmla="*/ 995366 h 1021743"/>
                <a:gd name="connsiteX3" fmla="*/ 671513 w 2912457"/>
                <a:gd name="connsiteY3" fmla="*/ 19053 h 1021743"/>
                <a:gd name="connsiteX4" fmla="*/ 942975 w 2912457"/>
                <a:gd name="connsiteY4" fmla="*/ 1009653 h 1021743"/>
                <a:gd name="connsiteX5" fmla="*/ 1138238 w 2912457"/>
                <a:gd name="connsiteY5" fmla="*/ 33341 h 1021743"/>
                <a:gd name="connsiteX6" fmla="*/ 1376363 w 2912457"/>
                <a:gd name="connsiteY6" fmla="*/ 985841 h 1021743"/>
                <a:gd name="connsiteX7" fmla="*/ 1590675 w 2912457"/>
                <a:gd name="connsiteY7" fmla="*/ 38103 h 1021743"/>
                <a:gd name="connsiteX8" fmla="*/ 1819275 w 2912457"/>
                <a:gd name="connsiteY8" fmla="*/ 1004891 h 1021743"/>
                <a:gd name="connsiteX9" fmla="*/ 2009775 w 2912457"/>
                <a:gd name="connsiteY9" fmla="*/ 61916 h 1021743"/>
                <a:gd name="connsiteX10" fmla="*/ 2185988 w 2912457"/>
                <a:gd name="connsiteY10" fmla="*/ 957266 h 1021743"/>
                <a:gd name="connsiteX11" fmla="*/ 2397234 w 2912457"/>
                <a:gd name="connsiteY11" fmla="*/ 994964 h 1021743"/>
                <a:gd name="connsiteX12" fmla="*/ 2593108 w 2912457"/>
                <a:gd name="connsiteY12" fmla="*/ 1021158 h 1021743"/>
                <a:gd name="connsiteX13" fmla="*/ 2761630 w 2912457"/>
                <a:gd name="connsiteY13" fmla="*/ 986021 h 1021743"/>
                <a:gd name="connsiteX14" fmla="*/ 2912457 w 2912457"/>
                <a:gd name="connsiteY14" fmla="*/ 1019179 h 1021743"/>
                <a:gd name="connsiteX0" fmla="*/ 0 w 2912457"/>
                <a:gd name="connsiteY0" fmla="*/ 985841 h 1021568"/>
                <a:gd name="connsiteX1" fmla="*/ 228600 w 2912457"/>
                <a:gd name="connsiteY1" fmla="*/ 3 h 1021568"/>
                <a:gd name="connsiteX2" fmla="*/ 461963 w 2912457"/>
                <a:gd name="connsiteY2" fmla="*/ 995366 h 1021568"/>
                <a:gd name="connsiteX3" fmla="*/ 671513 w 2912457"/>
                <a:gd name="connsiteY3" fmla="*/ 19053 h 1021568"/>
                <a:gd name="connsiteX4" fmla="*/ 942975 w 2912457"/>
                <a:gd name="connsiteY4" fmla="*/ 1009653 h 1021568"/>
                <a:gd name="connsiteX5" fmla="*/ 1138238 w 2912457"/>
                <a:gd name="connsiteY5" fmla="*/ 33341 h 1021568"/>
                <a:gd name="connsiteX6" fmla="*/ 1376363 w 2912457"/>
                <a:gd name="connsiteY6" fmla="*/ 985841 h 1021568"/>
                <a:gd name="connsiteX7" fmla="*/ 1590675 w 2912457"/>
                <a:gd name="connsiteY7" fmla="*/ 38103 h 1021568"/>
                <a:gd name="connsiteX8" fmla="*/ 1819275 w 2912457"/>
                <a:gd name="connsiteY8" fmla="*/ 1004891 h 1021568"/>
                <a:gd name="connsiteX9" fmla="*/ 2009775 w 2912457"/>
                <a:gd name="connsiteY9" fmla="*/ 61916 h 1021568"/>
                <a:gd name="connsiteX10" fmla="*/ 2185988 w 2912457"/>
                <a:gd name="connsiteY10" fmla="*/ 957266 h 1021568"/>
                <a:gd name="connsiteX11" fmla="*/ 2397234 w 2912457"/>
                <a:gd name="connsiteY11" fmla="*/ 983058 h 1021568"/>
                <a:gd name="connsiteX12" fmla="*/ 2593108 w 2912457"/>
                <a:gd name="connsiteY12" fmla="*/ 1021158 h 1021568"/>
                <a:gd name="connsiteX13" fmla="*/ 2761630 w 2912457"/>
                <a:gd name="connsiteY13" fmla="*/ 986021 h 1021568"/>
                <a:gd name="connsiteX14" fmla="*/ 2912457 w 2912457"/>
                <a:gd name="connsiteY14" fmla="*/ 1019179 h 1021568"/>
                <a:gd name="connsiteX0" fmla="*/ 0 w 2912457"/>
                <a:gd name="connsiteY0" fmla="*/ 985841 h 1019179"/>
                <a:gd name="connsiteX1" fmla="*/ 228600 w 2912457"/>
                <a:gd name="connsiteY1" fmla="*/ 3 h 1019179"/>
                <a:gd name="connsiteX2" fmla="*/ 461963 w 2912457"/>
                <a:gd name="connsiteY2" fmla="*/ 995366 h 1019179"/>
                <a:gd name="connsiteX3" fmla="*/ 671513 w 2912457"/>
                <a:gd name="connsiteY3" fmla="*/ 19053 h 1019179"/>
                <a:gd name="connsiteX4" fmla="*/ 942975 w 2912457"/>
                <a:gd name="connsiteY4" fmla="*/ 1009653 h 1019179"/>
                <a:gd name="connsiteX5" fmla="*/ 1138238 w 2912457"/>
                <a:gd name="connsiteY5" fmla="*/ 33341 h 1019179"/>
                <a:gd name="connsiteX6" fmla="*/ 1376363 w 2912457"/>
                <a:gd name="connsiteY6" fmla="*/ 985841 h 1019179"/>
                <a:gd name="connsiteX7" fmla="*/ 1590675 w 2912457"/>
                <a:gd name="connsiteY7" fmla="*/ 38103 h 1019179"/>
                <a:gd name="connsiteX8" fmla="*/ 1819275 w 2912457"/>
                <a:gd name="connsiteY8" fmla="*/ 1004891 h 1019179"/>
                <a:gd name="connsiteX9" fmla="*/ 2009775 w 2912457"/>
                <a:gd name="connsiteY9" fmla="*/ 61916 h 1019179"/>
                <a:gd name="connsiteX10" fmla="*/ 2185988 w 2912457"/>
                <a:gd name="connsiteY10" fmla="*/ 957266 h 1019179"/>
                <a:gd name="connsiteX11" fmla="*/ 2397234 w 2912457"/>
                <a:gd name="connsiteY11" fmla="*/ 983058 h 1019179"/>
                <a:gd name="connsiteX12" fmla="*/ 2593108 w 2912457"/>
                <a:gd name="connsiteY12" fmla="*/ 1006870 h 1019179"/>
                <a:gd name="connsiteX13" fmla="*/ 2761630 w 2912457"/>
                <a:gd name="connsiteY13" fmla="*/ 986021 h 1019179"/>
                <a:gd name="connsiteX14" fmla="*/ 2912457 w 2912457"/>
                <a:gd name="connsiteY14" fmla="*/ 1019179 h 1019179"/>
                <a:gd name="connsiteX0" fmla="*/ 0 w 2912457"/>
                <a:gd name="connsiteY0" fmla="*/ 985841 h 1019179"/>
                <a:gd name="connsiteX1" fmla="*/ 228600 w 2912457"/>
                <a:gd name="connsiteY1" fmla="*/ 3 h 1019179"/>
                <a:gd name="connsiteX2" fmla="*/ 461963 w 2912457"/>
                <a:gd name="connsiteY2" fmla="*/ 995366 h 1019179"/>
                <a:gd name="connsiteX3" fmla="*/ 671513 w 2912457"/>
                <a:gd name="connsiteY3" fmla="*/ 19053 h 1019179"/>
                <a:gd name="connsiteX4" fmla="*/ 942975 w 2912457"/>
                <a:gd name="connsiteY4" fmla="*/ 1009653 h 1019179"/>
                <a:gd name="connsiteX5" fmla="*/ 1138238 w 2912457"/>
                <a:gd name="connsiteY5" fmla="*/ 33341 h 1019179"/>
                <a:gd name="connsiteX6" fmla="*/ 1376363 w 2912457"/>
                <a:gd name="connsiteY6" fmla="*/ 985841 h 1019179"/>
                <a:gd name="connsiteX7" fmla="*/ 1590675 w 2912457"/>
                <a:gd name="connsiteY7" fmla="*/ 38103 h 1019179"/>
                <a:gd name="connsiteX8" fmla="*/ 1819275 w 2912457"/>
                <a:gd name="connsiteY8" fmla="*/ 1004891 h 1019179"/>
                <a:gd name="connsiteX9" fmla="*/ 2009775 w 2912457"/>
                <a:gd name="connsiteY9" fmla="*/ 61916 h 1019179"/>
                <a:gd name="connsiteX10" fmla="*/ 2185988 w 2912457"/>
                <a:gd name="connsiteY10" fmla="*/ 957266 h 1019179"/>
                <a:gd name="connsiteX11" fmla="*/ 2397234 w 2912457"/>
                <a:gd name="connsiteY11" fmla="*/ 983058 h 1019179"/>
                <a:gd name="connsiteX12" fmla="*/ 2593108 w 2912457"/>
                <a:gd name="connsiteY12" fmla="*/ 1006870 h 1019179"/>
                <a:gd name="connsiteX13" fmla="*/ 2767392 w 2912457"/>
                <a:gd name="connsiteY13" fmla="*/ 964590 h 1019179"/>
                <a:gd name="connsiteX14" fmla="*/ 2912457 w 2912457"/>
                <a:gd name="connsiteY14" fmla="*/ 1019179 h 1019179"/>
                <a:gd name="connsiteX0" fmla="*/ 0 w 2909577"/>
                <a:gd name="connsiteY0" fmla="*/ 985841 h 1014924"/>
                <a:gd name="connsiteX1" fmla="*/ 228600 w 2909577"/>
                <a:gd name="connsiteY1" fmla="*/ 3 h 1014924"/>
                <a:gd name="connsiteX2" fmla="*/ 461963 w 2909577"/>
                <a:gd name="connsiteY2" fmla="*/ 995366 h 1014924"/>
                <a:gd name="connsiteX3" fmla="*/ 671513 w 2909577"/>
                <a:gd name="connsiteY3" fmla="*/ 19053 h 1014924"/>
                <a:gd name="connsiteX4" fmla="*/ 942975 w 2909577"/>
                <a:gd name="connsiteY4" fmla="*/ 1009653 h 1014924"/>
                <a:gd name="connsiteX5" fmla="*/ 1138238 w 2909577"/>
                <a:gd name="connsiteY5" fmla="*/ 33341 h 1014924"/>
                <a:gd name="connsiteX6" fmla="*/ 1376363 w 2909577"/>
                <a:gd name="connsiteY6" fmla="*/ 985841 h 1014924"/>
                <a:gd name="connsiteX7" fmla="*/ 1590675 w 2909577"/>
                <a:gd name="connsiteY7" fmla="*/ 38103 h 1014924"/>
                <a:gd name="connsiteX8" fmla="*/ 1819275 w 2909577"/>
                <a:gd name="connsiteY8" fmla="*/ 1004891 h 1014924"/>
                <a:gd name="connsiteX9" fmla="*/ 2009775 w 2909577"/>
                <a:gd name="connsiteY9" fmla="*/ 61916 h 1014924"/>
                <a:gd name="connsiteX10" fmla="*/ 2185988 w 2909577"/>
                <a:gd name="connsiteY10" fmla="*/ 957266 h 1014924"/>
                <a:gd name="connsiteX11" fmla="*/ 2397234 w 2909577"/>
                <a:gd name="connsiteY11" fmla="*/ 983058 h 1014924"/>
                <a:gd name="connsiteX12" fmla="*/ 2593108 w 2909577"/>
                <a:gd name="connsiteY12" fmla="*/ 1006870 h 1014924"/>
                <a:gd name="connsiteX13" fmla="*/ 2767392 w 2909577"/>
                <a:gd name="connsiteY13" fmla="*/ 964590 h 1014924"/>
                <a:gd name="connsiteX14" fmla="*/ 2909577 w 2909577"/>
                <a:gd name="connsiteY14" fmla="*/ 1002511 h 1014924"/>
                <a:gd name="connsiteX0" fmla="*/ 0 w 2909577"/>
                <a:gd name="connsiteY0" fmla="*/ 985841 h 1014924"/>
                <a:gd name="connsiteX1" fmla="*/ 228600 w 2909577"/>
                <a:gd name="connsiteY1" fmla="*/ 3 h 1014924"/>
                <a:gd name="connsiteX2" fmla="*/ 461963 w 2909577"/>
                <a:gd name="connsiteY2" fmla="*/ 995366 h 1014924"/>
                <a:gd name="connsiteX3" fmla="*/ 671513 w 2909577"/>
                <a:gd name="connsiteY3" fmla="*/ 19053 h 1014924"/>
                <a:gd name="connsiteX4" fmla="*/ 942975 w 2909577"/>
                <a:gd name="connsiteY4" fmla="*/ 1009653 h 1014924"/>
                <a:gd name="connsiteX5" fmla="*/ 1138238 w 2909577"/>
                <a:gd name="connsiteY5" fmla="*/ 33341 h 1014924"/>
                <a:gd name="connsiteX6" fmla="*/ 1376363 w 2909577"/>
                <a:gd name="connsiteY6" fmla="*/ 985841 h 1014924"/>
                <a:gd name="connsiteX7" fmla="*/ 1590675 w 2909577"/>
                <a:gd name="connsiteY7" fmla="*/ 38103 h 1014924"/>
                <a:gd name="connsiteX8" fmla="*/ 1819275 w 2909577"/>
                <a:gd name="connsiteY8" fmla="*/ 1004891 h 1014924"/>
                <a:gd name="connsiteX9" fmla="*/ 2009775 w 2909577"/>
                <a:gd name="connsiteY9" fmla="*/ 61916 h 1014924"/>
                <a:gd name="connsiteX10" fmla="*/ 2185988 w 2909577"/>
                <a:gd name="connsiteY10" fmla="*/ 957266 h 1014924"/>
                <a:gd name="connsiteX11" fmla="*/ 2397234 w 2909577"/>
                <a:gd name="connsiteY11" fmla="*/ 983058 h 1014924"/>
                <a:gd name="connsiteX12" fmla="*/ 2593108 w 2909577"/>
                <a:gd name="connsiteY12" fmla="*/ 1006870 h 1014924"/>
                <a:gd name="connsiteX13" fmla="*/ 2761630 w 2909577"/>
                <a:gd name="connsiteY13" fmla="*/ 969352 h 1014924"/>
                <a:gd name="connsiteX14" fmla="*/ 2909577 w 2909577"/>
                <a:gd name="connsiteY14" fmla="*/ 1002511 h 1014924"/>
                <a:gd name="connsiteX0" fmla="*/ 0 w 2909577"/>
                <a:gd name="connsiteY0" fmla="*/ 985841 h 1009657"/>
                <a:gd name="connsiteX1" fmla="*/ 228600 w 2909577"/>
                <a:gd name="connsiteY1" fmla="*/ 3 h 1009657"/>
                <a:gd name="connsiteX2" fmla="*/ 461963 w 2909577"/>
                <a:gd name="connsiteY2" fmla="*/ 995366 h 1009657"/>
                <a:gd name="connsiteX3" fmla="*/ 671513 w 2909577"/>
                <a:gd name="connsiteY3" fmla="*/ 19053 h 1009657"/>
                <a:gd name="connsiteX4" fmla="*/ 942975 w 2909577"/>
                <a:gd name="connsiteY4" fmla="*/ 1009653 h 1009657"/>
                <a:gd name="connsiteX5" fmla="*/ 1138238 w 2909577"/>
                <a:gd name="connsiteY5" fmla="*/ 33341 h 1009657"/>
                <a:gd name="connsiteX6" fmla="*/ 1376363 w 2909577"/>
                <a:gd name="connsiteY6" fmla="*/ 985841 h 1009657"/>
                <a:gd name="connsiteX7" fmla="*/ 1590675 w 2909577"/>
                <a:gd name="connsiteY7" fmla="*/ 38103 h 1009657"/>
                <a:gd name="connsiteX8" fmla="*/ 1819275 w 2909577"/>
                <a:gd name="connsiteY8" fmla="*/ 1004891 h 1009657"/>
                <a:gd name="connsiteX9" fmla="*/ 2009775 w 2909577"/>
                <a:gd name="connsiteY9" fmla="*/ 61916 h 1009657"/>
                <a:gd name="connsiteX10" fmla="*/ 2185988 w 2909577"/>
                <a:gd name="connsiteY10" fmla="*/ 957266 h 1009657"/>
                <a:gd name="connsiteX11" fmla="*/ 2408756 w 2909577"/>
                <a:gd name="connsiteY11" fmla="*/ 961626 h 1009657"/>
                <a:gd name="connsiteX12" fmla="*/ 2593108 w 2909577"/>
                <a:gd name="connsiteY12" fmla="*/ 1006870 h 1009657"/>
                <a:gd name="connsiteX13" fmla="*/ 2761630 w 2909577"/>
                <a:gd name="connsiteY13" fmla="*/ 969352 h 1009657"/>
                <a:gd name="connsiteX14" fmla="*/ 2909577 w 2909577"/>
                <a:gd name="connsiteY14" fmla="*/ 1002511 h 1009657"/>
                <a:gd name="connsiteX0" fmla="*/ 0 w 2909577"/>
                <a:gd name="connsiteY0" fmla="*/ 985841 h 1009657"/>
                <a:gd name="connsiteX1" fmla="*/ 228600 w 2909577"/>
                <a:gd name="connsiteY1" fmla="*/ 3 h 1009657"/>
                <a:gd name="connsiteX2" fmla="*/ 461963 w 2909577"/>
                <a:gd name="connsiteY2" fmla="*/ 995366 h 1009657"/>
                <a:gd name="connsiteX3" fmla="*/ 671513 w 2909577"/>
                <a:gd name="connsiteY3" fmla="*/ 19053 h 1009657"/>
                <a:gd name="connsiteX4" fmla="*/ 942975 w 2909577"/>
                <a:gd name="connsiteY4" fmla="*/ 1009653 h 1009657"/>
                <a:gd name="connsiteX5" fmla="*/ 1138238 w 2909577"/>
                <a:gd name="connsiteY5" fmla="*/ 33341 h 1009657"/>
                <a:gd name="connsiteX6" fmla="*/ 1376363 w 2909577"/>
                <a:gd name="connsiteY6" fmla="*/ 985841 h 1009657"/>
                <a:gd name="connsiteX7" fmla="*/ 1590675 w 2909577"/>
                <a:gd name="connsiteY7" fmla="*/ 38103 h 1009657"/>
                <a:gd name="connsiteX8" fmla="*/ 1819275 w 2909577"/>
                <a:gd name="connsiteY8" fmla="*/ 1004891 h 1009657"/>
                <a:gd name="connsiteX9" fmla="*/ 2009775 w 2909577"/>
                <a:gd name="connsiteY9" fmla="*/ 61916 h 1009657"/>
                <a:gd name="connsiteX10" fmla="*/ 2185988 w 2909577"/>
                <a:gd name="connsiteY10" fmla="*/ 957266 h 1009657"/>
                <a:gd name="connsiteX11" fmla="*/ 2408756 w 2909577"/>
                <a:gd name="connsiteY11" fmla="*/ 961626 h 1009657"/>
                <a:gd name="connsiteX12" fmla="*/ 2593108 w 2909577"/>
                <a:gd name="connsiteY12" fmla="*/ 1006870 h 1009657"/>
                <a:gd name="connsiteX13" fmla="*/ 2761630 w 2909577"/>
                <a:gd name="connsiteY13" fmla="*/ 969352 h 1009657"/>
                <a:gd name="connsiteX14" fmla="*/ 2909577 w 2909577"/>
                <a:gd name="connsiteY14" fmla="*/ 1002511 h 1009657"/>
                <a:gd name="connsiteX0" fmla="*/ 0 w 2909577"/>
                <a:gd name="connsiteY0" fmla="*/ 985841 h 1009657"/>
                <a:gd name="connsiteX1" fmla="*/ 228600 w 2909577"/>
                <a:gd name="connsiteY1" fmla="*/ 3 h 1009657"/>
                <a:gd name="connsiteX2" fmla="*/ 461963 w 2909577"/>
                <a:gd name="connsiteY2" fmla="*/ 995366 h 1009657"/>
                <a:gd name="connsiteX3" fmla="*/ 671513 w 2909577"/>
                <a:gd name="connsiteY3" fmla="*/ 19053 h 1009657"/>
                <a:gd name="connsiteX4" fmla="*/ 942975 w 2909577"/>
                <a:gd name="connsiteY4" fmla="*/ 1009653 h 1009657"/>
                <a:gd name="connsiteX5" fmla="*/ 1138238 w 2909577"/>
                <a:gd name="connsiteY5" fmla="*/ 33341 h 1009657"/>
                <a:gd name="connsiteX6" fmla="*/ 1376363 w 2909577"/>
                <a:gd name="connsiteY6" fmla="*/ 985841 h 1009657"/>
                <a:gd name="connsiteX7" fmla="*/ 1590675 w 2909577"/>
                <a:gd name="connsiteY7" fmla="*/ 38103 h 1009657"/>
                <a:gd name="connsiteX8" fmla="*/ 1819275 w 2909577"/>
                <a:gd name="connsiteY8" fmla="*/ 1004891 h 1009657"/>
                <a:gd name="connsiteX9" fmla="*/ 2009775 w 2909577"/>
                <a:gd name="connsiteY9" fmla="*/ 61916 h 1009657"/>
                <a:gd name="connsiteX10" fmla="*/ 2185988 w 2909577"/>
                <a:gd name="connsiteY10" fmla="*/ 957266 h 1009657"/>
                <a:gd name="connsiteX11" fmla="*/ 2408756 w 2909577"/>
                <a:gd name="connsiteY11" fmla="*/ 961626 h 1009657"/>
                <a:gd name="connsiteX12" fmla="*/ 2593108 w 2909577"/>
                <a:gd name="connsiteY12" fmla="*/ 1006870 h 1009657"/>
                <a:gd name="connsiteX13" fmla="*/ 2761630 w 2909577"/>
                <a:gd name="connsiteY13" fmla="*/ 969352 h 1009657"/>
                <a:gd name="connsiteX14" fmla="*/ 2909577 w 2909577"/>
                <a:gd name="connsiteY14" fmla="*/ 1002511 h 1009657"/>
                <a:gd name="connsiteX0" fmla="*/ 0 w 2909577"/>
                <a:gd name="connsiteY0" fmla="*/ 985841 h 1011709"/>
                <a:gd name="connsiteX1" fmla="*/ 228600 w 2909577"/>
                <a:gd name="connsiteY1" fmla="*/ 3 h 1011709"/>
                <a:gd name="connsiteX2" fmla="*/ 461963 w 2909577"/>
                <a:gd name="connsiteY2" fmla="*/ 995366 h 1011709"/>
                <a:gd name="connsiteX3" fmla="*/ 671513 w 2909577"/>
                <a:gd name="connsiteY3" fmla="*/ 19053 h 1011709"/>
                <a:gd name="connsiteX4" fmla="*/ 942975 w 2909577"/>
                <a:gd name="connsiteY4" fmla="*/ 1009653 h 1011709"/>
                <a:gd name="connsiteX5" fmla="*/ 1138238 w 2909577"/>
                <a:gd name="connsiteY5" fmla="*/ 33341 h 1011709"/>
                <a:gd name="connsiteX6" fmla="*/ 1376363 w 2909577"/>
                <a:gd name="connsiteY6" fmla="*/ 985841 h 1011709"/>
                <a:gd name="connsiteX7" fmla="*/ 1590675 w 2909577"/>
                <a:gd name="connsiteY7" fmla="*/ 38103 h 1011709"/>
                <a:gd name="connsiteX8" fmla="*/ 1819275 w 2909577"/>
                <a:gd name="connsiteY8" fmla="*/ 1004891 h 1011709"/>
                <a:gd name="connsiteX9" fmla="*/ 2009775 w 2909577"/>
                <a:gd name="connsiteY9" fmla="*/ 61916 h 1011709"/>
                <a:gd name="connsiteX10" fmla="*/ 2185988 w 2909577"/>
                <a:gd name="connsiteY10" fmla="*/ 957266 h 1011709"/>
                <a:gd name="connsiteX11" fmla="*/ 2408756 w 2909577"/>
                <a:gd name="connsiteY11" fmla="*/ 961626 h 1011709"/>
                <a:gd name="connsiteX12" fmla="*/ 2593108 w 2909577"/>
                <a:gd name="connsiteY12" fmla="*/ 1006870 h 1011709"/>
                <a:gd name="connsiteX13" fmla="*/ 2761630 w 2909577"/>
                <a:gd name="connsiteY13" fmla="*/ 969352 h 1011709"/>
                <a:gd name="connsiteX14" fmla="*/ 2909577 w 2909577"/>
                <a:gd name="connsiteY14" fmla="*/ 1002511 h 101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09577" h="1011709">
                  <a:moveTo>
                    <a:pt x="0" y="985841"/>
                  </a:moveTo>
                  <a:cubicBezTo>
                    <a:pt x="75803" y="492128"/>
                    <a:pt x="151606" y="-1584"/>
                    <a:pt x="228600" y="3"/>
                  </a:cubicBezTo>
                  <a:cubicBezTo>
                    <a:pt x="305594" y="1590"/>
                    <a:pt x="388144" y="992191"/>
                    <a:pt x="461963" y="995366"/>
                  </a:cubicBezTo>
                  <a:cubicBezTo>
                    <a:pt x="535782" y="998541"/>
                    <a:pt x="591344" y="16672"/>
                    <a:pt x="671513" y="19053"/>
                  </a:cubicBezTo>
                  <a:cubicBezTo>
                    <a:pt x="751682" y="21434"/>
                    <a:pt x="865188" y="1007272"/>
                    <a:pt x="942975" y="1009653"/>
                  </a:cubicBezTo>
                  <a:cubicBezTo>
                    <a:pt x="1020762" y="1012034"/>
                    <a:pt x="1066007" y="37310"/>
                    <a:pt x="1138238" y="33341"/>
                  </a:cubicBezTo>
                  <a:cubicBezTo>
                    <a:pt x="1210469" y="29372"/>
                    <a:pt x="1300957" y="985047"/>
                    <a:pt x="1376363" y="985841"/>
                  </a:cubicBezTo>
                  <a:cubicBezTo>
                    <a:pt x="1451769" y="986635"/>
                    <a:pt x="1516856" y="34928"/>
                    <a:pt x="1590675" y="38103"/>
                  </a:cubicBezTo>
                  <a:cubicBezTo>
                    <a:pt x="1664494" y="41278"/>
                    <a:pt x="1749425" y="1000922"/>
                    <a:pt x="1819275" y="1004891"/>
                  </a:cubicBezTo>
                  <a:cubicBezTo>
                    <a:pt x="1889125" y="1008860"/>
                    <a:pt x="1948656" y="69853"/>
                    <a:pt x="2009775" y="61916"/>
                  </a:cubicBezTo>
                  <a:cubicBezTo>
                    <a:pt x="2070894" y="53978"/>
                    <a:pt x="2122372" y="803346"/>
                    <a:pt x="2185988" y="957266"/>
                  </a:cubicBezTo>
                  <a:cubicBezTo>
                    <a:pt x="2258246" y="1075467"/>
                    <a:pt x="2299136" y="964868"/>
                    <a:pt x="2408756" y="961626"/>
                  </a:cubicBezTo>
                  <a:cubicBezTo>
                    <a:pt x="2495333" y="967909"/>
                    <a:pt x="2493969" y="1011535"/>
                    <a:pt x="2593108" y="1006870"/>
                  </a:cubicBezTo>
                  <a:cubicBezTo>
                    <a:pt x="2658885" y="1005477"/>
                    <a:pt x="2698735" y="970745"/>
                    <a:pt x="2761630" y="969352"/>
                  </a:cubicBezTo>
                  <a:cubicBezTo>
                    <a:pt x="2836870" y="974849"/>
                    <a:pt x="2857381" y="987490"/>
                    <a:pt x="2909577" y="1002511"/>
                  </a:cubicBezTo>
                </a:path>
              </a:pathLst>
            </a:custGeom>
            <a:noFill/>
            <a:ln w="28575">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1325"/>
            </a:p>
          </p:txBody>
        </p:sp>
        <p:grpSp>
          <p:nvGrpSpPr>
            <p:cNvPr id="50" name="Group 49">
              <a:extLst>
                <a:ext uri="{FF2B5EF4-FFF2-40B4-BE49-F238E27FC236}">
                  <a16:creationId xmlns:a16="http://schemas.microsoft.com/office/drawing/2014/main" id="{15B85AF3-5ABE-4C5C-A62B-A3170B3A93FC}"/>
                </a:ext>
              </a:extLst>
            </p:cNvPr>
            <p:cNvGrpSpPr/>
            <p:nvPr/>
          </p:nvGrpSpPr>
          <p:grpSpPr>
            <a:xfrm>
              <a:off x="4432528" y="3562170"/>
              <a:ext cx="2809656" cy="448560"/>
              <a:chOff x="3257763" y="3094544"/>
              <a:chExt cx="2809656" cy="448560"/>
            </a:xfrm>
          </p:grpSpPr>
          <p:sp>
            <p:nvSpPr>
              <p:cNvPr id="51" name="TextBox 50">
                <a:extLst>
                  <a:ext uri="{FF2B5EF4-FFF2-40B4-BE49-F238E27FC236}">
                    <a16:creationId xmlns:a16="http://schemas.microsoft.com/office/drawing/2014/main" id="{8AEDDE6B-F50E-4278-9BB9-D31A677E4FAF}"/>
                  </a:ext>
                </a:extLst>
              </p:cNvPr>
              <p:cNvSpPr txBox="1"/>
              <p:nvPr/>
            </p:nvSpPr>
            <p:spPr>
              <a:xfrm>
                <a:off x="3257763" y="3094635"/>
                <a:ext cx="664871" cy="446179"/>
              </a:xfrm>
              <a:prstGeom prst="rect">
                <a:avLst/>
              </a:prstGeom>
              <a:noFill/>
            </p:spPr>
            <p:txBody>
              <a:bodyPr wrap="square" lIns="134444" tIns="107555" rIns="134444" bIns="107555" rtlCol="0">
                <a:spAutoFit/>
              </a:bodyPr>
              <a:lstStyle/>
              <a:p>
                <a:pPr>
                  <a:lnSpc>
                    <a:spcPct val="90000"/>
                  </a:lnSpc>
                  <a:spcAft>
                    <a:spcPts val="441"/>
                  </a:spcAft>
                </a:pPr>
                <a:r>
                  <a:rPr lang="en-US" sz="800" dirty="0">
                    <a:gradFill>
                      <a:gsLst>
                        <a:gs pos="2917">
                          <a:schemeClr val="tx1"/>
                        </a:gs>
                        <a:gs pos="30000">
                          <a:schemeClr val="tx1"/>
                        </a:gs>
                      </a:gsLst>
                      <a:lin ang="5400000" scaled="0"/>
                    </a:gradFill>
                  </a:rPr>
                  <a:t>Mon</a:t>
                </a:r>
              </a:p>
            </p:txBody>
          </p:sp>
          <p:sp>
            <p:nvSpPr>
              <p:cNvPr id="52" name="TextBox 51">
                <a:extLst>
                  <a:ext uri="{FF2B5EF4-FFF2-40B4-BE49-F238E27FC236}">
                    <a16:creationId xmlns:a16="http://schemas.microsoft.com/office/drawing/2014/main" id="{DB23344D-6282-4A4B-90FD-324BA9C23DEF}"/>
                  </a:ext>
                </a:extLst>
              </p:cNvPr>
              <p:cNvSpPr txBox="1"/>
              <p:nvPr/>
            </p:nvSpPr>
            <p:spPr>
              <a:xfrm>
                <a:off x="3683540" y="3094544"/>
                <a:ext cx="619625" cy="446180"/>
              </a:xfrm>
              <a:prstGeom prst="rect">
                <a:avLst/>
              </a:prstGeom>
              <a:noFill/>
            </p:spPr>
            <p:txBody>
              <a:bodyPr wrap="square" lIns="134444" tIns="107555" rIns="134444" bIns="107555" rtlCol="0">
                <a:spAutoFit/>
              </a:bodyPr>
              <a:lstStyle/>
              <a:p>
                <a:pPr>
                  <a:lnSpc>
                    <a:spcPct val="90000"/>
                  </a:lnSpc>
                  <a:spcAft>
                    <a:spcPts val="441"/>
                  </a:spcAft>
                </a:pPr>
                <a:r>
                  <a:rPr lang="en-US" sz="800" dirty="0">
                    <a:gradFill>
                      <a:gsLst>
                        <a:gs pos="2917">
                          <a:schemeClr val="tx1"/>
                        </a:gs>
                        <a:gs pos="30000">
                          <a:schemeClr val="tx1"/>
                        </a:gs>
                      </a:gsLst>
                      <a:lin ang="5400000" scaled="0"/>
                    </a:gradFill>
                  </a:rPr>
                  <a:t>Tue</a:t>
                </a:r>
              </a:p>
            </p:txBody>
          </p:sp>
          <p:sp>
            <p:nvSpPr>
              <p:cNvPr id="53" name="TextBox 52">
                <a:extLst>
                  <a:ext uri="{FF2B5EF4-FFF2-40B4-BE49-F238E27FC236}">
                    <a16:creationId xmlns:a16="http://schemas.microsoft.com/office/drawing/2014/main" id="{006AB76E-9F7B-48CC-BF0C-33422865361A}"/>
                  </a:ext>
                </a:extLst>
              </p:cNvPr>
              <p:cNvSpPr txBox="1"/>
              <p:nvPr/>
            </p:nvSpPr>
            <p:spPr>
              <a:xfrm>
                <a:off x="4051157" y="3094544"/>
                <a:ext cx="676634" cy="446180"/>
              </a:xfrm>
              <a:prstGeom prst="rect">
                <a:avLst/>
              </a:prstGeom>
              <a:noFill/>
            </p:spPr>
            <p:txBody>
              <a:bodyPr wrap="square" lIns="134444" tIns="107555" rIns="134444" bIns="107555" rtlCol="0">
                <a:spAutoFit/>
              </a:bodyPr>
              <a:lstStyle/>
              <a:p>
                <a:pPr>
                  <a:lnSpc>
                    <a:spcPct val="90000"/>
                  </a:lnSpc>
                  <a:spcAft>
                    <a:spcPts val="441"/>
                  </a:spcAft>
                </a:pPr>
                <a:r>
                  <a:rPr lang="en-US" sz="800" dirty="0">
                    <a:gradFill>
                      <a:gsLst>
                        <a:gs pos="2917">
                          <a:schemeClr val="tx1"/>
                        </a:gs>
                        <a:gs pos="30000">
                          <a:schemeClr val="tx1"/>
                        </a:gs>
                      </a:gsLst>
                      <a:lin ang="5400000" scaled="0"/>
                    </a:gradFill>
                  </a:rPr>
                  <a:t>Wed</a:t>
                </a:r>
              </a:p>
            </p:txBody>
          </p:sp>
          <p:sp>
            <p:nvSpPr>
              <p:cNvPr id="54" name="TextBox 53">
                <a:extLst>
                  <a:ext uri="{FF2B5EF4-FFF2-40B4-BE49-F238E27FC236}">
                    <a16:creationId xmlns:a16="http://schemas.microsoft.com/office/drawing/2014/main" id="{0E9E5F71-E834-4638-9919-D15012B85D2F}"/>
                  </a:ext>
                </a:extLst>
              </p:cNvPr>
              <p:cNvSpPr txBox="1"/>
              <p:nvPr/>
            </p:nvSpPr>
            <p:spPr>
              <a:xfrm>
                <a:off x="4435351" y="3094544"/>
                <a:ext cx="676634" cy="446180"/>
              </a:xfrm>
              <a:prstGeom prst="rect">
                <a:avLst/>
              </a:prstGeom>
              <a:noFill/>
            </p:spPr>
            <p:txBody>
              <a:bodyPr wrap="square" lIns="134444" tIns="107555" rIns="134444" bIns="107555" rtlCol="0">
                <a:spAutoFit/>
              </a:bodyPr>
              <a:lstStyle/>
              <a:p>
                <a:pPr>
                  <a:lnSpc>
                    <a:spcPct val="90000"/>
                  </a:lnSpc>
                  <a:spcAft>
                    <a:spcPts val="441"/>
                  </a:spcAft>
                </a:pPr>
                <a:r>
                  <a:rPr lang="en-US" sz="800" dirty="0">
                    <a:gradFill>
                      <a:gsLst>
                        <a:gs pos="2917">
                          <a:schemeClr val="tx1"/>
                        </a:gs>
                        <a:gs pos="30000">
                          <a:schemeClr val="tx1"/>
                        </a:gs>
                      </a:gsLst>
                      <a:lin ang="5400000" scaled="0"/>
                    </a:gradFill>
                  </a:rPr>
                  <a:t>Thu</a:t>
                </a:r>
              </a:p>
            </p:txBody>
          </p:sp>
          <p:sp>
            <p:nvSpPr>
              <p:cNvPr id="55" name="TextBox 54">
                <a:extLst>
                  <a:ext uri="{FF2B5EF4-FFF2-40B4-BE49-F238E27FC236}">
                    <a16:creationId xmlns:a16="http://schemas.microsoft.com/office/drawing/2014/main" id="{F988D553-6E4F-4203-BB23-B944BF48866F}"/>
                  </a:ext>
                </a:extLst>
              </p:cNvPr>
              <p:cNvSpPr txBox="1"/>
              <p:nvPr/>
            </p:nvSpPr>
            <p:spPr>
              <a:xfrm>
                <a:off x="4795498" y="3094544"/>
                <a:ext cx="676634" cy="446180"/>
              </a:xfrm>
              <a:prstGeom prst="rect">
                <a:avLst/>
              </a:prstGeom>
              <a:noFill/>
            </p:spPr>
            <p:txBody>
              <a:bodyPr wrap="square" lIns="134444" tIns="107555" rIns="134444" bIns="107555" rtlCol="0">
                <a:spAutoFit/>
              </a:bodyPr>
              <a:lstStyle/>
              <a:p>
                <a:pPr>
                  <a:lnSpc>
                    <a:spcPct val="90000"/>
                  </a:lnSpc>
                  <a:spcAft>
                    <a:spcPts val="441"/>
                  </a:spcAft>
                </a:pPr>
                <a:r>
                  <a:rPr lang="en-US" sz="800" dirty="0">
                    <a:gradFill>
                      <a:gsLst>
                        <a:gs pos="2917">
                          <a:schemeClr val="tx1"/>
                        </a:gs>
                        <a:gs pos="30000">
                          <a:schemeClr val="tx1"/>
                        </a:gs>
                      </a:gsLst>
                      <a:lin ang="5400000" scaled="0"/>
                    </a:gradFill>
                  </a:rPr>
                  <a:t>Fri</a:t>
                </a:r>
              </a:p>
            </p:txBody>
          </p:sp>
          <p:sp>
            <p:nvSpPr>
              <p:cNvPr id="56" name="TextBox 55">
                <a:extLst>
                  <a:ext uri="{FF2B5EF4-FFF2-40B4-BE49-F238E27FC236}">
                    <a16:creationId xmlns:a16="http://schemas.microsoft.com/office/drawing/2014/main" id="{99C6C78E-0C1E-4087-9D1A-09EC88DD07ED}"/>
                  </a:ext>
                </a:extLst>
              </p:cNvPr>
              <p:cNvSpPr txBox="1"/>
              <p:nvPr/>
            </p:nvSpPr>
            <p:spPr>
              <a:xfrm>
                <a:off x="5089356" y="3096924"/>
                <a:ext cx="676634" cy="446180"/>
              </a:xfrm>
              <a:prstGeom prst="rect">
                <a:avLst/>
              </a:prstGeom>
              <a:noFill/>
            </p:spPr>
            <p:txBody>
              <a:bodyPr wrap="square" lIns="134444" tIns="107555" rIns="134444" bIns="107555" rtlCol="0">
                <a:spAutoFit/>
              </a:bodyPr>
              <a:lstStyle/>
              <a:p>
                <a:pPr>
                  <a:lnSpc>
                    <a:spcPct val="90000"/>
                  </a:lnSpc>
                  <a:spcAft>
                    <a:spcPts val="441"/>
                  </a:spcAft>
                </a:pPr>
                <a:r>
                  <a:rPr lang="en-US" sz="800" dirty="0">
                    <a:gradFill>
                      <a:gsLst>
                        <a:gs pos="2917">
                          <a:schemeClr val="tx1"/>
                        </a:gs>
                        <a:gs pos="30000">
                          <a:schemeClr val="tx1"/>
                        </a:gs>
                      </a:gsLst>
                      <a:lin ang="5400000" scaled="0"/>
                    </a:gradFill>
                  </a:rPr>
                  <a:t>Sat</a:t>
                </a:r>
              </a:p>
            </p:txBody>
          </p:sp>
          <p:sp>
            <p:nvSpPr>
              <p:cNvPr id="57" name="TextBox 56">
                <a:extLst>
                  <a:ext uri="{FF2B5EF4-FFF2-40B4-BE49-F238E27FC236}">
                    <a16:creationId xmlns:a16="http://schemas.microsoft.com/office/drawing/2014/main" id="{75FBBEC1-BB47-4430-8FC4-AB944725211A}"/>
                  </a:ext>
                </a:extLst>
              </p:cNvPr>
              <p:cNvSpPr txBox="1"/>
              <p:nvPr/>
            </p:nvSpPr>
            <p:spPr>
              <a:xfrm>
                <a:off x="5390785" y="3096924"/>
                <a:ext cx="676634" cy="446180"/>
              </a:xfrm>
              <a:prstGeom prst="rect">
                <a:avLst/>
              </a:prstGeom>
              <a:noFill/>
            </p:spPr>
            <p:txBody>
              <a:bodyPr wrap="square" lIns="134444" tIns="107555" rIns="134444" bIns="107555" rtlCol="0">
                <a:spAutoFit/>
              </a:bodyPr>
              <a:lstStyle/>
              <a:p>
                <a:pPr>
                  <a:lnSpc>
                    <a:spcPct val="90000"/>
                  </a:lnSpc>
                  <a:spcAft>
                    <a:spcPts val="441"/>
                  </a:spcAft>
                </a:pPr>
                <a:r>
                  <a:rPr lang="en-US" sz="800" dirty="0">
                    <a:gradFill>
                      <a:gsLst>
                        <a:gs pos="2917">
                          <a:schemeClr val="tx1"/>
                        </a:gs>
                        <a:gs pos="30000">
                          <a:schemeClr val="tx1"/>
                        </a:gs>
                      </a:gsLst>
                      <a:lin ang="5400000" scaled="0"/>
                    </a:gradFill>
                  </a:rPr>
                  <a:t>Sun</a:t>
                </a:r>
              </a:p>
            </p:txBody>
          </p:sp>
        </p:grpSp>
      </p:grpSp>
      <p:grpSp>
        <p:nvGrpSpPr>
          <p:cNvPr id="58" name="Group 57">
            <a:extLst>
              <a:ext uri="{FF2B5EF4-FFF2-40B4-BE49-F238E27FC236}">
                <a16:creationId xmlns:a16="http://schemas.microsoft.com/office/drawing/2014/main" id="{4B8E04B6-38F5-450A-BAD9-C68BB36CAC03}"/>
              </a:ext>
            </a:extLst>
          </p:cNvPr>
          <p:cNvGrpSpPr/>
          <p:nvPr/>
        </p:nvGrpSpPr>
        <p:grpSpPr>
          <a:xfrm>
            <a:off x="5687285" y="2431093"/>
            <a:ext cx="2306066" cy="1460900"/>
            <a:chOff x="1909266" y="1530903"/>
            <a:chExt cx="2995958" cy="1987208"/>
          </a:xfrm>
          <a:solidFill>
            <a:schemeClr val="accent5">
              <a:lumMod val="20000"/>
              <a:lumOff val="80000"/>
            </a:schemeClr>
          </a:solidFill>
        </p:grpSpPr>
        <p:grpSp>
          <p:nvGrpSpPr>
            <p:cNvPr id="59" name="Group 58">
              <a:extLst>
                <a:ext uri="{FF2B5EF4-FFF2-40B4-BE49-F238E27FC236}">
                  <a16:creationId xmlns:a16="http://schemas.microsoft.com/office/drawing/2014/main" id="{FFAC17BE-715E-42C9-AEF6-B352C6661A83}"/>
                </a:ext>
              </a:extLst>
            </p:cNvPr>
            <p:cNvGrpSpPr/>
            <p:nvPr/>
          </p:nvGrpSpPr>
          <p:grpSpPr>
            <a:xfrm>
              <a:off x="1909266" y="1530903"/>
              <a:ext cx="2995958" cy="1987208"/>
              <a:chOff x="819932" y="2082786"/>
              <a:chExt cx="2995958" cy="1987208"/>
            </a:xfrm>
            <a:grpFill/>
          </p:grpSpPr>
          <p:sp>
            <p:nvSpPr>
              <p:cNvPr id="63" name="Can 25">
                <a:extLst>
                  <a:ext uri="{FF2B5EF4-FFF2-40B4-BE49-F238E27FC236}">
                    <a16:creationId xmlns:a16="http://schemas.microsoft.com/office/drawing/2014/main" id="{DDE1EFD3-9280-4E55-81D2-F58FA2CCF4F9}"/>
                  </a:ext>
                </a:extLst>
              </p:cNvPr>
              <p:cNvSpPr/>
              <p:nvPr/>
            </p:nvSpPr>
            <p:spPr bwMode="auto">
              <a:xfrm>
                <a:off x="819932" y="2082786"/>
                <a:ext cx="2995958" cy="1987208"/>
              </a:xfrm>
              <a:prstGeom prst="cube">
                <a:avLst/>
              </a:prstGeom>
              <a:solidFill>
                <a:srgbClr val="B1D4FF">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2" tIns="109697" rIns="137122" bIns="109697" numCol="1" spcCol="0" rtlCol="0" fromWordArt="0" anchor="t" anchorCtr="0" forceAA="0" compatLnSpc="1">
                <a:prstTxWarp prst="textNoShape">
                  <a:avLst/>
                </a:prstTxWarp>
                <a:noAutofit/>
              </a:bodyPr>
              <a:lstStyle/>
              <a:p>
                <a:pPr algn="ctr" defTabSz="699174" fontAlgn="base">
                  <a:lnSpc>
                    <a:spcPct val="90000"/>
                  </a:lnSpc>
                  <a:spcBef>
                    <a:spcPct val="0"/>
                  </a:spcBef>
                  <a:spcAft>
                    <a:spcPct val="0"/>
                  </a:spcAft>
                </a:pPr>
                <a:endParaRPr lang="en-US" u="sng"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B198A7DD-F54C-4EE3-B9E6-D318B37975CD}"/>
                  </a:ext>
                </a:extLst>
              </p:cNvPr>
              <p:cNvSpPr/>
              <p:nvPr/>
            </p:nvSpPr>
            <p:spPr bwMode="auto">
              <a:xfrm rot="21180706">
                <a:off x="846232" y="2857973"/>
                <a:ext cx="2471995" cy="216674"/>
              </a:xfrm>
              <a:custGeom>
                <a:avLst/>
                <a:gdLst>
                  <a:gd name="connsiteX0" fmla="*/ 0 w 2471737"/>
                  <a:gd name="connsiteY0" fmla="*/ 73856 h 104182"/>
                  <a:gd name="connsiteX1" fmla="*/ 90487 w 2471737"/>
                  <a:gd name="connsiteY1" fmla="*/ 9562 h 104182"/>
                  <a:gd name="connsiteX2" fmla="*/ 161925 w 2471737"/>
                  <a:gd name="connsiteY2" fmla="*/ 71475 h 104182"/>
                  <a:gd name="connsiteX3" fmla="*/ 192881 w 2471737"/>
                  <a:gd name="connsiteY3" fmla="*/ 42900 h 104182"/>
                  <a:gd name="connsiteX4" fmla="*/ 219075 w 2471737"/>
                  <a:gd name="connsiteY4" fmla="*/ 71475 h 104182"/>
                  <a:gd name="connsiteX5" fmla="*/ 269081 w 2471737"/>
                  <a:gd name="connsiteY5" fmla="*/ 37 h 104182"/>
                  <a:gd name="connsiteX6" fmla="*/ 309562 w 2471737"/>
                  <a:gd name="connsiteY6" fmla="*/ 61950 h 104182"/>
                  <a:gd name="connsiteX7" fmla="*/ 352425 w 2471737"/>
                  <a:gd name="connsiteY7" fmla="*/ 85762 h 104182"/>
                  <a:gd name="connsiteX8" fmla="*/ 395287 w 2471737"/>
                  <a:gd name="connsiteY8" fmla="*/ 73856 h 104182"/>
                  <a:gd name="connsiteX9" fmla="*/ 421481 w 2471737"/>
                  <a:gd name="connsiteY9" fmla="*/ 57187 h 104182"/>
                  <a:gd name="connsiteX10" fmla="*/ 500062 w 2471737"/>
                  <a:gd name="connsiteY10" fmla="*/ 69094 h 104182"/>
                  <a:gd name="connsiteX11" fmla="*/ 545306 w 2471737"/>
                  <a:gd name="connsiteY11" fmla="*/ 85762 h 104182"/>
                  <a:gd name="connsiteX12" fmla="*/ 595312 w 2471737"/>
                  <a:gd name="connsiteY12" fmla="*/ 59569 h 104182"/>
                  <a:gd name="connsiteX13" fmla="*/ 633412 w 2471737"/>
                  <a:gd name="connsiteY13" fmla="*/ 16706 h 104182"/>
                  <a:gd name="connsiteX14" fmla="*/ 654844 w 2471737"/>
                  <a:gd name="connsiteY14" fmla="*/ 4800 h 104182"/>
                  <a:gd name="connsiteX15" fmla="*/ 688181 w 2471737"/>
                  <a:gd name="connsiteY15" fmla="*/ 57187 h 104182"/>
                  <a:gd name="connsiteX16" fmla="*/ 714375 w 2471737"/>
                  <a:gd name="connsiteY16" fmla="*/ 78619 h 104182"/>
                  <a:gd name="connsiteX17" fmla="*/ 762000 w 2471737"/>
                  <a:gd name="connsiteY17" fmla="*/ 100050 h 104182"/>
                  <a:gd name="connsiteX18" fmla="*/ 783431 w 2471737"/>
                  <a:gd name="connsiteY18" fmla="*/ 64331 h 104182"/>
                  <a:gd name="connsiteX19" fmla="*/ 814387 w 2471737"/>
                  <a:gd name="connsiteY19" fmla="*/ 97669 h 104182"/>
                  <a:gd name="connsiteX20" fmla="*/ 838200 w 2471737"/>
                  <a:gd name="connsiteY20" fmla="*/ 57187 h 104182"/>
                  <a:gd name="connsiteX21" fmla="*/ 885825 w 2471737"/>
                  <a:gd name="connsiteY21" fmla="*/ 97669 h 104182"/>
                  <a:gd name="connsiteX22" fmla="*/ 935831 w 2471737"/>
                  <a:gd name="connsiteY22" fmla="*/ 30994 h 104182"/>
                  <a:gd name="connsiteX23" fmla="*/ 1002506 w 2471737"/>
                  <a:gd name="connsiteY23" fmla="*/ 95287 h 104182"/>
                  <a:gd name="connsiteX24" fmla="*/ 1035844 w 2471737"/>
                  <a:gd name="connsiteY24" fmla="*/ 61950 h 104182"/>
                  <a:gd name="connsiteX25" fmla="*/ 1097756 w 2471737"/>
                  <a:gd name="connsiteY25" fmla="*/ 90525 h 104182"/>
                  <a:gd name="connsiteX26" fmla="*/ 1178719 w 2471737"/>
                  <a:gd name="connsiteY26" fmla="*/ 83381 h 104182"/>
                  <a:gd name="connsiteX27" fmla="*/ 1257300 w 2471737"/>
                  <a:gd name="connsiteY27" fmla="*/ 61950 h 104182"/>
                  <a:gd name="connsiteX28" fmla="*/ 1312069 w 2471737"/>
                  <a:gd name="connsiteY28" fmla="*/ 95287 h 104182"/>
                  <a:gd name="connsiteX29" fmla="*/ 1362075 w 2471737"/>
                  <a:gd name="connsiteY29" fmla="*/ 66712 h 104182"/>
                  <a:gd name="connsiteX30" fmla="*/ 1440656 w 2471737"/>
                  <a:gd name="connsiteY30" fmla="*/ 90525 h 104182"/>
                  <a:gd name="connsiteX31" fmla="*/ 1490662 w 2471737"/>
                  <a:gd name="connsiteY31" fmla="*/ 16706 h 104182"/>
                  <a:gd name="connsiteX32" fmla="*/ 1559719 w 2471737"/>
                  <a:gd name="connsiteY32" fmla="*/ 90525 h 104182"/>
                  <a:gd name="connsiteX33" fmla="*/ 1612106 w 2471737"/>
                  <a:gd name="connsiteY33" fmla="*/ 59569 h 104182"/>
                  <a:gd name="connsiteX34" fmla="*/ 1704975 w 2471737"/>
                  <a:gd name="connsiteY34" fmla="*/ 85762 h 104182"/>
                  <a:gd name="connsiteX35" fmla="*/ 1766887 w 2471737"/>
                  <a:gd name="connsiteY35" fmla="*/ 57187 h 104182"/>
                  <a:gd name="connsiteX36" fmla="*/ 1804987 w 2471737"/>
                  <a:gd name="connsiteY36" fmla="*/ 7181 h 104182"/>
                  <a:gd name="connsiteX37" fmla="*/ 1871662 w 2471737"/>
                  <a:gd name="connsiteY37" fmla="*/ 73856 h 104182"/>
                  <a:gd name="connsiteX38" fmla="*/ 1914525 w 2471737"/>
                  <a:gd name="connsiteY38" fmla="*/ 47662 h 104182"/>
                  <a:gd name="connsiteX39" fmla="*/ 1964531 w 2471737"/>
                  <a:gd name="connsiteY39" fmla="*/ 85762 h 104182"/>
                  <a:gd name="connsiteX40" fmla="*/ 2076450 w 2471737"/>
                  <a:gd name="connsiteY40" fmla="*/ 102431 h 104182"/>
                  <a:gd name="connsiteX41" fmla="*/ 2116931 w 2471737"/>
                  <a:gd name="connsiteY41" fmla="*/ 45281 h 104182"/>
                  <a:gd name="connsiteX42" fmla="*/ 2202656 w 2471737"/>
                  <a:gd name="connsiteY42" fmla="*/ 85762 h 104182"/>
                  <a:gd name="connsiteX43" fmla="*/ 2278856 w 2471737"/>
                  <a:gd name="connsiteY43" fmla="*/ 54806 h 104182"/>
                  <a:gd name="connsiteX44" fmla="*/ 2338387 w 2471737"/>
                  <a:gd name="connsiteY44" fmla="*/ 81000 h 104182"/>
                  <a:gd name="connsiteX45" fmla="*/ 2405062 w 2471737"/>
                  <a:gd name="connsiteY45" fmla="*/ 52425 h 104182"/>
                  <a:gd name="connsiteX46" fmla="*/ 2471737 w 2471737"/>
                  <a:gd name="connsiteY46" fmla="*/ 38137 h 104182"/>
                  <a:gd name="connsiteX0" fmla="*/ 0 w 2471737"/>
                  <a:gd name="connsiteY0" fmla="*/ 71334 h 101660"/>
                  <a:gd name="connsiteX1" fmla="*/ 90487 w 2471737"/>
                  <a:gd name="connsiteY1" fmla="*/ 7040 h 101660"/>
                  <a:gd name="connsiteX2" fmla="*/ 161925 w 2471737"/>
                  <a:gd name="connsiteY2" fmla="*/ 68953 h 101660"/>
                  <a:gd name="connsiteX3" fmla="*/ 192881 w 2471737"/>
                  <a:gd name="connsiteY3" fmla="*/ 40378 h 101660"/>
                  <a:gd name="connsiteX4" fmla="*/ 219075 w 2471737"/>
                  <a:gd name="connsiteY4" fmla="*/ 68953 h 101660"/>
                  <a:gd name="connsiteX5" fmla="*/ 273254 w 2471737"/>
                  <a:gd name="connsiteY5" fmla="*/ 26734 h 101660"/>
                  <a:gd name="connsiteX6" fmla="*/ 309562 w 2471737"/>
                  <a:gd name="connsiteY6" fmla="*/ 59428 h 101660"/>
                  <a:gd name="connsiteX7" fmla="*/ 352425 w 2471737"/>
                  <a:gd name="connsiteY7" fmla="*/ 83240 h 101660"/>
                  <a:gd name="connsiteX8" fmla="*/ 395287 w 2471737"/>
                  <a:gd name="connsiteY8" fmla="*/ 71334 h 101660"/>
                  <a:gd name="connsiteX9" fmla="*/ 421481 w 2471737"/>
                  <a:gd name="connsiteY9" fmla="*/ 54665 h 101660"/>
                  <a:gd name="connsiteX10" fmla="*/ 500062 w 2471737"/>
                  <a:gd name="connsiteY10" fmla="*/ 66572 h 101660"/>
                  <a:gd name="connsiteX11" fmla="*/ 545306 w 2471737"/>
                  <a:gd name="connsiteY11" fmla="*/ 83240 h 101660"/>
                  <a:gd name="connsiteX12" fmla="*/ 595312 w 2471737"/>
                  <a:gd name="connsiteY12" fmla="*/ 57047 h 101660"/>
                  <a:gd name="connsiteX13" fmla="*/ 633412 w 2471737"/>
                  <a:gd name="connsiteY13" fmla="*/ 14184 h 101660"/>
                  <a:gd name="connsiteX14" fmla="*/ 654844 w 2471737"/>
                  <a:gd name="connsiteY14" fmla="*/ 2278 h 101660"/>
                  <a:gd name="connsiteX15" fmla="*/ 688181 w 2471737"/>
                  <a:gd name="connsiteY15" fmla="*/ 54665 h 101660"/>
                  <a:gd name="connsiteX16" fmla="*/ 714375 w 2471737"/>
                  <a:gd name="connsiteY16" fmla="*/ 76097 h 101660"/>
                  <a:gd name="connsiteX17" fmla="*/ 762000 w 2471737"/>
                  <a:gd name="connsiteY17" fmla="*/ 97528 h 101660"/>
                  <a:gd name="connsiteX18" fmla="*/ 783431 w 2471737"/>
                  <a:gd name="connsiteY18" fmla="*/ 61809 h 101660"/>
                  <a:gd name="connsiteX19" fmla="*/ 814387 w 2471737"/>
                  <a:gd name="connsiteY19" fmla="*/ 95147 h 101660"/>
                  <a:gd name="connsiteX20" fmla="*/ 838200 w 2471737"/>
                  <a:gd name="connsiteY20" fmla="*/ 54665 h 101660"/>
                  <a:gd name="connsiteX21" fmla="*/ 885825 w 2471737"/>
                  <a:gd name="connsiteY21" fmla="*/ 95147 h 101660"/>
                  <a:gd name="connsiteX22" fmla="*/ 935831 w 2471737"/>
                  <a:gd name="connsiteY22" fmla="*/ 28472 h 101660"/>
                  <a:gd name="connsiteX23" fmla="*/ 1002506 w 2471737"/>
                  <a:gd name="connsiteY23" fmla="*/ 92765 h 101660"/>
                  <a:gd name="connsiteX24" fmla="*/ 1035844 w 2471737"/>
                  <a:gd name="connsiteY24" fmla="*/ 59428 h 101660"/>
                  <a:gd name="connsiteX25" fmla="*/ 1097756 w 2471737"/>
                  <a:gd name="connsiteY25" fmla="*/ 88003 h 101660"/>
                  <a:gd name="connsiteX26" fmla="*/ 1178719 w 2471737"/>
                  <a:gd name="connsiteY26" fmla="*/ 80859 h 101660"/>
                  <a:gd name="connsiteX27" fmla="*/ 1257300 w 2471737"/>
                  <a:gd name="connsiteY27" fmla="*/ 59428 h 101660"/>
                  <a:gd name="connsiteX28" fmla="*/ 1312069 w 2471737"/>
                  <a:gd name="connsiteY28" fmla="*/ 92765 h 101660"/>
                  <a:gd name="connsiteX29" fmla="*/ 1362075 w 2471737"/>
                  <a:gd name="connsiteY29" fmla="*/ 64190 h 101660"/>
                  <a:gd name="connsiteX30" fmla="*/ 1440656 w 2471737"/>
                  <a:gd name="connsiteY30" fmla="*/ 88003 h 101660"/>
                  <a:gd name="connsiteX31" fmla="*/ 1490662 w 2471737"/>
                  <a:gd name="connsiteY31" fmla="*/ 14184 h 101660"/>
                  <a:gd name="connsiteX32" fmla="*/ 1559719 w 2471737"/>
                  <a:gd name="connsiteY32" fmla="*/ 88003 h 101660"/>
                  <a:gd name="connsiteX33" fmla="*/ 1612106 w 2471737"/>
                  <a:gd name="connsiteY33" fmla="*/ 57047 h 101660"/>
                  <a:gd name="connsiteX34" fmla="*/ 1704975 w 2471737"/>
                  <a:gd name="connsiteY34" fmla="*/ 83240 h 101660"/>
                  <a:gd name="connsiteX35" fmla="*/ 1766887 w 2471737"/>
                  <a:gd name="connsiteY35" fmla="*/ 54665 h 101660"/>
                  <a:gd name="connsiteX36" fmla="*/ 1804987 w 2471737"/>
                  <a:gd name="connsiteY36" fmla="*/ 4659 h 101660"/>
                  <a:gd name="connsiteX37" fmla="*/ 1871662 w 2471737"/>
                  <a:gd name="connsiteY37" fmla="*/ 71334 h 101660"/>
                  <a:gd name="connsiteX38" fmla="*/ 1914525 w 2471737"/>
                  <a:gd name="connsiteY38" fmla="*/ 45140 h 101660"/>
                  <a:gd name="connsiteX39" fmla="*/ 1964531 w 2471737"/>
                  <a:gd name="connsiteY39" fmla="*/ 83240 h 101660"/>
                  <a:gd name="connsiteX40" fmla="*/ 2076450 w 2471737"/>
                  <a:gd name="connsiteY40" fmla="*/ 99909 h 101660"/>
                  <a:gd name="connsiteX41" fmla="*/ 2116931 w 2471737"/>
                  <a:gd name="connsiteY41" fmla="*/ 42759 h 101660"/>
                  <a:gd name="connsiteX42" fmla="*/ 2202656 w 2471737"/>
                  <a:gd name="connsiteY42" fmla="*/ 83240 h 101660"/>
                  <a:gd name="connsiteX43" fmla="*/ 2278856 w 2471737"/>
                  <a:gd name="connsiteY43" fmla="*/ 52284 h 101660"/>
                  <a:gd name="connsiteX44" fmla="*/ 2338387 w 2471737"/>
                  <a:gd name="connsiteY44" fmla="*/ 78478 h 101660"/>
                  <a:gd name="connsiteX45" fmla="*/ 2405062 w 2471737"/>
                  <a:gd name="connsiteY45" fmla="*/ 49903 h 101660"/>
                  <a:gd name="connsiteX46" fmla="*/ 2471737 w 2471737"/>
                  <a:gd name="connsiteY46" fmla="*/ 35615 h 101660"/>
                  <a:gd name="connsiteX0" fmla="*/ 0 w 2471737"/>
                  <a:gd name="connsiteY0" fmla="*/ 103130 h 133456"/>
                  <a:gd name="connsiteX1" fmla="*/ 90487 w 2471737"/>
                  <a:gd name="connsiteY1" fmla="*/ 38836 h 133456"/>
                  <a:gd name="connsiteX2" fmla="*/ 161925 w 2471737"/>
                  <a:gd name="connsiteY2" fmla="*/ 100749 h 133456"/>
                  <a:gd name="connsiteX3" fmla="*/ 192881 w 2471737"/>
                  <a:gd name="connsiteY3" fmla="*/ 72174 h 133456"/>
                  <a:gd name="connsiteX4" fmla="*/ 219075 w 2471737"/>
                  <a:gd name="connsiteY4" fmla="*/ 100749 h 133456"/>
                  <a:gd name="connsiteX5" fmla="*/ 273254 w 2471737"/>
                  <a:gd name="connsiteY5" fmla="*/ 58530 h 133456"/>
                  <a:gd name="connsiteX6" fmla="*/ 309562 w 2471737"/>
                  <a:gd name="connsiteY6" fmla="*/ 91224 h 133456"/>
                  <a:gd name="connsiteX7" fmla="*/ 352425 w 2471737"/>
                  <a:gd name="connsiteY7" fmla="*/ 115036 h 133456"/>
                  <a:gd name="connsiteX8" fmla="*/ 395287 w 2471737"/>
                  <a:gd name="connsiteY8" fmla="*/ 103130 h 133456"/>
                  <a:gd name="connsiteX9" fmla="*/ 421481 w 2471737"/>
                  <a:gd name="connsiteY9" fmla="*/ 86461 h 133456"/>
                  <a:gd name="connsiteX10" fmla="*/ 500062 w 2471737"/>
                  <a:gd name="connsiteY10" fmla="*/ 98368 h 133456"/>
                  <a:gd name="connsiteX11" fmla="*/ 545306 w 2471737"/>
                  <a:gd name="connsiteY11" fmla="*/ 115036 h 133456"/>
                  <a:gd name="connsiteX12" fmla="*/ 595312 w 2471737"/>
                  <a:gd name="connsiteY12" fmla="*/ 88843 h 133456"/>
                  <a:gd name="connsiteX13" fmla="*/ 633412 w 2471737"/>
                  <a:gd name="connsiteY13" fmla="*/ 45980 h 133456"/>
                  <a:gd name="connsiteX14" fmla="*/ 680330 w 2471737"/>
                  <a:gd name="connsiteY14" fmla="*/ 809 h 133456"/>
                  <a:gd name="connsiteX15" fmla="*/ 688181 w 2471737"/>
                  <a:gd name="connsiteY15" fmla="*/ 86461 h 133456"/>
                  <a:gd name="connsiteX16" fmla="*/ 714375 w 2471737"/>
                  <a:gd name="connsiteY16" fmla="*/ 107893 h 133456"/>
                  <a:gd name="connsiteX17" fmla="*/ 762000 w 2471737"/>
                  <a:gd name="connsiteY17" fmla="*/ 129324 h 133456"/>
                  <a:gd name="connsiteX18" fmla="*/ 783431 w 2471737"/>
                  <a:gd name="connsiteY18" fmla="*/ 93605 h 133456"/>
                  <a:gd name="connsiteX19" fmla="*/ 814387 w 2471737"/>
                  <a:gd name="connsiteY19" fmla="*/ 126943 h 133456"/>
                  <a:gd name="connsiteX20" fmla="*/ 838200 w 2471737"/>
                  <a:gd name="connsiteY20" fmla="*/ 86461 h 133456"/>
                  <a:gd name="connsiteX21" fmla="*/ 885825 w 2471737"/>
                  <a:gd name="connsiteY21" fmla="*/ 126943 h 133456"/>
                  <a:gd name="connsiteX22" fmla="*/ 935831 w 2471737"/>
                  <a:gd name="connsiteY22" fmla="*/ 60268 h 133456"/>
                  <a:gd name="connsiteX23" fmla="*/ 1002506 w 2471737"/>
                  <a:gd name="connsiteY23" fmla="*/ 124561 h 133456"/>
                  <a:gd name="connsiteX24" fmla="*/ 1035844 w 2471737"/>
                  <a:gd name="connsiteY24" fmla="*/ 91224 h 133456"/>
                  <a:gd name="connsiteX25" fmla="*/ 1097756 w 2471737"/>
                  <a:gd name="connsiteY25" fmla="*/ 119799 h 133456"/>
                  <a:gd name="connsiteX26" fmla="*/ 1178719 w 2471737"/>
                  <a:gd name="connsiteY26" fmla="*/ 112655 h 133456"/>
                  <a:gd name="connsiteX27" fmla="*/ 1257300 w 2471737"/>
                  <a:gd name="connsiteY27" fmla="*/ 91224 h 133456"/>
                  <a:gd name="connsiteX28" fmla="*/ 1312069 w 2471737"/>
                  <a:gd name="connsiteY28" fmla="*/ 124561 h 133456"/>
                  <a:gd name="connsiteX29" fmla="*/ 1362075 w 2471737"/>
                  <a:gd name="connsiteY29" fmla="*/ 95986 h 133456"/>
                  <a:gd name="connsiteX30" fmla="*/ 1440656 w 2471737"/>
                  <a:gd name="connsiteY30" fmla="*/ 119799 h 133456"/>
                  <a:gd name="connsiteX31" fmla="*/ 1490662 w 2471737"/>
                  <a:gd name="connsiteY31" fmla="*/ 45980 h 133456"/>
                  <a:gd name="connsiteX32" fmla="*/ 1559719 w 2471737"/>
                  <a:gd name="connsiteY32" fmla="*/ 119799 h 133456"/>
                  <a:gd name="connsiteX33" fmla="*/ 1612106 w 2471737"/>
                  <a:gd name="connsiteY33" fmla="*/ 88843 h 133456"/>
                  <a:gd name="connsiteX34" fmla="*/ 1704975 w 2471737"/>
                  <a:gd name="connsiteY34" fmla="*/ 115036 h 133456"/>
                  <a:gd name="connsiteX35" fmla="*/ 1766887 w 2471737"/>
                  <a:gd name="connsiteY35" fmla="*/ 86461 h 133456"/>
                  <a:gd name="connsiteX36" fmla="*/ 1804987 w 2471737"/>
                  <a:gd name="connsiteY36" fmla="*/ 36455 h 133456"/>
                  <a:gd name="connsiteX37" fmla="*/ 1871662 w 2471737"/>
                  <a:gd name="connsiteY37" fmla="*/ 103130 h 133456"/>
                  <a:gd name="connsiteX38" fmla="*/ 1914525 w 2471737"/>
                  <a:gd name="connsiteY38" fmla="*/ 76936 h 133456"/>
                  <a:gd name="connsiteX39" fmla="*/ 1964531 w 2471737"/>
                  <a:gd name="connsiteY39" fmla="*/ 115036 h 133456"/>
                  <a:gd name="connsiteX40" fmla="*/ 2076450 w 2471737"/>
                  <a:gd name="connsiteY40" fmla="*/ 131705 h 133456"/>
                  <a:gd name="connsiteX41" fmla="*/ 2116931 w 2471737"/>
                  <a:gd name="connsiteY41" fmla="*/ 74555 h 133456"/>
                  <a:gd name="connsiteX42" fmla="*/ 2202656 w 2471737"/>
                  <a:gd name="connsiteY42" fmla="*/ 115036 h 133456"/>
                  <a:gd name="connsiteX43" fmla="*/ 2278856 w 2471737"/>
                  <a:gd name="connsiteY43" fmla="*/ 84080 h 133456"/>
                  <a:gd name="connsiteX44" fmla="*/ 2338387 w 2471737"/>
                  <a:gd name="connsiteY44" fmla="*/ 110274 h 133456"/>
                  <a:gd name="connsiteX45" fmla="*/ 2405062 w 2471737"/>
                  <a:gd name="connsiteY45" fmla="*/ 81699 h 133456"/>
                  <a:gd name="connsiteX46" fmla="*/ 2471737 w 2471737"/>
                  <a:gd name="connsiteY46" fmla="*/ 67411 h 133456"/>
                  <a:gd name="connsiteX0" fmla="*/ 0 w 2471737"/>
                  <a:gd name="connsiteY0" fmla="*/ 102322 h 132648"/>
                  <a:gd name="connsiteX1" fmla="*/ 90487 w 2471737"/>
                  <a:gd name="connsiteY1" fmla="*/ 38028 h 132648"/>
                  <a:gd name="connsiteX2" fmla="*/ 161925 w 2471737"/>
                  <a:gd name="connsiteY2" fmla="*/ 99941 h 132648"/>
                  <a:gd name="connsiteX3" fmla="*/ 192881 w 2471737"/>
                  <a:gd name="connsiteY3" fmla="*/ 71366 h 132648"/>
                  <a:gd name="connsiteX4" fmla="*/ 219075 w 2471737"/>
                  <a:gd name="connsiteY4" fmla="*/ 99941 h 132648"/>
                  <a:gd name="connsiteX5" fmla="*/ 273254 w 2471737"/>
                  <a:gd name="connsiteY5" fmla="*/ 57722 h 132648"/>
                  <a:gd name="connsiteX6" fmla="*/ 309562 w 2471737"/>
                  <a:gd name="connsiteY6" fmla="*/ 90416 h 132648"/>
                  <a:gd name="connsiteX7" fmla="*/ 352425 w 2471737"/>
                  <a:gd name="connsiteY7" fmla="*/ 114228 h 132648"/>
                  <a:gd name="connsiteX8" fmla="*/ 395287 w 2471737"/>
                  <a:gd name="connsiteY8" fmla="*/ 102322 h 132648"/>
                  <a:gd name="connsiteX9" fmla="*/ 421481 w 2471737"/>
                  <a:gd name="connsiteY9" fmla="*/ 85653 h 132648"/>
                  <a:gd name="connsiteX10" fmla="*/ 500062 w 2471737"/>
                  <a:gd name="connsiteY10" fmla="*/ 97560 h 132648"/>
                  <a:gd name="connsiteX11" fmla="*/ 545306 w 2471737"/>
                  <a:gd name="connsiteY11" fmla="*/ 114228 h 132648"/>
                  <a:gd name="connsiteX12" fmla="*/ 595312 w 2471737"/>
                  <a:gd name="connsiteY12" fmla="*/ 88035 h 132648"/>
                  <a:gd name="connsiteX13" fmla="*/ 633412 w 2471737"/>
                  <a:gd name="connsiteY13" fmla="*/ 45172 h 132648"/>
                  <a:gd name="connsiteX14" fmla="*/ 680330 w 2471737"/>
                  <a:gd name="connsiteY14" fmla="*/ 1 h 132648"/>
                  <a:gd name="connsiteX15" fmla="*/ 710577 w 2471737"/>
                  <a:gd name="connsiteY15" fmla="*/ 44866 h 132648"/>
                  <a:gd name="connsiteX16" fmla="*/ 714375 w 2471737"/>
                  <a:gd name="connsiteY16" fmla="*/ 107085 h 132648"/>
                  <a:gd name="connsiteX17" fmla="*/ 762000 w 2471737"/>
                  <a:gd name="connsiteY17" fmla="*/ 128516 h 132648"/>
                  <a:gd name="connsiteX18" fmla="*/ 783431 w 2471737"/>
                  <a:gd name="connsiteY18" fmla="*/ 92797 h 132648"/>
                  <a:gd name="connsiteX19" fmla="*/ 814387 w 2471737"/>
                  <a:gd name="connsiteY19" fmla="*/ 126135 h 132648"/>
                  <a:gd name="connsiteX20" fmla="*/ 838200 w 2471737"/>
                  <a:gd name="connsiteY20" fmla="*/ 85653 h 132648"/>
                  <a:gd name="connsiteX21" fmla="*/ 885825 w 2471737"/>
                  <a:gd name="connsiteY21" fmla="*/ 126135 h 132648"/>
                  <a:gd name="connsiteX22" fmla="*/ 935831 w 2471737"/>
                  <a:gd name="connsiteY22" fmla="*/ 59460 h 132648"/>
                  <a:gd name="connsiteX23" fmla="*/ 1002506 w 2471737"/>
                  <a:gd name="connsiteY23" fmla="*/ 123753 h 132648"/>
                  <a:gd name="connsiteX24" fmla="*/ 1035844 w 2471737"/>
                  <a:gd name="connsiteY24" fmla="*/ 90416 h 132648"/>
                  <a:gd name="connsiteX25" fmla="*/ 1097756 w 2471737"/>
                  <a:gd name="connsiteY25" fmla="*/ 118991 h 132648"/>
                  <a:gd name="connsiteX26" fmla="*/ 1178719 w 2471737"/>
                  <a:gd name="connsiteY26" fmla="*/ 111847 h 132648"/>
                  <a:gd name="connsiteX27" fmla="*/ 1257300 w 2471737"/>
                  <a:gd name="connsiteY27" fmla="*/ 90416 h 132648"/>
                  <a:gd name="connsiteX28" fmla="*/ 1312069 w 2471737"/>
                  <a:gd name="connsiteY28" fmla="*/ 123753 h 132648"/>
                  <a:gd name="connsiteX29" fmla="*/ 1362075 w 2471737"/>
                  <a:gd name="connsiteY29" fmla="*/ 95178 h 132648"/>
                  <a:gd name="connsiteX30" fmla="*/ 1440656 w 2471737"/>
                  <a:gd name="connsiteY30" fmla="*/ 118991 h 132648"/>
                  <a:gd name="connsiteX31" fmla="*/ 1490662 w 2471737"/>
                  <a:gd name="connsiteY31" fmla="*/ 45172 h 132648"/>
                  <a:gd name="connsiteX32" fmla="*/ 1559719 w 2471737"/>
                  <a:gd name="connsiteY32" fmla="*/ 118991 h 132648"/>
                  <a:gd name="connsiteX33" fmla="*/ 1612106 w 2471737"/>
                  <a:gd name="connsiteY33" fmla="*/ 88035 h 132648"/>
                  <a:gd name="connsiteX34" fmla="*/ 1704975 w 2471737"/>
                  <a:gd name="connsiteY34" fmla="*/ 114228 h 132648"/>
                  <a:gd name="connsiteX35" fmla="*/ 1766887 w 2471737"/>
                  <a:gd name="connsiteY35" fmla="*/ 85653 h 132648"/>
                  <a:gd name="connsiteX36" fmla="*/ 1804987 w 2471737"/>
                  <a:gd name="connsiteY36" fmla="*/ 35647 h 132648"/>
                  <a:gd name="connsiteX37" fmla="*/ 1871662 w 2471737"/>
                  <a:gd name="connsiteY37" fmla="*/ 102322 h 132648"/>
                  <a:gd name="connsiteX38" fmla="*/ 1914525 w 2471737"/>
                  <a:gd name="connsiteY38" fmla="*/ 76128 h 132648"/>
                  <a:gd name="connsiteX39" fmla="*/ 1964531 w 2471737"/>
                  <a:gd name="connsiteY39" fmla="*/ 114228 h 132648"/>
                  <a:gd name="connsiteX40" fmla="*/ 2076450 w 2471737"/>
                  <a:gd name="connsiteY40" fmla="*/ 130897 h 132648"/>
                  <a:gd name="connsiteX41" fmla="*/ 2116931 w 2471737"/>
                  <a:gd name="connsiteY41" fmla="*/ 73747 h 132648"/>
                  <a:gd name="connsiteX42" fmla="*/ 2202656 w 2471737"/>
                  <a:gd name="connsiteY42" fmla="*/ 114228 h 132648"/>
                  <a:gd name="connsiteX43" fmla="*/ 2278856 w 2471737"/>
                  <a:gd name="connsiteY43" fmla="*/ 83272 h 132648"/>
                  <a:gd name="connsiteX44" fmla="*/ 2338387 w 2471737"/>
                  <a:gd name="connsiteY44" fmla="*/ 109466 h 132648"/>
                  <a:gd name="connsiteX45" fmla="*/ 2405062 w 2471737"/>
                  <a:gd name="connsiteY45" fmla="*/ 80891 h 132648"/>
                  <a:gd name="connsiteX46" fmla="*/ 2471737 w 2471737"/>
                  <a:gd name="connsiteY46" fmla="*/ 66603 h 132648"/>
                  <a:gd name="connsiteX0" fmla="*/ 0 w 2471737"/>
                  <a:gd name="connsiteY0" fmla="*/ 104929 h 135255"/>
                  <a:gd name="connsiteX1" fmla="*/ 90487 w 2471737"/>
                  <a:gd name="connsiteY1" fmla="*/ 40635 h 135255"/>
                  <a:gd name="connsiteX2" fmla="*/ 161925 w 2471737"/>
                  <a:gd name="connsiteY2" fmla="*/ 102548 h 135255"/>
                  <a:gd name="connsiteX3" fmla="*/ 192881 w 2471737"/>
                  <a:gd name="connsiteY3" fmla="*/ 73973 h 135255"/>
                  <a:gd name="connsiteX4" fmla="*/ 219075 w 2471737"/>
                  <a:gd name="connsiteY4" fmla="*/ 102548 h 135255"/>
                  <a:gd name="connsiteX5" fmla="*/ 273254 w 2471737"/>
                  <a:gd name="connsiteY5" fmla="*/ 60329 h 135255"/>
                  <a:gd name="connsiteX6" fmla="*/ 309562 w 2471737"/>
                  <a:gd name="connsiteY6" fmla="*/ 93023 h 135255"/>
                  <a:gd name="connsiteX7" fmla="*/ 352425 w 2471737"/>
                  <a:gd name="connsiteY7" fmla="*/ 116835 h 135255"/>
                  <a:gd name="connsiteX8" fmla="*/ 395287 w 2471737"/>
                  <a:gd name="connsiteY8" fmla="*/ 104929 h 135255"/>
                  <a:gd name="connsiteX9" fmla="*/ 421481 w 2471737"/>
                  <a:gd name="connsiteY9" fmla="*/ 88260 h 135255"/>
                  <a:gd name="connsiteX10" fmla="*/ 500062 w 2471737"/>
                  <a:gd name="connsiteY10" fmla="*/ 100167 h 135255"/>
                  <a:gd name="connsiteX11" fmla="*/ 545306 w 2471737"/>
                  <a:gd name="connsiteY11" fmla="*/ 116835 h 135255"/>
                  <a:gd name="connsiteX12" fmla="*/ 595312 w 2471737"/>
                  <a:gd name="connsiteY12" fmla="*/ 90642 h 135255"/>
                  <a:gd name="connsiteX13" fmla="*/ 625648 w 2471737"/>
                  <a:gd name="connsiteY13" fmla="*/ 14583 h 135255"/>
                  <a:gd name="connsiteX14" fmla="*/ 680330 w 2471737"/>
                  <a:gd name="connsiteY14" fmla="*/ 2608 h 135255"/>
                  <a:gd name="connsiteX15" fmla="*/ 710577 w 2471737"/>
                  <a:gd name="connsiteY15" fmla="*/ 47473 h 135255"/>
                  <a:gd name="connsiteX16" fmla="*/ 714375 w 2471737"/>
                  <a:gd name="connsiteY16" fmla="*/ 109692 h 135255"/>
                  <a:gd name="connsiteX17" fmla="*/ 762000 w 2471737"/>
                  <a:gd name="connsiteY17" fmla="*/ 131123 h 135255"/>
                  <a:gd name="connsiteX18" fmla="*/ 783431 w 2471737"/>
                  <a:gd name="connsiteY18" fmla="*/ 95404 h 135255"/>
                  <a:gd name="connsiteX19" fmla="*/ 814387 w 2471737"/>
                  <a:gd name="connsiteY19" fmla="*/ 128742 h 135255"/>
                  <a:gd name="connsiteX20" fmla="*/ 838200 w 2471737"/>
                  <a:gd name="connsiteY20" fmla="*/ 88260 h 135255"/>
                  <a:gd name="connsiteX21" fmla="*/ 885825 w 2471737"/>
                  <a:gd name="connsiteY21" fmla="*/ 128742 h 135255"/>
                  <a:gd name="connsiteX22" fmla="*/ 935831 w 2471737"/>
                  <a:gd name="connsiteY22" fmla="*/ 62067 h 135255"/>
                  <a:gd name="connsiteX23" fmla="*/ 1002506 w 2471737"/>
                  <a:gd name="connsiteY23" fmla="*/ 126360 h 135255"/>
                  <a:gd name="connsiteX24" fmla="*/ 1035844 w 2471737"/>
                  <a:gd name="connsiteY24" fmla="*/ 93023 h 135255"/>
                  <a:gd name="connsiteX25" fmla="*/ 1097756 w 2471737"/>
                  <a:gd name="connsiteY25" fmla="*/ 121598 h 135255"/>
                  <a:gd name="connsiteX26" fmla="*/ 1178719 w 2471737"/>
                  <a:gd name="connsiteY26" fmla="*/ 114454 h 135255"/>
                  <a:gd name="connsiteX27" fmla="*/ 1257300 w 2471737"/>
                  <a:gd name="connsiteY27" fmla="*/ 93023 h 135255"/>
                  <a:gd name="connsiteX28" fmla="*/ 1312069 w 2471737"/>
                  <a:gd name="connsiteY28" fmla="*/ 126360 h 135255"/>
                  <a:gd name="connsiteX29" fmla="*/ 1362075 w 2471737"/>
                  <a:gd name="connsiteY29" fmla="*/ 97785 h 135255"/>
                  <a:gd name="connsiteX30" fmla="*/ 1440656 w 2471737"/>
                  <a:gd name="connsiteY30" fmla="*/ 121598 h 135255"/>
                  <a:gd name="connsiteX31" fmla="*/ 1490662 w 2471737"/>
                  <a:gd name="connsiteY31" fmla="*/ 47779 h 135255"/>
                  <a:gd name="connsiteX32" fmla="*/ 1559719 w 2471737"/>
                  <a:gd name="connsiteY32" fmla="*/ 121598 h 135255"/>
                  <a:gd name="connsiteX33" fmla="*/ 1612106 w 2471737"/>
                  <a:gd name="connsiteY33" fmla="*/ 90642 h 135255"/>
                  <a:gd name="connsiteX34" fmla="*/ 1704975 w 2471737"/>
                  <a:gd name="connsiteY34" fmla="*/ 116835 h 135255"/>
                  <a:gd name="connsiteX35" fmla="*/ 1766887 w 2471737"/>
                  <a:gd name="connsiteY35" fmla="*/ 88260 h 135255"/>
                  <a:gd name="connsiteX36" fmla="*/ 1804987 w 2471737"/>
                  <a:gd name="connsiteY36" fmla="*/ 38254 h 135255"/>
                  <a:gd name="connsiteX37" fmla="*/ 1871662 w 2471737"/>
                  <a:gd name="connsiteY37" fmla="*/ 104929 h 135255"/>
                  <a:gd name="connsiteX38" fmla="*/ 1914525 w 2471737"/>
                  <a:gd name="connsiteY38" fmla="*/ 78735 h 135255"/>
                  <a:gd name="connsiteX39" fmla="*/ 1964531 w 2471737"/>
                  <a:gd name="connsiteY39" fmla="*/ 116835 h 135255"/>
                  <a:gd name="connsiteX40" fmla="*/ 2076450 w 2471737"/>
                  <a:gd name="connsiteY40" fmla="*/ 133504 h 135255"/>
                  <a:gd name="connsiteX41" fmla="*/ 2116931 w 2471737"/>
                  <a:gd name="connsiteY41" fmla="*/ 76354 h 135255"/>
                  <a:gd name="connsiteX42" fmla="*/ 2202656 w 2471737"/>
                  <a:gd name="connsiteY42" fmla="*/ 116835 h 135255"/>
                  <a:gd name="connsiteX43" fmla="*/ 2278856 w 2471737"/>
                  <a:gd name="connsiteY43" fmla="*/ 85879 h 135255"/>
                  <a:gd name="connsiteX44" fmla="*/ 2338387 w 2471737"/>
                  <a:gd name="connsiteY44" fmla="*/ 112073 h 135255"/>
                  <a:gd name="connsiteX45" fmla="*/ 2405062 w 2471737"/>
                  <a:gd name="connsiteY45" fmla="*/ 83498 h 135255"/>
                  <a:gd name="connsiteX46" fmla="*/ 2471737 w 2471737"/>
                  <a:gd name="connsiteY46" fmla="*/ 69210 h 135255"/>
                  <a:gd name="connsiteX0" fmla="*/ 0 w 2471737"/>
                  <a:gd name="connsiteY0" fmla="*/ 104929 h 135255"/>
                  <a:gd name="connsiteX1" fmla="*/ 90487 w 2471737"/>
                  <a:gd name="connsiteY1" fmla="*/ 40635 h 135255"/>
                  <a:gd name="connsiteX2" fmla="*/ 161925 w 2471737"/>
                  <a:gd name="connsiteY2" fmla="*/ 102548 h 135255"/>
                  <a:gd name="connsiteX3" fmla="*/ 192881 w 2471737"/>
                  <a:gd name="connsiteY3" fmla="*/ 73973 h 135255"/>
                  <a:gd name="connsiteX4" fmla="*/ 219075 w 2471737"/>
                  <a:gd name="connsiteY4" fmla="*/ 102548 h 135255"/>
                  <a:gd name="connsiteX5" fmla="*/ 273254 w 2471737"/>
                  <a:gd name="connsiteY5" fmla="*/ 60329 h 135255"/>
                  <a:gd name="connsiteX6" fmla="*/ 309562 w 2471737"/>
                  <a:gd name="connsiteY6" fmla="*/ 93023 h 135255"/>
                  <a:gd name="connsiteX7" fmla="*/ 352425 w 2471737"/>
                  <a:gd name="connsiteY7" fmla="*/ 116835 h 135255"/>
                  <a:gd name="connsiteX8" fmla="*/ 395287 w 2471737"/>
                  <a:gd name="connsiteY8" fmla="*/ 104929 h 135255"/>
                  <a:gd name="connsiteX9" fmla="*/ 421481 w 2471737"/>
                  <a:gd name="connsiteY9" fmla="*/ 88260 h 135255"/>
                  <a:gd name="connsiteX10" fmla="*/ 500062 w 2471737"/>
                  <a:gd name="connsiteY10" fmla="*/ 100167 h 135255"/>
                  <a:gd name="connsiteX11" fmla="*/ 545306 w 2471737"/>
                  <a:gd name="connsiteY11" fmla="*/ 116835 h 135255"/>
                  <a:gd name="connsiteX12" fmla="*/ 595312 w 2471737"/>
                  <a:gd name="connsiteY12" fmla="*/ 90642 h 135255"/>
                  <a:gd name="connsiteX13" fmla="*/ 625648 w 2471737"/>
                  <a:gd name="connsiteY13" fmla="*/ 14583 h 135255"/>
                  <a:gd name="connsiteX14" fmla="*/ 680330 w 2471737"/>
                  <a:gd name="connsiteY14" fmla="*/ 2608 h 135255"/>
                  <a:gd name="connsiteX15" fmla="*/ 710577 w 2471737"/>
                  <a:gd name="connsiteY15" fmla="*/ 47473 h 135255"/>
                  <a:gd name="connsiteX16" fmla="*/ 728162 w 2471737"/>
                  <a:gd name="connsiteY16" fmla="*/ 100365 h 135255"/>
                  <a:gd name="connsiteX17" fmla="*/ 762000 w 2471737"/>
                  <a:gd name="connsiteY17" fmla="*/ 131123 h 135255"/>
                  <a:gd name="connsiteX18" fmla="*/ 783431 w 2471737"/>
                  <a:gd name="connsiteY18" fmla="*/ 95404 h 135255"/>
                  <a:gd name="connsiteX19" fmla="*/ 814387 w 2471737"/>
                  <a:gd name="connsiteY19" fmla="*/ 128742 h 135255"/>
                  <a:gd name="connsiteX20" fmla="*/ 838200 w 2471737"/>
                  <a:gd name="connsiteY20" fmla="*/ 88260 h 135255"/>
                  <a:gd name="connsiteX21" fmla="*/ 885825 w 2471737"/>
                  <a:gd name="connsiteY21" fmla="*/ 128742 h 135255"/>
                  <a:gd name="connsiteX22" fmla="*/ 935831 w 2471737"/>
                  <a:gd name="connsiteY22" fmla="*/ 62067 h 135255"/>
                  <a:gd name="connsiteX23" fmla="*/ 1002506 w 2471737"/>
                  <a:gd name="connsiteY23" fmla="*/ 126360 h 135255"/>
                  <a:gd name="connsiteX24" fmla="*/ 1035844 w 2471737"/>
                  <a:gd name="connsiteY24" fmla="*/ 93023 h 135255"/>
                  <a:gd name="connsiteX25" fmla="*/ 1097756 w 2471737"/>
                  <a:gd name="connsiteY25" fmla="*/ 121598 h 135255"/>
                  <a:gd name="connsiteX26" fmla="*/ 1178719 w 2471737"/>
                  <a:gd name="connsiteY26" fmla="*/ 114454 h 135255"/>
                  <a:gd name="connsiteX27" fmla="*/ 1257300 w 2471737"/>
                  <a:gd name="connsiteY27" fmla="*/ 93023 h 135255"/>
                  <a:gd name="connsiteX28" fmla="*/ 1312069 w 2471737"/>
                  <a:gd name="connsiteY28" fmla="*/ 126360 h 135255"/>
                  <a:gd name="connsiteX29" fmla="*/ 1362075 w 2471737"/>
                  <a:gd name="connsiteY29" fmla="*/ 97785 h 135255"/>
                  <a:gd name="connsiteX30" fmla="*/ 1440656 w 2471737"/>
                  <a:gd name="connsiteY30" fmla="*/ 121598 h 135255"/>
                  <a:gd name="connsiteX31" fmla="*/ 1490662 w 2471737"/>
                  <a:gd name="connsiteY31" fmla="*/ 47779 h 135255"/>
                  <a:gd name="connsiteX32" fmla="*/ 1559719 w 2471737"/>
                  <a:gd name="connsiteY32" fmla="*/ 121598 h 135255"/>
                  <a:gd name="connsiteX33" fmla="*/ 1612106 w 2471737"/>
                  <a:gd name="connsiteY33" fmla="*/ 90642 h 135255"/>
                  <a:gd name="connsiteX34" fmla="*/ 1704975 w 2471737"/>
                  <a:gd name="connsiteY34" fmla="*/ 116835 h 135255"/>
                  <a:gd name="connsiteX35" fmla="*/ 1766887 w 2471737"/>
                  <a:gd name="connsiteY35" fmla="*/ 88260 h 135255"/>
                  <a:gd name="connsiteX36" fmla="*/ 1804987 w 2471737"/>
                  <a:gd name="connsiteY36" fmla="*/ 38254 h 135255"/>
                  <a:gd name="connsiteX37" fmla="*/ 1871662 w 2471737"/>
                  <a:gd name="connsiteY37" fmla="*/ 104929 h 135255"/>
                  <a:gd name="connsiteX38" fmla="*/ 1914525 w 2471737"/>
                  <a:gd name="connsiteY38" fmla="*/ 78735 h 135255"/>
                  <a:gd name="connsiteX39" fmla="*/ 1964531 w 2471737"/>
                  <a:gd name="connsiteY39" fmla="*/ 116835 h 135255"/>
                  <a:gd name="connsiteX40" fmla="*/ 2076450 w 2471737"/>
                  <a:gd name="connsiteY40" fmla="*/ 133504 h 135255"/>
                  <a:gd name="connsiteX41" fmla="*/ 2116931 w 2471737"/>
                  <a:gd name="connsiteY41" fmla="*/ 76354 h 135255"/>
                  <a:gd name="connsiteX42" fmla="*/ 2202656 w 2471737"/>
                  <a:gd name="connsiteY42" fmla="*/ 116835 h 135255"/>
                  <a:gd name="connsiteX43" fmla="*/ 2278856 w 2471737"/>
                  <a:gd name="connsiteY43" fmla="*/ 85879 h 135255"/>
                  <a:gd name="connsiteX44" fmla="*/ 2338387 w 2471737"/>
                  <a:gd name="connsiteY44" fmla="*/ 112073 h 135255"/>
                  <a:gd name="connsiteX45" fmla="*/ 2405062 w 2471737"/>
                  <a:gd name="connsiteY45" fmla="*/ 83498 h 135255"/>
                  <a:gd name="connsiteX46" fmla="*/ 2471737 w 2471737"/>
                  <a:gd name="connsiteY46" fmla="*/ 69210 h 135255"/>
                  <a:gd name="connsiteX0" fmla="*/ 0 w 2471737"/>
                  <a:gd name="connsiteY0" fmla="*/ 103017 h 133343"/>
                  <a:gd name="connsiteX1" fmla="*/ 90487 w 2471737"/>
                  <a:gd name="connsiteY1" fmla="*/ 38723 h 133343"/>
                  <a:gd name="connsiteX2" fmla="*/ 161925 w 2471737"/>
                  <a:gd name="connsiteY2" fmla="*/ 100636 h 133343"/>
                  <a:gd name="connsiteX3" fmla="*/ 192881 w 2471737"/>
                  <a:gd name="connsiteY3" fmla="*/ 72061 h 133343"/>
                  <a:gd name="connsiteX4" fmla="*/ 219075 w 2471737"/>
                  <a:gd name="connsiteY4" fmla="*/ 100636 h 133343"/>
                  <a:gd name="connsiteX5" fmla="*/ 273254 w 2471737"/>
                  <a:gd name="connsiteY5" fmla="*/ 58417 h 133343"/>
                  <a:gd name="connsiteX6" fmla="*/ 309562 w 2471737"/>
                  <a:gd name="connsiteY6" fmla="*/ 91111 h 133343"/>
                  <a:gd name="connsiteX7" fmla="*/ 352425 w 2471737"/>
                  <a:gd name="connsiteY7" fmla="*/ 114923 h 133343"/>
                  <a:gd name="connsiteX8" fmla="*/ 395287 w 2471737"/>
                  <a:gd name="connsiteY8" fmla="*/ 103017 h 133343"/>
                  <a:gd name="connsiteX9" fmla="*/ 421481 w 2471737"/>
                  <a:gd name="connsiteY9" fmla="*/ 86348 h 133343"/>
                  <a:gd name="connsiteX10" fmla="*/ 500062 w 2471737"/>
                  <a:gd name="connsiteY10" fmla="*/ 98255 h 133343"/>
                  <a:gd name="connsiteX11" fmla="*/ 545306 w 2471737"/>
                  <a:gd name="connsiteY11" fmla="*/ 114923 h 133343"/>
                  <a:gd name="connsiteX12" fmla="*/ 595312 w 2471737"/>
                  <a:gd name="connsiteY12" fmla="*/ 88730 h 133343"/>
                  <a:gd name="connsiteX13" fmla="*/ 624143 w 2471737"/>
                  <a:gd name="connsiteY13" fmla="*/ 23302 h 133343"/>
                  <a:gd name="connsiteX14" fmla="*/ 680330 w 2471737"/>
                  <a:gd name="connsiteY14" fmla="*/ 696 h 133343"/>
                  <a:gd name="connsiteX15" fmla="*/ 710577 w 2471737"/>
                  <a:gd name="connsiteY15" fmla="*/ 45561 h 133343"/>
                  <a:gd name="connsiteX16" fmla="*/ 728162 w 2471737"/>
                  <a:gd name="connsiteY16" fmla="*/ 98453 h 133343"/>
                  <a:gd name="connsiteX17" fmla="*/ 762000 w 2471737"/>
                  <a:gd name="connsiteY17" fmla="*/ 129211 h 133343"/>
                  <a:gd name="connsiteX18" fmla="*/ 783431 w 2471737"/>
                  <a:gd name="connsiteY18" fmla="*/ 93492 h 133343"/>
                  <a:gd name="connsiteX19" fmla="*/ 814387 w 2471737"/>
                  <a:gd name="connsiteY19" fmla="*/ 126830 h 133343"/>
                  <a:gd name="connsiteX20" fmla="*/ 838200 w 2471737"/>
                  <a:gd name="connsiteY20" fmla="*/ 86348 h 133343"/>
                  <a:gd name="connsiteX21" fmla="*/ 885825 w 2471737"/>
                  <a:gd name="connsiteY21" fmla="*/ 126830 h 133343"/>
                  <a:gd name="connsiteX22" fmla="*/ 935831 w 2471737"/>
                  <a:gd name="connsiteY22" fmla="*/ 60155 h 133343"/>
                  <a:gd name="connsiteX23" fmla="*/ 1002506 w 2471737"/>
                  <a:gd name="connsiteY23" fmla="*/ 124448 h 133343"/>
                  <a:gd name="connsiteX24" fmla="*/ 1035844 w 2471737"/>
                  <a:gd name="connsiteY24" fmla="*/ 91111 h 133343"/>
                  <a:gd name="connsiteX25" fmla="*/ 1097756 w 2471737"/>
                  <a:gd name="connsiteY25" fmla="*/ 119686 h 133343"/>
                  <a:gd name="connsiteX26" fmla="*/ 1178719 w 2471737"/>
                  <a:gd name="connsiteY26" fmla="*/ 112542 h 133343"/>
                  <a:gd name="connsiteX27" fmla="*/ 1257300 w 2471737"/>
                  <a:gd name="connsiteY27" fmla="*/ 91111 h 133343"/>
                  <a:gd name="connsiteX28" fmla="*/ 1312069 w 2471737"/>
                  <a:gd name="connsiteY28" fmla="*/ 124448 h 133343"/>
                  <a:gd name="connsiteX29" fmla="*/ 1362075 w 2471737"/>
                  <a:gd name="connsiteY29" fmla="*/ 95873 h 133343"/>
                  <a:gd name="connsiteX30" fmla="*/ 1440656 w 2471737"/>
                  <a:gd name="connsiteY30" fmla="*/ 119686 h 133343"/>
                  <a:gd name="connsiteX31" fmla="*/ 1490662 w 2471737"/>
                  <a:gd name="connsiteY31" fmla="*/ 45867 h 133343"/>
                  <a:gd name="connsiteX32" fmla="*/ 1559719 w 2471737"/>
                  <a:gd name="connsiteY32" fmla="*/ 119686 h 133343"/>
                  <a:gd name="connsiteX33" fmla="*/ 1612106 w 2471737"/>
                  <a:gd name="connsiteY33" fmla="*/ 88730 h 133343"/>
                  <a:gd name="connsiteX34" fmla="*/ 1704975 w 2471737"/>
                  <a:gd name="connsiteY34" fmla="*/ 114923 h 133343"/>
                  <a:gd name="connsiteX35" fmla="*/ 1766887 w 2471737"/>
                  <a:gd name="connsiteY35" fmla="*/ 86348 h 133343"/>
                  <a:gd name="connsiteX36" fmla="*/ 1804987 w 2471737"/>
                  <a:gd name="connsiteY36" fmla="*/ 36342 h 133343"/>
                  <a:gd name="connsiteX37" fmla="*/ 1871662 w 2471737"/>
                  <a:gd name="connsiteY37" fmla="*/ 103017 h 133343"/>
                  <a:gd name="connsiteX38" fmla="*/ 1914525 w 2471737"/>
                  <a:gd name="connsiteY38" fmla="*/ 76823 h 133343"/>
                  <a:gd name="connsiteX39" fmla="*/ 1964531 w 2471737"/>
                  <a:gd name="connsiteY39" fmla="*/ 114923 h 133343"/>
                  <a:gd name="connsiteX40" fmla="*/ 2076450 w 2471737"/>
                  <a:gd name="connsiteY40" fmla="*/ 131592 h 133343"/>
                  <a:gd name="connsiteX41" fmla="*/ 2116931 w 2471737"/>
                  <a:gd name="connsiteY41" fmla="*/ 74442 h 133343"/>
                  <a:gd name="connsiteX42" fmla="*/ 2202656 w 2471737"/>
                  <a:gd name="connsiteY42" fmla="*/ 114923 h 133343"/>
                  <a:gd name="connsiteX43" fmla="*/ 2278856 w 2471737"/>
                  <a:gd name="connsiteY43" fmla="*/ 83967 h 133343"/>
                  <a:gd name="connsiteX44" fmla="*/ 2338387 w 2471737"/>
                  <a:gd name="connsiteY44" fmla="*/ 110161 h 133343"/>
                  <a:gd name="connsiteX45" fmla="*/ 2405062 w 2471737"/>
                  <a:gd name="connsiteY45" fmla="*/ 81586 h 133343"/>
                  <a:gd name="connsiteX46" fmla="*/ 2471737 w 2471737"/>
                  <a:gd name="connsiteY46" fmla="*/ 67298 h 133343"/>
                  <a:gd name="connsiteX0" fmla="*/ 0 w 2471737"/>
                  <a:gd name="connsiteY0" fmla="*/ 102322 h 132648"/>
                  <a:gd name="connsiteX1" fmla="*/ 90487 w 2471737"/>
                  <a:gd name="connsiteY1" fmla="*/ 38028 h 132648"/>
                  <a:gd name="connsiteX2" fmla="*/ 161925 w 2471737"/>
                  <a:gd name="connsiteY2" fmla="*/ 99941 h 132648"/>
                  <a:gd name="connsiteX3" fmla="*/ 192881 w 2471737"/>
                  <a:gd name="connsiteY3" fmla="*/ 71366 h 132648"/>
                  <a:gd name="connsiteX4" fmla="*/ 219075 w 2471737"/>
                  <a:gd name="connsiteY4" fmla="*/ 99941 h 132648"/>
                  <a:gd name="connsiteX5" fmla="*/ 273254 w 2471737"/>
                  <a:gd name="connsiteY5" fmla="*/ 57722 h 132648"/>
                  <a:gd name="connsiteX6" fmla="*/ 309562 w 2471737"/>
                  <a:gd name="connsiteY6" fmla="*/ 90416 h 132648"/>
                  <a:gd name="connsiteX7" fmla="*/ 352425 w 2471737"/>
                  <a:gd name="connsiteY7" fmla="*/ 114228 h 132648"/>
                  <a:gd name="connsiteX8" fmla="*/ 395287 w 2471737"/>
                  <a:gd name="connsiteY8" fmla="*/ 102322 h 132648"/>
                  <a:gd name="connsiteX9" fmla="*/ 421481 w 2471737"/>
                  <a:gd name="connsiteY9" fmla="*/ 85653 h 132648"/>
                  <a:gd name="connsiteX10" fmla="*/ 500062 w 2471737"/>
                  <a:gd name="connsiteY10" fmla="*/ 97560 h 132648"/>
                  <a:gd name="connsiteX11" fmla="*/ 545306 w 2471737"/>
                  <a:gd name="connsiteY11" fmla="*/ 114228 h 132648"/>
                  <a:gd name="connsiteX12" fmla="*/ 595312 w 2471737"/>
                  <a:gd name="connsiteY12" fmla="*/ 88035 h 132648"/>
                  <a:gd name="connsiteX13" fmla="*/ 624143 w 2471737"/>
                  <a:gd name="connsiteY13" fmla="*/ 22607 h 132648"/>
                  <a:gd name="connsiteX14" fmla="*/ 680330 w 2471737"/>
                  <a:gd name="connsiteY14" fmla="*/ 1 h 132648"/>
                  <a:gd name="connsiteX15" fmla="*/ 738651 w 2471737"/>
                  <a:gd name="connsiteY15" fmla="*/ 22666 h 132648"/>
                  <a:gd name="connsiteX16" fmla="*/ 728162 w 2471737"/>
                  <a:gd name="connsiteY16" fmla="*/ 97758 h 132648"/>
                  <a:gd name="connsiteX17" fmla="*/ 762000 w 2471737"/>
                  <a:gd name="connsiteY17" fmla="*/ 128516 h 132648"/>
                  <a:gd name="connsiteX18" fmla="*/ 783431 w 2471737"/>
                  <a:gd name="connsiteY18" fmla="*/ 92797 h 132648"/>
                  <a:gd name="connsiteX19" fmla="*/ 814387 w 2471737"/>
                  <a:gd name="connsiteY19" fmla="*/ 126135 h 132648"/>
                  <a:gd name="connsiteX20" fmla="*/ 838200 w 2471737"/>
                  <a:gd name="connsiteY20" fmla="*/ 85653 h 132648"/>
                  <a:gd name="connsiteX21" fmla="*/ 885825 w 2471737"/>
                  <a:gd name="connsiteY21" fmla="*/ 126135 h 132648"/>
                  <a:gd name="connsiteX22" fmla="*/ 935831 w 2471737"/>
                  <a:gd name="connsiteY22" fmla="*/ 59460 h 132648"/>
                  <a:gd name="connsiteX23" fmla="*/ 1002506 w 2471737"/>
                  <a:gd name="connsiteY23" fmla="*/ 123753 h 132648"/>
                  <a:gd name="connsiteX24" fmla="*/ 1035844 w 2471737"/>
                  <a:gd name="connsiteY24" fmla="*/ 90416 h 132648"/>
                  <a:gd name="connsiteX25" fmla="*/ 1097756 w 2471737"/>
                  <a:gd name="connsiteY25" fmla="*/ 118991 h 132648"/>
                  <a:gd name="connsiteX26" fmla="*/ 1178719 w 2471737"/>
                  <a:gd name="connsiteY26" fmla="*/ 111847 h 132648"/>
                  <a:gd name="connsiteX27" fmla="*/ 1257300 w 2471737"/>
                  <a:gd name="connsiteY27" fmla="*/ 90416 h 132648"/>
                  <a:gd name="connsiteX28" fmla="*/ 1312069 w 2471737"/>
                  <a:gd name="connsiteY28" fmla="*/ 123753 h 132648"/>
                  <a:gd name="connsiteX29" fmla="*/ 1362075 w 2471737"/>
                  <a:gd name="connsiteY29" fmla="*/ 95178 h 132648"/>
                  <a:gd name="connsiteX30" fmla="*/ 1440656 w 2471737"/>
                  <a:gd name="connsiteY30" fmla="*/ 118991 h 132648"/>
                  <a:gd name="connsiteX31" fmla="*/ 1490662 w 2471737"/>
                  <a:gd name="connsiteY31" fmla="*/ 45172 h 132648"/>
                  <a:gd name="connsiteX32" fmla="*/ 1559719 w 2471737"/>
                  <a:gd name="connsiteY32" fmla="*/ 118991 h 132648"/>
                  <a:gd name="connsiteX33" fmla="*/ 1612106 w 2471737"/>
                  <a:gd name="connsiteY33" fmla="*/ 88035 h 132648"/>
                  <a:gd name="connsiteX34" fmla="*/ 1704975 w 2471737"/>
                  <a:gd name="connsiteY34" fmla="*/ 114228 h 132648"/>
                  <a:gd name="connsiteX35" fmla="*/ 1766887 w 2471737"/>
                  <a:gd name="connsiteY35" fmla="*/ 85653 h 132648"/>
                  <a:gd name="connsiteX36" fmla="*/ 1804987 w 2471737"/>
                  <a:gd name="connsiteY36" fmla="*/ 35647 h 132648"/>
                  <a:gd name="connsiteX37" fmla="*/ 1871662 w 2471737"/>
                  <a:gd name="connsiteY37" fmla="*/ 102322 h 132648"/>
                  <a:gd name="connsiteX38" fmla="*/ 1914525 w 2471737"/>
                  <a:gd name="connsiteY38" fmla="*/ 76128 h 132648"/>
                  <a:gd name="connsiteX39" fmla="*/ 1964531 w 2471737"/>
                  <a:gd name="connsiteY39" fmla="*/ 114228 h 132648"/>
                  <a:gd name="connsiteX40" fmla="*/ 2076450 w 2471737"/>
                  <a:gd name="connsiteY40" fmla="*/ 130897 h 132648"/>
                  <a:gd name="connsiteX41" fmla="*/ 2116931 w 2471737"/>
                  <a:gd name="connsiteY41" fmla="*/ 73747 h 132648"/>
                  <a:gd name="connsiteX42" fmla="*/ 2202656 w 2471737"/>
                  <a:gd name="connsiteY42" fmla="*/ 114228 h 132648"/>
                  <a:gd name="connsiteX43" fmla="*/ 2278856 w 2471737"/>
                  <a:gd name="connsiteY43" fmla="*/ 83272 h 132648"/>
                  <a:gd name="connsiteX44" fmla="*/ 2338387 w 2471737"/>
                  <a:gd name="connsiteY44" fmla="*/ 109466 h 132648"/>
                  <a:gd name="connsiteX45" fmla="*/ 2405062 w 2471737"/>
                  <a:gd name="connsiteY45" fmla="*/ 80891 h 132648"/>
                  <a:gd name="connsiteX46" fmla="*/ 2471737 w 2471737"/>
                  <a:gd name="connsiteY46" fmla="*/ 66603 h 132648"/>
                  <a:gd name="connsiteX0" fmla="*/ 0 w 2471737"/>
                  <a:gd name="connsiteY0" fmla="*/ 102322 h 132648"/>
                  <a:gd name="connsiteX1" fmla="*/ 90487 w 2471737"/>
                  <a:gd name="connsiteY1" fmla="*/ 38028 h 132648"/>
                  <a:gd name="connsiteX2" fmla="*/ 161925 w 2471737"/>
                  <a:gd name="connsiteY2" fmla="*/ 99941 h 132648"/>
                  <a:gd name="connsiteX3" fmla="*/ 192881 w 2471737"/>
                  <a:gd name="connsiteY3" fmla="*/ 71366 h 132648"/>
                  <a:gd name="connsiteX4" fmla="*/ 219075 w 2471737"/>
                  <a:gd name="connsiteY4" fmla="*/ 99941 h 132648"/>
                  <a:gd name="connsiteX5" fmla="*/ 273254 w 2471737"/>
                  <a:gd name="connsiteY5" fmla="*/ 57722 h 132648"/>
                  <a:gd name="connsiteX6" fmla="*/ 309562 w 2471737"/>
                  <a:gd name="connsiteY6" fmla="*/ 90416 h 132648"/>
                  <a:gd name="connsiteX7" fmla="*/ 352425 w 2471737"/>
                  <a:gd name="connsiteY7" fmla="*/ 114228 h 132648"/>
                  <a:gd name="connsiteX8" fmla="*/ 395287 w 2471737"/>
                  <a:gd name="connsiteY8" fmla="*/ 102322 h 132648"/>
                  <a:gd name="connsiteX9" fmla="*/ 421481 w 2471737"/>
                  <a:gd name="connsiteY9" fmla="*/ 85653 h 132648"/>
                  <a:gd name="connsiteX10" fmla="*/ 500062 w 2471737"/>
                  <a:gd name="connsiteY10" fmla="*/ 97560 h 132648"/>
                  <a:gd name="connsiteX11" fmla="*/ 545306 w 2471737"/>
                  <a:gd name="connsiteY11" fmla="*/ 114228 h 132648"/>
                  <a:gd name="connsiteX12" fmla="*/ 595312 w 2471737"/>
                  <a:gd name="connsiteY12" fmla="*/ 88035 h 132648"/>
                  <a:gd name="connsiteX13" fmla="*/ 624143 w 2471737"/>
                  <a:gd name="connsiteY13" fmla="*/ 22607 h 132648"/>
                  <a:gd name="connsiteX14" fmla="*/ 680330 w 2471737"/>
                  <a:gd name="connsiteY14" fmla="*/ 1 h 132648"/>
                  <a:gd name="connsiteX15" fmla="*/ 738651 w 2471737"/>
                  <a:gd name="connsiteY15" fmla="*/ 22666 h 132648"/>
                  <a:gd name="connsiteX16" fmla="*/ 762000 w 2471737"/>
                  <a:gd name="connsiteY16" fmla="*/ 128516 h 132648"/>
                  <a:gd name="connsiteX17" fmla="*/ 783431 w 2471737"/>
                  <a:gd name="connsiteY17" fmla="*/ 92797 h 132648"/>
                  <a:gd name="connsiteX18" fmla="*/ 814387 w 2471737"/>
                  <a:gd name="connsiteY18" fmla="*/ 126135 h 132648"/>
                  <a:gd name="connsiteX19" fmla="*/ 838200 w 2471737"/>
                  <a:gd name="connsiteY19" fmla="*/ 85653 h 132648"/>
                  <a:gd name="connsiteX20" fmla="*/ 885825 w 2471737"/>
                  <a:gd name="connsiteY20" fmla="*/ 126135 h 132648"/>
                  <a:gd name="connsiteX21" fmla="*/ 935831 w 2471737"/>
                  <a:gd name="connsiteY21" fmla="*/ 59460 h 132648"/>
                  <a:gd name="connsiteX22" fmla="*/ 1002506 w 2471737"/>
                  <a:gd name="connsiteY22" fmla="*/ 123753 h 132648"/>
                  <a:gd name="connsiteX23" fmla="*/ 1035844 w 2471737"/>
                  <a:gd name="connsiteY23" fmla="*/ 90416 h 132648"/>
                  <a:gd name="connsiteX24" fmla="*/ 1097756 w 2471737"/>
                  <a:gd name="connsiteY24" fmla="*/ 118991 h 132648"/>
                  <a:gd name="connsiteX25" fmla="*/ 1178719 w 2471737"/>
                  <a:gd name="connsiteY25" fmla="*/ 111847 h 132648"/>
                  <a:gd name="connsiteX26" fmla="*/ 1257300 w 2471737"/>
                  <a:gd name="connsiteY26" fmla="*/ 90416 h 132648"/>
                  <a:gd name="connsiteX27" fmla="*/ 1312069 w 2471737"/>
                  <a:gd name="connsiteY27" fmla="*/ 123753 h 132648"/>
                  <a:gd name="connsiteX28" fmla="*/ 1362075 w 2471737"/>
                  <a:gd name="connsiteY28" fmla="*/ 95178 h 132648"/>
                  <a:gd name="connsiteX29" fmla="*/ 1440656 w 2471737"/>
                  <a:gd name="connsiteY29" fmla="*/ 118991 h 132648"/>
                  <a:gd name="connsiteX30" fmla="*/ 1490662 w 2471737"/>
                  <a:gd name="connsiteY30" fmla="*/ 45172 h 132648"/>
                  <a:gd name="connsiteX31" fmla="*/ 1559719 w 2471737"/>
                  <a:gd name="connsiteY31" fmla="*/ 118991 h 132648"/>
                  <a:gd name="connsiteX32" fmla="*/ 1612106 w 2471737"/>
                  <a:gd name="connsiteY32" fmla="*/ 88035 h 132648"/>
                  <a:gd name="connsiteX33" fmla="*/ 1704975 w 2471737"/>
                  <a:gd name="connsiteY33" fmla="*/ 114228 h 132648"/>
                  <a:gd name="connsiteX34" fmla="*/ 1766887 w 2471737"/>
                  <a:gd name="connsiteY34" fmla="*/ 85653 h 132648"/>
                  <a:gd name="connsiteX35" fmla="*/ 1804987 w 2471737"/>
                  <a:gd name="connsiteY35" fmla="*/ 35647 h 132648"/>
                  <a:gd name="connsiteX36" fmla="*/ 1871662 w 2471737"/>
                  <a:gd name="connsiteY36" fmla="*/ 102322 h 132648"/>
                  <a:gd name="connsiteX37" fmla="*/ 1914525 w 2471737"/>
                  <a:gd name="connsiteY37" fmla="*/ 76128 h 132648"/>
                  <a:gd name="connsiteX38" fmla="*/ 1964531 w 2471737"/>
                  <a:gd name="connsiteY38" fmla="*/ 114228 h 132648"/>
                  <a:gd name="connsiteX39" fmla="*/ 2076450 w 2471737"/>
                  <a:gd name="connsiteY39" fmla="*/ 130897 h 132648"/>
                  <a:gd name="connsiteX40" fmla="*/ 2116931 w 2471737"/>
                  <a:gd name="connsiteY40" fmla="*/ 73747 h 132648"/>
                  <a:gd name="connsiteX41" fmla="*/ 2202656 w 2471737"/>
                  <a:gd name="connsiteY41" fmla="*/ 114228 h 132648"/>
                  <a:gd name="connsiteX42" fmla="*/ 2278856 w 2471737"/>
                  <a:gd name="connsiteY42" fmla="*/ 83272 h 132648"/>
                  <a:gd name="connsiteX43" fmla="*/ 2338387 w 2471737"/>
                  <a:gd name="connsiteY43" fmla="*/ 109466 h 132648"/>
                  <a:gd name="connsiteX44" fmla="*/ 2405062 w 2471737"/>
                  <a:gd name="connsiteY44" fmla="*/ 80891 h 132648"/>
                  <a:gd name="connsiteX45" fmla="*/ 2471737 w 2471737"/>
                  <a:gd name="connsiteY45" fmla="*/ 66603 h 132648"/>
                  <a:gd name="connsiteX0" fmla="*/ 0 w 2471737"/>
                  <a:gd name="connsiteY0" fmla="*/ 102322 h 132648"/>
                  <a:gd name="connsiteX1" fmla="*/ 90487 w 2471737"/>
                  <a:gd name="connsiteY1" fmla="*/ 38028 h 132648"/>
                  <a:gd name="connsiteX2" fmla="*/ 161925 w 2471737"/>
                  <a:gd name="connsiteY2" fmla="*/ 99941 h 132648"/>
                  <a:gd name="connsiteX3" fmla="*/ 192881 w 2471737"/>
                  <a:gd name="connsiteY3" fmla="*/ 71366 h 132648"/>
                  <a:gd name="connsiteX4" fmla="*/ 219075 w 2471737"/>
                  <a:gd name="connsiteY4" fmla="*/ 99941 h 132648"/>
                  <a:gd name="connsiteX5" fmla="*/ 273254 w 2471737"/>
                  <a:gd name="connsiteY5" fmla="*/ 57722 h 132648"/>
                  <a:gd name="connsiteX6" fmla="*/ 309562 w 2471737"/>
                  <a:gd name="connsiteY6" fmla="*/ 90416 h 132648"/>
                  <a:gd name="connsiteX7" fmla="*/ 352425 w 2471737"/>
                  <a:gd name="connsiteY7" fmla="*/ 114228 h 132648"/>
                  <a:gd name="connsiteX8" fmla="*/ 395287 w 2471737"/>
                  <a:gd name="connsiteY8" fmla="*/ 102322 h 132648"/>
                  <a:gd name="connsiteX9" fmla="*/ 421481 w 2471737"/>
                  <a:gd name="connsiteY9" fmla="*/ 85653 h 132648"/>
                  <a:gd name="connsiteX10" fmla="*/ 500062 w 2471737"/>
                  <a:gd name="connsiteY10" fmla="*/ 97560 h 132648"/>
                  <a:gd name="connsiteX11" fmla="*/ 545306 w 2471737"/>
                  <a:gd name="connsiteY11" fmla="*/ 114228 h 132648"/>
                  <a:gd name="connsiteX12" fmla="*/ 595312 w 2471737"/>
                  <a:gd name="connsiteY12" fmla="*/ 88035 h 132648"/>
                  <a:gd name="connsiteX13" fmla="*/ 624143 w 2471737"/>
                  <a:gd name="connsiteY13" fmla="*/ 22607 h 132648"/>
                  <a:gd name="connsiteX14" fmla="*/ 680330 w 2471737"/>
                  <a:gd name="connsiteY14" fmla="*/ 1 h 132648"/>
                  <a:gd name="connsiteX15" fmla="*/ 738651 w 2471737"/>
                  <a:gd name="connsiteY15" fmla="*/ 22666 h 132648"/>
                  <a:gd name="connsiteX16" fmla="*/ 783431 w 2471737"/>
                  <a:gd name="connsiteY16" fmla="*/ 92797 h 132648"/>
                  <a:gd name="connsiteX17" fmla="*/ 814387 w 2471737"/>
                  <a:gd name="connsiteY17" fmla="*/ 126135 h 132648"/>
                  <a:gd name="connsiteX18" fmla="*/ 838200 w 2471737"/>
                  <a:gd name="connsiteY18" fmla="*/ 85653 h 132648"/>
                  <a:gd name="connsiteX19" fmla="*/ 885825 w 2471737"/>
                  <a:gd name="connsiteY19" fmla="*/ 126135 h 132648"/>
                  <a:gd name="connsiteX20" fmla="*/ 935831 w 2471737"/>
                  <a:gd name="connsiteY20" fmla="*/ 59460 h 132648"/>
                  <a:gd name="connsiteX21" fmla="*/ 1002506 w 2471737"/>
                  <a:gd name="connsiteY21" fmla="*/ 123753 h 132648"/>
                  <a:gd name="connsiteX22" fmla="*/ 1035844 w 2471737"/>
                  <a:gd name="connsiteY22" fmla="*/ 90416 h 132648"/>
                  <a:gd name="connsiteX23" fmla="*/ 1097756 w 2471737"/>
                  <a:gd name="connsiteY23" fmla="*/ 118991 h 132648"/>
                  <a:gd name="connsiteX24" fmla="*/ 1178719 w 2471737"/>
                  <a:gd name="connsiteY24" fmla="*/ 111847 h 132648"/>
                  <a:gd name="connsiteX25" fmla="*/ 1257300 w 2471737"/>
                  <a:gd name="connsiteY25" fmla="*/ 90416 h 132648"/>
                  <a:gd name="connsiteX26" fmla="*/ 1312069 w 2471737"/>
                  <a:gd name="connsiteY26" fmla="*/ 123753 h 132648"/>
                  <a:gd name="connsiteX27" fmla="*/ 1362075 w 2471737"/>
                  <a:gd name="connsiteY27" fmla="*/ 95178 h 132648"/>
                  <a:gd name="connsiteX28" fmla="*/ 1440656 w 2471737"/>
                  <a:gd name="connsiteY28" fmla="*/ 118991 h 132648"/>
                  <a:gd name="connsiteX29" fmla="*/ 1490662 w 2471737"/>
                  <a:gd name="connsiteY29" fmla="*/ 45172 h 132648"/>
                  <a:gd name="connsiteX30" fmla="*/ 1559719 w 2471737"/>
                  <a:gd name="connsiteY30" fmla="*/ 118991 h 132648"/>
                  <a:gd name="connsiteX31" fmla="*/ 1612106 w 2471737"/>
                  <a:gd name="connsiteY31" fmla="*/ 88035 h 132648"/>
                  <a:gd name="connsiteX32" fmla="*/ 1704975 w 2471737"/>
                  <a:gd name="connsiteY32" fmla="*/ 114228 h 132648"/>
                  <a:gd name="connsiteX33" fmla="*/ 1766887 w 2471737"/>
                  <a:gd name="connsiteY33" fmla="*/ 85653 h 132648"/>
                  <a:gd name="connsiteX34" fmla="*/ 1804987 w 2471737"/>
                  <a:gd name="connsiteY34" fmla="*/ 35647 h 132648"/>
                  <a:gd name="connsiteX35" fmla="*/ 1871662 w 2471737"/>
                  <a:gd name="connsiteY35" fmla="*/ 102322 h 132648"/>
                  <a:gd name="connsiteX36" fmla="*/ 1914525 w 2471737"/>
                  <a:gd name="connsiteY36" fmla="*/ 76128 h 132648"/>
                  <a:gd name="connsiteX37" fmla="*/ 1964531 w 2471737"/>
                  <a:gd name="connsiteY37" fmla="*/ 114228 h 132648"/>
                  <a:gd name="connsiteX38" fmla="*/ 2076450 w 2471737"/>
                  <a:gd name="connsiteY38" fmla="*/ 130897 h 132648"/>
                  <a:gd name="connsiteX39" fmla="*/ 2116931 w 2471737"/>
                  <a:gd name="connsiteY39" fmla="*/ 73747 h 132648"/>
                  <a:gd name="connsiteX40" fmla="*/ 2202656 w 2471737"/>
                  <a:gd name="connsiteY40" fmla="*/ 114228 h 132648"/>
                  <a:gd name="connsiteX41" fmla="*/ 2278856 w 2471737"/>
                  <a:gd name="connsiteY41" fmla="*/ 83272 h 132648"/>
                  <a:gd name="connsiteX42" fmla="*/ 2338387 w 2471737"/>
                  <a:gd name="connsiteY42" fmla="*/ 109466 h 132648"/>
                  <a:gd name="connsiteX43" fmla="*/ 2405062 w 2471737"/>
                  <a:gd name="connsiteY43" fmla="*/ 80891 h 132648"/>
                  <a:gd name="connsiteX44" fmla="*/ 2471737 w 2471737"/>
                  <a:gd name="connsiteY44" fmla="*/ 66603 h 132648"/>
                  <a:gd name="connsiteX0" fmla="*/ 0 w 2471737"/>
                  <a:gd name="connsiteY0" fmla="*/ 102322 h 132648"/>
                  <a:gd name="connsiteX1" fmla="*/ 90487 w 2471737"/>
                  <a:gd name="connsiteY1" fmla="*/ 38028 h 132648"/>
                  <a:gd name="connsiteX2" fmla="*/ 161925 w 2471737"/>
                  <a:gd name="connsiteY2" fmla="*/ 99941 h 132648"/>
                  <a:gd name="connsiteX3" fmla="*/ 192881 w 2471737"/>
                  <a:gd name="connsiteY3" fmla="*/ 71366 h 132648"/>
                  <a:gd name="connsiteX4" fmla="*/ 219075 w 2471737"/>
                  <a:gd name="connsiteY4" fmla="*/ 99941 h 132648"/>
                  <a:gd name="connsiteX5" fmla="*/ 273254 w 2471737"/>
                  <a:gd name="connsiteY5" fmla="*/ 57722 h 132648"/>
                  <a:gd name="connsiteX6" fmla="*/ 309562 w 2471737"/>
                  <a:gd name="connsiteY6" fmla="*/ 90416 h 132648"/>
                  <a:gd name="connsiteX7" fmla="*/ 352425 w 2471737"/>
                  <a:gd name="connsiteY7" fmla="*/ 114228 h 132648"/>
                  <a:gd name="connsiteX8" fmla="*/ 395287 w 2471737"/>
                  <a:gd name="connsiteY8" fmla="*/ 102322 h 132648"/>
                  <a:gd name="connsiteX9" fmla="*/ 421481 w 2471737"/>
                  <a:gd name="connsiteY9" fmla="*/ 85653 h 132648"/>
                  <a:gd name="connsiteX10" fmla="*/ 500062 w 2471737"/>
                  <a:gd name="connsiteY10" fmla="*/ 97560 h 132648"/>
                  <a:gd name="connsiteX11" fmla="*/ 545306 w 2471737"/>
                  <a:gd name="connsiteY11" fmla="*/ 114228 h 132648"/>
                  <a:gd name="connsiteX12" fmla="*/ 595312 w 2471737"/>
                  <a:gd name="connsiteY12" fmla="*/ 88035 h 132648"/>
                  <a:gd name="connsiteX13" fmla="*/ 624143 w 2471737"/>
                  <a:gd name="connsiteY13" fmla="*/ 22607 h 132648"/>
                  <a:gd name="connsiteX14" fmla="*/ 680330 w 2471737"/>
                  <a:gd name="connsiteY14" fmla="*/ 1 h 132648"/>
                  <a:gd name="connsiteX15" fmla="*/ 738651 w 2471737"/>
                  <a:gd name="connsiteY15" fmla="*/ 22666 h 132648"/>
                  <a:gd name="connsiteX16" fmla="*/ 783431 w 2471737"/>
                  <a:gd name="connsiteY16" fmla="*/ 92797 h 132648"/>
                  <a:gd name="connsiteX17" fmla="*/ 814387 w 2471737"/>
                  <a:gd name="connsiteY17" fmla="*/ 126135 h 132648"/>
                  <a:gd name="connsiteX18" fmla="*/ 838200 w 2471737"/>
                  <a:gd name="connsiteY18" fmla="*/ 85653 h 132648"/>
                  <a:gd name="connsiteX19" fmla="*/ 885825 w 2471737"/>
                  <a:gd name="connsiteY19" fmla="*/ 126135 h 132648"/>
                  <a:gd name="connsiteX20" fmla="*/ 935831 w 2471737"/>
                  <a:gd name="connsiteY20" fmla="*/ 59460 h 132648"/>
                  <a:gd name="connsiteX21" fmla="*/ 1002506 w 2471737"/>
                  <a:gd name="connsiteY21" fmla="*/ 123753 h 132648"/>
                  <a:gd name="connsiteX22" fmla="*/ 1035844 w 2471737"/>
                  <a:gd name="connsiteY22" fmla="*/ 90416 h 132648"/>
                  <a:gd name="connsiteX23" fmla="*/ 1097756 w 2471737"/>
                  <a:gd name="connsiteY23" fmla="*/ 118991 h 132648"/>
                  <a:gd name="connsiteX24" fmla="*/ 1178719 w 2471737"/>
                  <a:gd name="connsiteY24" fmla="*/ 111847 h 132648"/>
                  <a:gd name="connsiteX25" fmla="*/ 1257300 w 2471737"/>
                  <a:gd name="connsiteY25" fmla="*/ 90416 h 132648"/>
                  <a:gd name="connsiteX26" fmla="*/ 1312069 w 2471737"/>
                  <a:gd name="connsiteY26" fmla="*/ 123753 h 132648"/>
                  <a:gd name="connsiteX27" fmla="*/ 1362075 w 2471737"/>
                  <a:gd name="connsiteY27" fmla="*/ 95178 h 132648"/>
                  <a:gd name="connsiteX28" fmla="*/ 1440656 w 2471737"/>
                  <a:gd name="connsiteY28" fmla="*/ 118991 h 132648"/>
                  <a:gd name="connsiteX29" fmla="*/ 1490662 w 2471737"/>
                  <a:gd name="connsiteY29" fmla="*/ 45172 h 132648"/>
                  <a:gd name="connsiteX30" fmla="*/ 1582960 w 2471737"/>
                  <a:gd name="connsiteY30" fmla="*/ 13550 h 132648"/>
                  <a:gd name="connsiteX31" fmla="*/ 1612106 w 2471737"/>
                  <a:gd name="connsiteY31" fmla="*/ 88035 h 132648"/>
                  <a:gd name="connsiteX32" fmla="*/ 1704975 w 2471737"/>
                  <a:gd name="connsiteY32" fmla="*/ 114228 h 132648"/>
                  <a:gd name="connsiteX33" fmla="*/ 1766887 w 2471737"/>
                  <a:gd name="connsiteY33" fmla="*/ 85653 h 132648"/>
                  <a:gd name="connsiteX34" fmla="*/ 1804987 w 2471737"/>
                  <a:gd name="connsiteY34" fmla="*/ 35647 h 132648"/>
                  <a:gd name="connsiteX35" fmla="*/ 1871662 w 2471737"/>
                  <a:gd name="connsiteY35" fmla="*/ 102322 h 132648"/>
                  <a:gd name="connsiteX36" fmla="*/ 1914525 w 2471737"/>
                  <a:gd name="connsiteY36" fmla="*/ 76128 h 132648"/>
                  <a:gd name="connsiteX37" fmla="*/ 1964531 w 2471737"/>
                  <a:gd name="connsiteY37" fmla="*/ 114228 h 132648"/>
                  <a:gd name="connsiteX38" fmla="*/ 2076450 w 2471737"/>
                  <a:gd name="connsiteY38" fmla="*/ 130897 h 132648"/>
                  <a:gd name="connsiteX39" fmla="*/ 2116931 w 2471737"/>
                  <a:gd name="connsiteY39" fmla="*/ 73747 h 132648"/>
                  <a:gd name="connsiteX40" fmla="*/ 2202656 w 2471737"/>
                  <a:gd name="connsiteY40" fmla="*/ 114228 h 132648"/>
                  <a:gd name="connsiteX41" fmla="*/ 2278856 w 2471737"/>
                  <a:gd name="connsiteY41" fmla="*/ 83272 h 132648"/>
                  <a:gd name="connsiteX42" fmla="*/ 2338387 w 2471737"/>
                  <a:gd name="connsiteY42" fmla="*/ 109466 h 132648"/>
                  <a:gd name="connsiteX43" fmla="*/ 2405062 w 2471737"/>
                  <a:gd name="connsiteY43" fmla="*/ 80891 h 132648"/>
                  <a:gd name="connsiteX44" fmla="*/ 2471737 w 2471737"/>
                  <a:gd name="connsiteY44" fmla="*/ 66603 h 132648"/>
                  <a:gd name="connsiteX0" fmla="*/ 0 w 2471737"/>
                  <a:gd name="connsiteY0" fmla="*/ 102322 h 132648"/>
                  <a:gd name="connsiteX1" fmla="*/ 90487 w 2471737"/>
                  <a:gd name="connsiteY1" fmla="*/ 38028 h 132648"/>
                  <a:gd name="connsiteX2" fmla="*/ 161925 w 2471737"/>
                  <a:gd name="connsiteY2" fmla="*/ 99941 h 132648"/>
                  <a:gd name="connsiteX3" fmla="*/ 192881 w 2471737"/>
                  <a:gd name="connsiteY3" fmla="*/ 71366 h 132648"/>
                  <a:gd name="connsiteX4" fmla="*/ 219075 w 2471737"/>
                  <a:gd name="connsiteY4" fmla="*/ 99941 h 132648"/>
                  <a:gd name="connsiteX5" fmla="*/ 273254 w 2471737"/>
                  <a:gd name="connsiteY5" fmla="*/ 57722 h 132648"/>
                  <a:gd name="connsiteX6" fmla="*/ 309562 w 2471737"/>
                  <a:gd name="connsiteY6" fmla="*/ 90416 h 132648"/>
                  <a:gd name="connsiteX7" fmla="*/ 352425 w 2471737"/>
                  <a:gd name="connsiteY7" fmla="*/ 114228 h 132648"/>
                  <a:gd name="connsiteX8" fmla="*/ 395287 w 2471737"/>
                  <a:gd name="connsiteY8" fmla="*/ 102322 h 132648"/>
                  <a:gd name="connsiteX9" fmla="*/ 421481 w 2471737"/>
                  <a:gd name="connsiteY9" fmla="*/ 85653 h 132648"/>
                  <a:gd name="connsiteX10" fmla="*/ 500062 w 2471737"/>
                  <a:gd name="connsiteY10" fmla="*/ 97560 h 132648"/>
                  <a:gd name="connsiteX11" fmla="*/ 545306 w 2471737"/>
                  <a:gd name="connsiteY11" fmla="*/ 114228 h 132648"/>
                  <a:gd name="connsiteX12" fmla="*/ 595312 w 2471737"/>
                  <a:gd name="connsiteY12" fmla="*/ 88035 h 132648"/>
                  <a:gd name="connsiteX13" fmla="*/ 624143 w 2471737"/>
                  <a:gd name="connsiteY13" fmla="*/ 22607 h 132648"/>
                  <a:gd name="connsiteX14" fmla="*/ 680330 w 2471737"/>
                  <a:gd name="connsiteY14" fmla="*/ 1 h 132648"/>
                  <a:gd name="connsiteX15" fmla="*/ 738651 w 2471737"/>
                  <a:gd name="connsiteY15" fmla="*/ 22666 h 132648"/>
                  <a:gd name="connsiteX16" fmla="*/ 783431 w 2471737"/>
                  <a:gd name="connsiteY16" fmla="*/ 92797 h 132648"/>
                  <a:gd name="connsiteX17" fmla="*/ 814387 w 2471737"/>
                  <a:gd name="connsiteY17" fmla="*/ 126135 h 132648"/>
                  <a:gd name="connsiteX18" fmla="*/ 838200 w 2471737"/>
                  <a:gd name="connsiteY18" fmla="*/ 85653 h 132648"/>
                  <a:gd name="connsiteX19" fmla="*/ 885825 w 2471737"/>
                  <a:gd name="connsiteY19" fmla="*/ 126135 h 132648"/>
                  <a:gd name="connsiteX20" fmla="*/ 935831 w 2471737"/>
                  <a:gd name="connsiteY20" fmla="*/ 59460 h 132648"/>
                  <a:gd name="connsiteX21" fmla="*/ 1002506 w 2471737"/>
                  <a:gd name="connsiteY21" fmla="*/ 123753 h 132648"/>
                  <a:gd name="connsiteX22" fmla="*/ 1035844 w 2471737"/>
                  <a:gd name="connsiteY22" fmla="*/ 90416 h 132648"/>
                  <a:gd name="connsiteX23" fmla="*/ 1097756 w 2471737"/>
                  <a:gd name="connsiteY23" fmla="*/ 118991 h 132648"/>
                  <a:gd name="connsiteX24" fmla="*/ 1178719 w 2471737"/>
                  <a:gd name="connsiteY24" fmla="*/ 111847 h 132648"/>
                  <a:gd name="connsiteX25" fmla="*/ 1257300 w 2471737"/>
                  <a:gd name="connsiteY25" fmla="*/ 90416 h 132648"/>
                  <a:gd name="connsiteX26" fmla="*/ 1312069 w 2471737"/>
                  <a:gd name="connsiteY26" fmla="*/ 123753 h 132648"/>
                  <a:gd name="connsiteX27" fmla="*/ 1362075 w 2471737"/>
                  <a:gd name="connsiteY27" fmla="*/ 95178 h 132648"/>
                  <a:gd name="connsiteX28" fmla="*/ 1440656 w 2471737"/>
                  <a:gd name="connsiteY28" fmla="*/ 118991 h 132648"/>
                  <a:gd name="connsiteX29" fmla="*/ 1488075 w 2471737"/>
                  <a:gd name="connsiteY29" fmla="*/ 34107 h 132648"/>
                  <a:gd name="connsiteX30" fmla="*/ 1582960 w 2471737"/>
                  <a:gd name="connsiteY30" fmla="*/ 13550 h 132648"/>
                  <a:gd name="connsiteX31" fmla="*/ 1612106 w 2471737"/>
                  <a:gd name="connsiteY31" fmla="*/ 88035 h 132648"/>
                  <a:gd name="connsiteX32" fmla="*/ 1704975 w 2471737"/>
                  <a:gd name="connsiteY32" fmla="*/ 114228 h 132648"/>
                  <a:gd name="connsiteX33" fmla="*/ 1766887 w 2471737"/>
                  <a:gd name="connsiteY33" fmla="*/ 85653 h 132648"/>
                  <a:gd name="connsiteX34" fmla="*/ 1804987 w 2471737"/>
                  <a:gd name="connsiteY34" fmla="*/ 35647 h 132648"/>
                  <a:gd name="connsiteX35" fmla="*/ 1871662 w 2471737"/>
                  <a:gd name="connsiteY35" fmla="*/ 102322 h 132648"/>
                  <a:gd name="connsiteX36" fmla="*/ 1914525 w 2471737"/>
                  <a:gd name="connsiteY36" fmla="*/ 76128 h 132648"/>
                  <a:gd name="connsiteX37" fmla="*/ 1964531 w 2471737"/>
                  <a:gd name="connsiteY37" fmla="*/ 114228 h 132648"/>
                  <a:gd name="connsiteX38" fmla="*/ 2076450 w 2471737"/>
                  <a:gd name="connsiteY38" fmla="*/ 130897 h 132648"/>
                  <a:gd name="connsiteX39" fmla="*/ 2116931 w 2471737"/>
                  <a:gd name="connsiteY39" fmla="*/ 73747 h 132648"/>
                  <a:gd name="connsiteX40" fmla="*/ 2202656 w 2471737"/>
                  <a:gd name="connsiteY40" fmla="*/ 114228 h 132648"/>
                  <a:gd name="connsiteX41" fmla="*/ 2278856 w 2471737"/>
                  <a:gd name="connsiteY41" fmla="*/ 83272 h 132648"/>
                  <a:gd name="connsiteX42" fmla="*/ 2338387 w 2471737"/>
                  <a:gd name="connsiteY42" fmla="*/ 109466 h 132648"/>
                  <a:gd name="connsiteX43" fmla="*/ 2405062 w 2471737"/>
                  <a:gd name="connsiteY43" fmla="*/ 80891 h 132648"/>
                  <a:gd name="connsiteX44" fmla="*/ 2471737 w 2471737"/>
                  <a:gd name="connsiteY44" fmla="*/ 66603 h 132648"/>
                  <a:gd name="connsiteX0" fmla="*/ 0 w 2471737"/>
                  <a:gd name="connsiteY0" fmla="*/ 102322 h 132648"/>
                  <a:gd name="connsiteX1" fmla="*/ 90487 w 2471737"/>
                  <a:gd name="connsiteY1" fmla="*/ 38028 h 132648"/>
                  <a:gd name="connsiteX2" fmla="*/ 161925 w 2471737"/>
                  <a:gd name="connsiteY2" fmla="*/ 99941 h 132648"/>
                  <a:gd name="connsiteX3" fmla="*/ 192881 w 2471737"/>
                  <a:gd name="connsiteY3" fmla="*/ 71366 h 132648"/>
                  <a:gd name="connsiteX4" fmla="*/ 219075 w 2471737"/>
                  <a:gd name="connsiteY4" fmla="*/ 99941 h 132648"/>
                  <a:gd name="connsiteX5" fmla="*/ 273254 w 2471737"/>
                  <a:gd name="connsiteY5" fmla="*/ 57722 h 132648"/>
                  <a:gd name="connsiteX6" fmla="*/ 309562 w 2471737"/>
                  <a:gd name="connsiteY6" fmla="*/ 90416 h 132648"/>
                  <a:gd name="connsiteX7" fmla="*/ 352425 w 2471737"/>
                  <a:gd name="connsiteY7" fmla="*/ 114228 h 132648"/>
                  <a:gd name="connsiteX8" fmla="*/ 395287 w 2471737"/>
                  <a:gd name="connsiteY8" fmla="*/ 102322 h 132648"/>
                  <a:gd name="connsiteX9" fmla="*/ 421481 w 2471737"/>
                  <a:gd name="connsiteY9" fmla="*/ 85653 h 132648"/>
                  <a:gd name="connsiteX10" fmla="*/ 500062 w 2471737"/>
                  <a:gd name="connsiteY10" fmla="*/ 97560 h 132648"/>
                  <a:gd name="connsiteX11" fmla="*/ 545306 w 2471737"/>
                  <a:gd name="connsiteY11" fmla="*/ 114228 h 132648"/>
                  <a:gd name="connsiteX12" fmla="*/ 595312 w 2471737"/>
                  <a:gd name="connsiteY12" fmla="*/ 88035 h 132648"/>
                  <a:gd name="connsiteX13" fmla="*/ 624143 w 2471737"/>
                  <a:gd name="connsiteY13" fmla="*/ 22607 h 132648"/>
                  <a:gd name="connsiteX14" fmla="*/ 680330 w 2471737"/>
                  <a:gd name="connsiteY14" fmla="*/ 1 h 132648"/>
                  <a:gd name="connsiteX15" fmla="*/ 738651 w 2471737"/>
                  <a:gd name="connsiteY15" fmla="*/ 22666 h 132648"/>
                  <a:gd name="connsiteX16" fmla="*/ 783431 w 2471737"/>
                  <a:gd name="connsiteY16" fmla="*/ 92797 h 132648"/>
                  <a:gd name="connsiteX17" fmla="*/ 814387 w 2471737"/>
                  <a:gd name="connsiteY17" fmla="*/ 126135 h 132648"/>
                  <a:gd name="connsiteX18" fmla="*/ 838200 w 2471737"/>
                  <a:gd name="connsiteY18" fmla="*/ 85653 h 132648"/>
                  <a:gd name="connsiteX19" fmla="*/ 885825 w 2471737"/>
                  <a:gd name="connsiteY19" fmla="*/ 126135 h 132648"/>
                  <a:gd name="connsiteX20" fmla="*/ 935831 w 2471737"/>
                  <a:gd name="connsiteY20" fmla="*/ 59460 h 132648"/>
                  <a:gd name="connsiteX21" fmla="*/ 1002506 w 2471737"/>
                  <a:gd name="connsiteY21" fmla="*/ 123753 h 132648"/>
                  <a:gd name="connsiteX22" fmla="*/ 1035844 w 2471737"/>
                  <a:gd name="connsiteY22" fmla="*/ 90416 h 132648"/>
                  <a:gd name="connsiteX23" fmla="*/ 1097756 w 2471737"/>
                  <a:gd name="connsiteY23" fmla="*/ 118991 h 132648"/>
                  <a:gd name="connsiteX24" fmla="*/ 1178719 w 2471737"/>
                  <a:gd name="connsiteY24" fmla="*/ 111847 h 132648"/>
                  <a:gd name="connsiteX25" fmla="*/ 1257300 w 2471737"/>
                  <a:gd name="connsiteY25" fmla="*/ 90416 h 132648"/>
                  <a:gd name="connsiteX26" fmla="*/ 1312069 w 2471737"/>
                  <a:gd name="connsiteY26" fmla="*/ 123753 h 132648"/>
                  <a:gd name="connsiteX27" fmla="*/ 1362075 w 2471737"/>
                  <a:gd name="connsiteY27" fmla="*/ 95178 h 132648"/>
                  <a:gd name="connsiteX28" fmla="*/ 1440656 w 2471737"/>
                  <a:gd name="connsiteY28" fmla="*/ 118991 h 132648"/>
                  <a:gd name="connsiteX29" fmla="*/ 1488075 w 2471737"/>
                  <a:gd name="connsiteY29" fmla="*/ 34107 h 132648"/>
                  <a:gd name="connsiteX30" fmla="*/ 1582960 w 2471737"/>
                  <a:gd name="connsiteY30" fmla="*/ 13550 h 132648"/>
                  <a:gd name="connsiteX31" fmla="*/ 1634080 w 2471737"/>
                  <a:gd name="connsiteY31" fmla="*/ 79577 h 132648"/>
                  <a:gd name="connsiteX32" fmla="*/ 1704975 w 2471737"/>
                  <a:gd name="connsiteY32" fmla="*/ 114228 h 132648"/>
                  <a:gd name="connsiteX33" fmla="*/ 1766887 w 2471737"/>
                  <a:gd name="connsiteY33" fmla="*/ 85653 h 132648"/>
                  <a:gd name="connsiteX34" fmla="*/ 1804987 w 2471737"/>
                  <a:gd name="connsiteY34" fmla="*/ 35647 h 132648"/>
                  <a:gd name="connsiteX35" fmla="*/ 1871662 w 2471737"/>
                  <a:gd name="connsiteY35" fmla="*/ 102322 h 132648"/>
                  <a:gd name="connsiteX36" fmla="*/ 1914525 w 2471737"/>
                  <a:gd name="connsiteY36" fmla="*/ 76128 h 132648"/>
                  <a:gd name="connsiteX37" fmla="*/ 1964531 w 2471737"/>
                  <a:gd name="connsiteY37" fmla="*/ 114228 h 132648"/>
                  <a:gd name="connsiteX38" fmla="*/ 2076450 w 2471737"/>
                  <a:gd name="connsiteY38" fmla="*/ 130897 h 132648"/>
                  <a:gd name="connsiteX39" fmla="*/ 2116931 w 2471737"/>
                  <a:gd name="connsiteY39" fmla="*/ 73747 h 132648"/>
                  <a:gd name="connsiteX40" fmla="*/ 2202656 w 2471737"/>
                  <a:gd name="connsiteY40" fmla="*/ 114228 h 132648"/>
                  <a:gd name="connsiteX41" fmla="*/ 2278856 w 2471737"/>
                  <a:gd name="connsiteY41" fmla="*/ 83272 h 132648"/>
                  <a:gd name="connsiteX42" fmla="*/ 2338387 w 2471737"/>
                  <a:gd name="connsiteY42" fmla="*/ 109466 h 132648"/>
                  <a:gd name="connsiteX43" fmla="*/ 2405062 w 2471737"/>
                  <a:gd name="connsiteY43" fmla="*/ 80891 h 132648"/>
                  <a:gd name="connsiteX44" fmla="*/ 2471737 w 2471737"/>
                  <a:gd name="connsiteY44" fmla="*/ 66603 h 132648"/>
                  <a:gd name="connsiteX0" fmla="*/ 0 w 2471737"/>
                  <a:gd name="connsiteY0" fmla="*/ 102322 h 163490"/>
                  <a:gd name="connsiteX1" fmla="*/ 90487 w 2471737"/>
                  <a:gd name="connsiteY1" fmla="*/ 38028 h 163490"/>
                  <a:gd name="connsiteX2" fmla="*/ 161925 w 2471737"/>
                  <a:gd name="connsiteY2" fmla="*/ 99941 h 163490"/>
                  <a:gd name="connsiteX3" fmla="*/ 192881 w 2471737"/>
                  <a:gd name="connsiteY3" fmla="*/ 71366 h 163490"/>
                  <a:gd name="connsiteX4" fmla="*/ 219075 w 2471737"/>
                  <a:gd name="connsiteY4" fmla="*/ 99941 h 163490"/>
                  <a:gd name="connsiteX5" fmla="*/ 273254 w 2471737"/>
                  <a:gd name="connsiteY5" fmla="*/ 57722 h 163490"/>
                  <a:gd name="connsiteX6" fmla="*/ 309562 w 2471737"/>
                  <a:gd name="connsiteY6" fmla="*/ 90416 h 163490"/>
                  <a:gd name="connsiteX7" fmla="*/ 352425 w 2471737"/>
                  <a:gd name="connsiteY7" fmla="*/ 114228 h 163490"/>
                  <a:gd name="connsiteX8" fmla="*/ 395287 w 2471737"/>
                  <a:gd name="connsiteY8" fmla="*/ 102322 h 163490"/>
                  <a:gd name="connsiteX9" fmla="*/ 421481 w 2471737"/>
                  <a:gd name="connsiteY9" fmla="*/ 85653 h 163490"/>
                  <a:gd name="connsiteX10" fmla="*/ 500062 w 2471737"/>
                  <a:gd name="connsiteY10" fmla="*/ 97560 h 163490"/>
                  <a:gd name="connsiteX11" fmla="*/ 545306 w 2471737"/>
                  <a:gd name="connsiteY11" fmla="*/ 114228 h 163490"/>
                  <a:gd name="connsiteX12" fmla="*/ 595312 w 2471737"/>
                  <a:gd name="connsiteY12" fmla="*/ 88035 h 163490"/>
                  <a:gd name="connsiteX13" fmla="*/ 624143 w 2471737"/>
                  <a:gd name="connsiteY13" fmla="*/ 22607 h 163490"/>
                  <a:gd name="connsiteX14" fmla="*/ 680330 w 2471737"/>
                  <a:gd name="connsiteY14" fmla="*/ 1 h 163490"/>
                  <a:gd name="connsiteX15" fmla="*/ 738651 w 2471737"/>
                  <a:gd name="connsiteY15" fmla="*/ 22666 h 163490"/>
                  <a:gd name="connsiteX16" fmla="*/ 783431 w 2471737"/>
                  <a:gd name="connsiteY16" fmla="*/ 92797 h 163490"/>
                  <a:gd name="connsiteX17" fmla="*/ 814387 w 2471737"/>
                  <a:gd name="connsiteY17" fmla="*/ 126135 h 163490"/>
                  <a:gd name="connsiteX18" fmla="*/ 838200 w 2471737"/>
                  <a:gd name="connsiteY18" fmla="*/ 85653 h 163490"/>
                  <a:gd name="connsiteX19" fmla="*/ 897177 w 2471737"/>
                  <a:gd name="connsiteY19" fmla="*/ 163309 h 163490"/>
                  <a:gd name="connsiteX20" fmla="*/ 935831 w 2471737"/>
                  <a:gd name="connsiteY20" fmla="*/ 59460 h 163490"/>
                  <a:gd name="connsiteX21" fmla="*/ 1002506 w 2471737"/>
                  <a:gd name="connsiteY21" fmla="*/ 123753 h 163490"/>
                  <a:gd name="connsiteX22" fmla="*/ 1035844 w 2471737"/>
                  <a:gd name="connsiteY22" fmla="*/ 90416 h 163490"/>
                  <a:gd name="connsiteX23" fmla="*/ 1097756 w 2471737"/>
                  <a:gd name="connsiteY23" fmla="*/ 118991 h 163490"/>
                  <a:gd name="connsiteX24" fmla="*/ 1178719 w 2471737"/>
                  <a:gd name="connsiteY24" fmla="*/ 111847 h 163490"/>
                  <a:gd name="connsiteX25" fmla="*/ 1257300 w 2471737"/>
                  <a:gd name="connsiteY25" fmla="*/ 90416 h 163490"/>
                  <a:gd name="connsiteX26" fmla="*/ 1312069 w 2471737"/>
                  <a:gd name="connsiteY26" fmla="*/ 123753 h 163490"/>
                  <a:gd name="connsiteX27" fmla="*/ 1362075 w 2471737"/>
                  <a:gd name="connsiteY27" fmla="*/ 95178 h 163490"/>
                  <a:gd name="connsiteX28" fmla="*/ 1440656 w 2471737"/>
                  <a:gd name="connsiteY28" fmla="*/ 118991 h 163490"/>
                  <a:gd name="connsiteX29" fmla="*/ 1488075 w 2471737"/>
                  <a:gd name="connsiteY29" fmla="*/ 34107 h 163490"/>
                  <a:gd name="connsiteX30" fmla="*/ 1582960 w 2471737"/>
                  <a:gd name="connsiteY30" fmla="*/ 13550 h 163490"/>
                  <a:gd name="connsiteX31" fmla="*/ 1634080 w 2471737"/>
                  <a:gd name="connsiteY31" fmla="*/ 79577 h 163490"/>
                  <a:gd name="connsiteX32" fmla="*/ 1704975 w 2471737"/>
                  <a:gd name="connsiteY32" fmla="*/ 114228 h 163490"/>
                  <a:gd name="connsiteX33" fmla="*/ 1766887 w 2471737"/>
                  <a:gd name="connsiteY33" fmla="*/ 85653 h 163490"/>
                  <a:gd name="connsiteX34" fmla="*/ 1804987 w 2471737"/>
                  <a:gd name="connsiteY34" fmla="*/ 35647 h 163490"/>
                  <a:gd name="connsiteX35" fmla="*/ 1871662 w 2471737"/>
                  <a:gd name="connsiteY35" fmla="*/ 102322 h 163490"/>
                  <a:gd name="connsiteX36" fmla="*/ 1914525 w 2471737"/>
                  <a:gd name="connsiteY36" fmla="*/ 76128 h 163490"/>
                  <a:gd name="connsiteX37" fmla="*/ 1964531 w 2471737"/>
                  <a:gd name="connsiteY37" fmla="*/ 114228 h 163490"/>
                  <a:gd name="connsiteX38" fmla="*/ 2076450 w 2471737"/>
                  <a:gd name="connsiteY38" fmla="*/ 130897 h 163490"/>
                  <a:gd name="connsiteX39" fmla="*/ 2116931 w 2471737"/>
                  <a:gd name="connsiteY39" fmla="*/ 73747 h 163490"/>
                  <a:gd name="connsiteX40" fmla="*/ 2202656 w 2471737"/>
                  <a:gd name="connsiteY40" fmla="*/ 114228 h 163490"/>
                  <a:gd name="connsiteX41" fmla="*/ 2278856 w 2471737"/>
                  <a:gd name="connsiteY41" fmla="*/ 83272 h 163490"/>
                  <a:gd name="connsiteX42" fmla="*/ 2338387 w 2471737"/>
                  <a:gd name="connsiteY42" fmla="*/ 109466 h 163490"/>
                  <a:gd name="connsiteX43" fmla="*/ 2405062 w 2471737"/>
                  <a:gd name="connsiteY43" fmla="*/ 80891 h 163490"/>
                  <a:gd name="connsiteX44" fmla="*/ 2471737 w 2471737"/>
                  <a:gd name="connsiteY44" fmla="*/ 66603 h 163490"/>
                  <a:gd name="connsiteX0" fmla="*/ 0 w 2471737"/>
                  <a:gd name="connsiteY0" fmla="*/ 102322 h 164594"/>
                  <a:gd name="connsiteX1" fmla="*/ 90487 w 2471737"/>
                  <a:gd name="connsiteY1" fmla="*/ 38028 h 164594"/>
                  <a:gd name="connsiteX2" fmla="*/ 161925 w 2471737"/>
                  <a:gd name="connsiteY2" fmla="*/ 99941 h 164594"/>
                  <a:gd name="connsiteX3" fmla="*/ 192881 w 2471737"/>
                  <a:gd name="connsiteY3" fmla="*/ 71366 h 164594"/>
                  <a:gd name="connsiteX4" fmla="*/ 219075 w 2471737"/>
                  <a:gd name="connsiteY4" fmla="*/ 99941 h 164594"/>
                  <a:gd name="connsiteX5" fmla="*/ 273254 w 2471737"/>
                  <a:gd name="connsiteY5" fmla="*/ 57722 h 164594"/>
                  <a:gd name="connsiteX6" fmla="*/ 309562 w 2471737"/>
                  <a:gd name="connsiteY6" fmla="*/ 90416 h 164594"/>
                  <a:gd name="connsiteX7" fmla="*/ 352425 w 2471737"/>
                  <a:gd name="connsiteY7" fmla="*/ 114228 h 164594"/>
                  <a:gd name="connsiteX8" fmla="*/ 395287 w 2471737"/>
                  <a:gd name="connsiteY8" fmla="*/ 102322 h 164594"/>
                  <a:gd name="connsiteX9" fmla="*/ 421481 w 2471737"/>
                  <a:gd name="connsiteY9" fmla="*/ 85653 h 164594"/>
                  <a:gd name="connsiteX10" fmla="*/ 500062 w 2471737"/>
                  <a:gd name="connsiteY10" fmla="*/ 97560 h 164594"/>
                  <a:gd name="connsiteX11" fmla="*/ 545306 w 2471737"/>
                  <a:gd name="connsiteY11" fmla="*/ 114228 h 164594"/>
                  <a:gd name="connsiteX12" fmla="*/ 595312 w 2471737"/>
                  <a:gd name="connsiteY12" fmla="*/ 88035 h 164594"/>
                  <a:gd name="connsiteX13" fmla="*/ 624143 w 2471737"/>
                  <a:gd name="connsiteY13" fmla="*/ 22607 h 164594"/>
                  <a:gd name="connsiteX14" fmla="*/ 680330 w 2471737"/>
                  <a:gd name="connsiteY14" fmla="*/ 1 h 164594"/>
                  <a:gd name="connsiteX15" fmla="*/ 738651 w 2471737"/>
                  <a:gd name="connsiteY15" fmla="*/ 22666 h 164594"/>
                  <a:gd name="connsiteX16" fmla="*/ 783431 w 2471737"/>
                  <a:gd name="connsiteY16" fmla="*/ 92797 h 164594"/>
                  <a:gd name="connsiteX17" fmla="*/ 814387 w 2471737"/>
                  <a:gd name="connsiteY17" fmla="*/ 126135 h 164594"/>
                  <a:gd name="connsiteX18" fmla="*/ 838200 w 2471737"/>
                  <a:gd name="connsiteY18" fmla="*/ 85653 h 164594"/>
                  <a:gd name="connsiteX19" fmla="*/ 897177 w 2471737"/>
                  <a:gd name="connsiteY19" fmla="*/ 163309 h 164594"/>
                  <a:gd name="connsiteX20" fmla="*/ 954452 w 2471737"/>
                  <a:gd name="connsiteY20" fmla="*/ 133375 h 164594"/>
                  <a:gd name="connsiteX21" fmla="*/ 1002506 w 2471737"/>
                  <a:gd name="connsiteY21" fmla="*/ 123753 h 164594"/>
                  <a:gd name="connsiteX22" fmla="*/ 1035844 w 2471737"/>
                  <a:gd name="connsiteY22" fmla="*/ 90416 h 164594"/>
                  <a:gd name="connsiteX23" fmla="*/ 1097756 w 2471737"/>
                  <a:gd name="connsiteY23" fmla="*/ 118991 h 164594"/>
                  <a:gd name="connsiteX24" fmla="*/ 1178719 w 2471737"/>
                  <a:gd name="connsiteY24" fmla="*/ 111847 h 164594"/>
                  <a:gd name="connsiteX25" fmla="*/ 1257300 w 2471737"/>
                  <a:gd name="connsiteY25" fmla="*/ 90416 h 164594"/>
                  <a:gd name="connsiteX26" fmla="*/ 1312069 w 2471737"/>
                  <a:gd name="connsiteY26" fmla="*/ 123753 h 164594"/>
                  <a:gd name="connsiteX27" fmla="*/ 1362075 w 2471737"/>
                  <a:gd name="connsiteY27" fmla="*/ 95178 h 164594"/>
                  <a:gd name="connsiteX28" fmla="*/ 1440656 w 2471737"/>
                  <a:gd name="connsiteY28" fmla="*/ 118991 h 164594"/>
                  <a:gd name="connsiteX29" fmla="*/ 1488075 w 2471737"/>
                  <a:gd name="connsiteY29" fmla="*/ 34107 h 164594"/>
                  <a:gd name="connsiteX30" fmla="*/ 1582960 w 2471737"/>
                  <a:gd name="connsiteY30" fmla="*/ 13550 h 164594"/>
                  <a:gd name="connsiteX31" fmla="*/ 1634080 w 2471737"/>
                  <a:gd name="connsiteY31" fmla="*/ 79577 h 164594"/>
                  <a:gd name="connsiteX32" fmla="*/ 1704975 w 2471737"/>
                  <a:gd name="connsiteY32" fmla="*/ 114228 h 164594"/>
                  <a:gd name="connsiteX33" fmla="*/ 1766887 w 2471737"/>
                  <a:gd name="connsiteY33" fmla="*/ 85653 h 164594"/>
                  <a:gd name="connsiteX34" fmla="*/ 1804987 w 2471737"/>
                  <a:gd name="connsiteY34" fmla="*/ 35647 h 164594"/>
                  <a:gd name="connsiteX35" fmla="*/ 1871662 w 2471737"/>
                  <a:gd name="connsiteY35" fmla="*/ 102322 h 164594"/>
                  <a:gd name="connsiteX36" fmla="*/ 1914525 w 2471737"/>
                  <a:gd name="connsiteY36" fmla="*/ 76128 h 164594"/>
                  <a:gd name="connsiteX37" fmla="*/ 1964531 w 2471737"/>
                  <a:gd name="connsiteY37" fmla="*/ 114228 h 164594"/>
                  <a:gd name="connsiteX38" fmla="*/ 2076450 w 2471737"/>
                  <a:gd name="connsiteY38" fmla="*/ 130897 h 164594"/>
                  <a:gd name="connsiteX39" fmla="*/ 2116931 w 2471737"/>
                  <a:gd name="connsiteY39" fmla="*/ 73747 h 164594"/>
                  <a:gd name="connsiteX40" fmla="*/ 2202656 w 2471737"/>
                  <a:gd name="connsiteY40" fmla="*/ 114228 h 164594"/>
                  <a:gd name="connsiteX41" fmla="*/ 2278856 w 2471737"/>
                  <a:gd name="connsiteY41" fmla="*/ 83272 h 164594"/>
                  <a:gd name="connsiteX42" fmla="*/ 2338387 w 2471737"/>
                  <a:gd name="connsiteY42" fmla="*/ 109466 h 164594"/>
                  <a:gd name="connsiteX43" fmla="*/ 2405062 w 2471737"/>
                  <a:gd name="connsiteY43" fmla="*/ 80891 h 164594"/>
                  <a:gd name="connsiteX44" fmla="*/ 2471737 w 2471737"/>
                  <a:gd name="connsiteY44" fmla="*/ 66603 h 164594"/>
                  <a:gd name="connsiteX0" fmla="*/ 0 w 2471737"/>
                  <a:gd name="connsiteY0" fmla="*/ 102322 h 163435"/>
                  <a:gd name="connsiteX1" fmla="*/ 90487 w 2471737"/>
                  <a:gd name="connsiteY1" fmla="*/ 38028 h 163435"/>
                  <a:gd name="connsiteX2" fmla="*/ 161925 w 2471737"/>
                  <a:gd name="connsiteY2" fmla="*/ 99941 h 163435"/>
                  <a:gd name="connsiteX3" fmla="*/ 192881 w 2471737"/>
                  <a:gd name="connsiteY3" fmla="*/ 71366 h 163435"/>
                  <a:gd name="connsiteX4" fmla="*/ 219075 w 2471737"/>
                  <a:gd name="connsiteY4" fmla="*/ 99941 h 163435"/>
                  <a:gd name="connsiteX5" fmla="*/ 273254 w 2471737"/>
                  <a:gd name="connsiteY5" fmla="*/ 57722 h 163435"/>
                  <a:gd name="connsiteX6" fmla="*/ 309562 w 2471737"/>
                  <a:gd name="connsiteY6" fmla="*/ 90416 h 163435"/>
                  <a:gd name="connsiteX7" fmla="*/ 352425 w 2471737"/>
                  <a:gd name="connsiteY7" fmla="*/ 114228 h 163435"/>
                  <a:gd name="connsiteX8" fmla="*/ 395287 w 2471737"/>
                  <a:gd name="connsiteY8" fmla="*/ 102322 h 163435"/>
                  <a:gd name="connsiteX9" fmla="*/ 421481 w 2471737"/>
                  <a:gd name="connsiteY9" fmla="*/ 85653 h 163435"/>
                  <a:gd name="connsiteX10" fmla="*/ 500062 w 2471737"/>
                  <a:gd name="connsiteY10" fmla="*/ 97560 h 163435"/>
                  <a:gd name="connsiteX11" fmla="*/ 545306 w 2471737"/>
                  <a:gd name="connsiteY11" fmla="*/ 114228 h 163435"/>
                  <a:gd name="connsiteX12" fmla="*/ 595312 w 2471737"/>
                  <a:gd name="connsiteY12" fmla="*/ 88035 h 163435"/>
                  <a:gd name="connsiteX13" fmla="*/ 624143 w 2471737"/>
                  <a:gd name="connsiteY13" fmla="*/ 22607 h 163435"/>
                  <a:gd name="connsiteX14" fmla="*/ 680330 w 2471737"/>
                  <a:gd name="connsiteY14" fmla="*/ 1 h 163435"/>
                  <a:gd name="connsiteX15" fmla="*/ 738651 w 2471737"/>
                  <a:gd name="connsiteY15" fmla="*/ 22666 h 163435"/>
                  <a:gd name="connsiteX16" fmla="*/ 783431 w 2471737"/>
                  <a:gd name="connsiteY16" fmla="*/ 92797 h 163435"/>
                  <a:gd name="connsiteX17" fmla="*/ 814387 w 2471737"/>
                  <a:gd name="connsiteY17" fmla="*/ 126135 h 163435"/>
                  <a:gd name="connsiteX18" fmla="*/ 862339 w 2471737"/>
                  <a:gd name="connsiteY18" fmla="*/ 120588 h 163435"/>
                  <a:gd name="connsiteX19" fmla="*/ 897177 w 2471737"/>
                  <a:gd name="connsiteY19" fmla="*/ 163309 h 163435"/>
                  <a:gd name="connsiteX20" fmla="*/ 954452 w 2471737"/>
                  <a:gd name="connsiteY20" fmla="*/ 133375 h 163435"/>
                  <a:gd name="connsiteX21" fmla="*/ 1002506 w 2471737"/>
                  <a:gd name="connsiteY21" fmla="*/ 123753 h 163435"/>
                  <a:gd name="connsiteX22" fmla="*/ 1035844 w 2471737"/>
                  <a:gd name="connsiteY22" fmla="*/ 90416 h 163435"/>
                  <a:gd name="connsiteX23" fmla="*/ 1097756 w 2471737"/>
                  <a:gd name="connsiteY23" fmla="*/ 118991 h 163435"/>
                  <a:gd name="connsiteX24" fmla="*/ 1178719 w 2471737"/>
                  <a:gd name="connsiteY24" fmla="*/ 111847 h 163435"/>
                  <a:gd name="connsiteX25" fmla="*/ 1257300 w 2471737"/>
                  <a:gd name="connsiteY25" fmla="*/ 90416 h 163435"/>
                  <a:gd name="connsiteX26" fmla="*/ 1312069 w 2471737"/>
                  <a:gd name="connsiteY26" fmla="*/ 123753 h 163435"/>
                  <a:gd name="connsiteX27" fmla="*/ 1362075 w 2471737"/>
                  <a:gd name="connsiteY27" fmla="*/ 95178 h 163435"/>
                  <a:gd name="connsiteX28" fmla="*/ 1440656 w 2471737"/>
                  <a:gd name="connsiteY28" fmla="*/ 118991 h 163435"/>
                  <a:gd name="connsiteX29" fmla="*/ 1488075 w 2471737"/>
                  <a:gd name="connsiteY29" fmla="*/ 34107 h 163435"/>
                  <a:gd name="connsiteX30" fmla="*/ 1582960 w 2471737"/>
                  <a:gd name="connsiteY30" fmla="*/ 13550 h 163435"/>
                  <a:gd name="connsiteX31" fmla="*/ 1634080 w 2471737"/>
                  <a:gd name="connsiteY31" fmla="*/ 79577 h 163435"/>
                  <a:gd name="connsiteX32" fmla="*/ 1704975 w 2471737"/>
                  <a:gd name="connsiteY32" fmla="*/ 114228 h 163435"/>
                  <a:gd name="connsiteX33" fmla="*/ 1766887 w 2471737"/>
                  <a:gd name="connsiteY33" fmla="*/ 85653 h 163435"/>
                  <a:gd name="connsiteX34" fmla="*/ 1804987 w 2471737"/>
                  <a:gd name="connsiteY34" fmla="*/ 35647 h 163435"/>
                  <a:gd name="connsiteX35" fmla="*/ 1871662 w 2471737"/>
                  <a:gd name="connsiteY35" fmla="*/ 102322 h 163435"/>
                  <a:gd name="connsiteX36" fmla="*/ 1914525 w 2471737"/>
                  <a:gd name="connsiteY36" fmla="*/ 76128 h 163435"/>
                  <a:gd name="connsiteX37" fmla="*/ 1964531 w 2471737"/>
                  <a:gd name="connsiteY37" fmla="*/ 114228 h 163435"/>
                  <a:gd name="connsiteX38" fmla="*/ 2076450 w 2471737"/>
                  <a:gd name="connsiteY38" fmla="*/ 130897 h 163435"/>
                  <a:gd name="connsiteX39" fmla="*/ 2116931 w 2471737"/>
                  <a:gd name="connsiteY39" fmla="*/ 73747 h 163435"/>
                  <a:gd name="connsiteX40" fmla="*/ 2202656 w 2471737"/>
                  <a:gd name="connsiteY40" fmla="*/ 114228 h 163435"/>
                  <a:gd name="connsiteX41" fmla="*/ 2278856 w 2471737"/>
                  <a:gd name="connsiteY41" fmla="*/ 83272 h 163435"/>
                  <a:gd name="connsiteX42" fmla="*/ 2338387 w 2471737"/>
                  <a:gd name="connsiteY42" fmla="*/ 109466 h 163435"/>
                  <a:gd name="connsiteX43" fmla="*/ 2405062 w 2471737"/>
                  <a:gd name="connsiteY43" fmla="*/ 80891 h 163435"/>
                  <a:gd name="connsiteX44" fmla="*/ 2471737 w 2471737"/>
                  <a:gd name="connsiteY44" fmla="*/ 66603 h 163435"/>
                  <a:gd name="connsiteX0" fmla="*/ 0 w 2471737"/>
                  <a:gd name="connsiteY0" fmla="*/ 102322 h 163435"/>
                  <a:gd name="connsiteX1" fmla="*/ 90487 w 2471737"/>
                  <a:gd name="connsiteY1" fmla="*/ 38028 h 163435"/>
                  <a:gd name="connsiteX2" fmla="*/ 161925 w 2471737"/>
                  <a:gd name="connsiteY2" fmla="*/ 99941 h 163435"/>
                  <a:gd name="connsiteX3" fmla="*/ 192881 w 2471737"/>
                  <a:gd name="connsiteY3" fmla="*/ 71366 h 163435"/>
                  <a:gd name="connsiteX4" fmla="*/ 219075 w 2471737"/>
                  <a:gd name="connsiteY4" fmla="*/ 99941 h 163435"/>
                  <a:gd name="connsiteX5" fmla="*/ 273254 w 2471737"/>
                  <a:gd name="connsiteY5" fmla="*/ 57722 h 163435"/>
                  <a:gd name="connsiteX6" fmla="*/ 309562 w 2471737"/>
                  <a:gd name="connsiteY6" fmla="*/ 90416 h 163435"/>
                  <a:gd name="connsiteX7" fmla="*/ 352425 w 2471737"/>
                  <a:gd name="connsiteY7" fmla="*/ 114228 h 163435"/>
                  <a:gd name="connsiteX8" fmla="*/ 395287 w 2471737"/>
                  <a:gd name="connsiteY8" fmla="*/ 102322 h 163435"/>
                  <a:gd name="connsiteX9" fmla="*/ 421481 w 2471737"/>
                  <a:gd name="connsiteY9" fmla="*/ 85653 h 163435"/>
                  <a:gd name="connsiteX10" fmla="*/ 500062 w 2471737"/>
                  <a:gd name="connsiteY10" fmla="*/ 97560 h 163435"/>
                  <a:gd name="connsiteX11" fmla="*/ 545306 w 2471737"/>
                  <a:gd name="connsiteY11" fmla="*/ 114228 h 163435"/>
                  <a:gd name="connsiteX12" fmla="*/ 595312 w 2471737"/>
                  <a:gd name="connsiteY12" fmla="*/ 88035 h 163435"/>
                  <a:gd name="connsiteX13" fmla="*/ 624143 w 2471737"/>
                  <a:gd name="connsiteY13" fmla="*/ 22607 h 163435"/>
                  <a:gd name="connsiteX14" fmla="*/ 680330 w 2471737"/>
                  <a:gd name="connsiteY14" fmla="*/ 1 h 163435"/>
                  <a:gd name="connsiteX15" fmla="*/ 738651 w 2471737"/>
                  <a:gd name="connsiteY15" fmla="*/ 22666 h 163435"/>
                  <a:gd name="connsiteX16" fmla="*/ 783431 w 2471737"/>
                  <a:gd name="connsiteY16" fmla="*/ 92797 h 163435"/>
                  <a:gd name="connsiteX17" fmla="*/ 814387 w 2471737"/>
                  <a:gd name="connsiteY17" fmla="*/ 126135 h 163435"/>
                  <a:gd name="connsiteX18" fmla="*/ 862339 w 2471737"/>
                  <a:gd name="connsiteY18" fmla="*/ 120588 h 163435"/>
                  <a:gd name="connsiteX19" fmla="*/ 897177 w 2471737"/>
                  <a:gd name="connsiteY19" fmla="*/ 163309 h 163435"/>
                  <a:gd name="connsiteX20" fmla="*/ 954452 w 2471737"/>
                  <a:gd name="connsiteY20" fmla="*/ 133375 h 163435"/>
                  <a:gd name="connsiteX21" fmla="*/ 1002506 w 2471737"/>
                  <a:gd name="connsiteY21" fmla="*/ 123753 h 163435"/>
                  <a:gd name="connsiteX22" fmla="*/ 1035844 w 2471737"/>
                  <a:gd name="connsiteY22" fmla="*/ 90416 h 163435"/>
                  <a:gd name="connsiteX23" fmla="*/ 1097756 w 2471737"/>
                  <a:gd name="connsiteY23" fmla="*/ 118991 h 163435"/>
                  <a:gd name="connsiteX24" fmla="*/ 1178719 w 2471737"/>
                  <a:gd name="connsiteY24" fmla="*/ 111847 h 163435"/>
                  <a:gd name="connsiteX25" fmla="*/ 1257300 w 2471737"/>
                  <a:gd name="connsiteY25" fmla="*/ 90416 h 163435"/>
                  <a:gd name="connsiteX26" fmla="*/ 1312069 w 2471737"/>
                  <a:gd name="connsiteY26" fmla="*/ 123753 h 163435"/>
                  <a:gd name="connsiteX27" fmla="*/ 1362075 w 2471737"/>
                  <a:gd name="connsiteY27" fmla="*/ 95178 h 163435"/>
                  <a:gd name="connsiteX28" fmla="*/ 1440656 w 2471737"/>
                  <a:gd name="connsiteY28" fmla="*/ 118991 h 163435"/>
                  <a:gd name="connsiteX29" fmla="*/ 1488577 w 2471737"/>
                  <a:gd name="connsiteY29" fmla="*/ 30563 h 163435"/>
                  <a:gd name="connsiteX30" fmla="*/ 1582960 w 2471737"/>
                  <a:gd name="connsiteY30" fmla="*/ 13550 h 163435"/>
                  <a:gd name="connsiteX31" fmla="*/ 1634080 w 2471737"/>
                  <a:gd name="connsiteY31" fmla="*/ 79577 h 163435"/>
                  <a:gd name="connsiteX32" fmla="*/ 1704975 w 2471737"/>
                  <a:gd name="connsiteY32" fmla="*/ 114228 h 163435"/>
                  <a:gd name="connsiteX33" fmla="*/ 1766887 w 2471737"/>
                  <a:gd name="connsiteY33" fmla="*/ 85653 h 163435"/>
                  <a:gd name="connsiteX34" fmla="*/ 1804987 w 2471737"/>
                  <a:gd name="connsiteY34" fmla="*/ 35647 h 163435"/>
                  <a:gd name="connsiteX35" fmla="*/ 1871662 w 2471737"/>
                  <a:gd name="connsiteY35" fmla="*/ 102322 h 163435"/>
                  <a:gd name="connsiteX36" fmla="*/ 1914525 w 2471737"/>
                  <a:gd name="connsiteY36" fmla="*/ 76128 h 163435"/>
                  <a:gd name="connsiteX37" fmla="*/ 1964531 w 2471737"/>
                  <a:gd name="connsiteY37" fmla="*/ 114228 h 163435"/>
                  <a:gd name="connsiteX38" fmla="*/ 2076450 w 2471737"/>
                  <a:gd name="connsiteY38" fmla="*/ 130897 h 163435"/>
                  <a:gd name="connsiteX39" fmla="*/ 2116931 w 2471737"/>
                  <a:gd name="connsiteY39" fmla="*/ 73747 h 163435"/>
                  <a:gd name="connsiteX40" fmla="*/ 2202656 w 2471737"/>
                  <a:gd name="connsiteY40" fmla="*/ 114228 h 163435"/>
                  <a:gd name="connsiteX41" fmla="*/ 2278856 w 2471737"/>
                  <a:gd name="connsiteY41" fmla="*/ 83272 h 163435"/>
                  <a:gd name="connsiteX42" fmla="*/ 2338387 w 2471737"/>
                  <a:gd name="connsiteY42" fmla="*/ 109466 h 163435"/>
                  <a:gd name="connsiteX43" fmla="*/ 2405062 w 2471737"/>
                  <a:gd name="connsiteY43" fmla="*/ 80891 h 163435"/>
                  <a:gd name="connsiteX44" fmla="*/ 2471737 w 2471737"/>
                  <a:gd name="connsiteY44" fmla="*/ 66603 h 163435"/>
                  <a:gd name="connsiteX0" fmla="*/ 0 w 2471737"/>
                  <a:gd name="connsiteY0" fmla="*/ 102322 h 163435"/>
                  <a:gd name="connsiteX1" fmla="*/ 90487 w 2471737"/>
                  <a:gd name="connsiteY1" fmla="*/ 38028 h 163435"/>
                  <a:gd name="connsiteX2" fmla="*/ 161925 w 2471737"/>
                  <a:gd name="connsiteY2" fmla="*/ 99941 h 163435"/>
                  <a:gd name="connsiteX3" fmla="*/ 192881 w 2471737"/>
                  <a:gd name="connsiteY3" fmla="*/ 71366 h 163435"/>
                  <a:gd name="connsiteX4" fmla="*/ 219075 w 2471737"/>
                  <a:gd name="connsiteY4" fmla="*/ 99941 h 163435"/>
                  <a:gd name="connsiteX5" fmla="*/ 273254 w 2471737"/>
                  <a:gd name="connsiteY5" fmla="*/ 57722 h 163435"/>
                  <a:gd name="connsiteX6" fmla="*/ 309562 w 2471737"/>
                  <a:gd name="connsiteY6" fmla="*/ 90416 h 163435"/>
                  <a:gd name="connsiteX7" fmla="*/ 352425 w 2471737"/>
                  <a:gd name="connsiteY7" fmla="*/ 114228 h 163435"/>
                  <a:gd name="connsiteX8" fmla="*/ 395287 w 2471737"/>
                  <a:gd name="connsiteY8" fmla="*/ 102322 h 163435"/>
                  <a:gd name="connsiteX9" fmla="*/ 421481 w 2471737"/>
                  <a:gd name="connsiteY9" fmla="*/ 85653 h 163435"/>
                  <a:gd name="connsiteX10" fmla="*/ 500062 w 2471737"/>
                  <a:gd name="connsiteY10" fmla="*/ 97560 h 163435"/>
                  <a:gd name="connsiteX11" fmla="*/ 545306 w 2471737"/>
                  <a:gd name="connsiteY11" fmla="*/ 114228 h 163435"/>
                  <a:gd name="connsiteX12" fmla="*/ 595312 w 2471737"/>
                  <a:gd name="connsiteY12" fmla="*/ 88035 h 163435"/>
                  <a:gd name="connsiteX13" fmla="*/ 624143 w 2471737"/>
                  <a:gd name="connsiteY13" fmla="*/ 22607 h 163435"/>
                  <a:gd name="connsiteX14" fmla="*/ 680330 w 2471737"/>
                  <a:gd name="connsiteY14" fmla="*/ 1 h 163435"/>
                  <a:gd name="connsiteX15" fmla="*/ 738651 w 2471737"/>
                  <a:gd name="connsiteY15" fmla="*/ 22666 h 163435"/>
                  <a:gd name="connsiteX16" fmla="*/ 783431 w 2471737"/>
                  <a:gd name="connsiteY16" fmla="*/ 92797 h 163435"/>
                  <a:gd name="connsiteX17" fmla="*/ 814387 w 2471737"/>
                  <a:gd name="connsiteY17" fmla="*/ 126135 h 163435"/>
                  <a:gd name="connsiteX18" fmla="*/ 862339 w 2471737"/>
                  <a:gd name="connsiteY18" fmla="*/ 120588 h 163435"/>
                  <a:gd name="connsiteX19" fmla="*/ 897177 w 2471737"/>
                  <a:gd name="connsiteY19" fmla="*/ 163309 h 163435"/>
                  <a:gd name="connsiteX20" fmla="*/ 954452 w 2471737"/>
                  <a:gd name="connsiteY20" fmla="*/ 133375 h 163435"/>
                  <a:gd name="connsiteX21" fmla="*/ 1002506 w 2471737"/>
                  <a:gd name="connsiteY21" fmla="*/ 123753 h 163435"/>
                  <a:gd name="connsiteX22" fmla="*/ 1035844 w 2471737"/>
                  <a:gd name="connsiteY22" fmla="*/ 90416 h 163435"/>
                  <a:gd name="connsiteX23" fmla="*/ 1097756 w 2471737"/>
                  <a:gd name="connsiteY23" fmla="*/ 118991 h 163435"/>
                  <a:gd name="connsiteX24" fmla="*/ 1178719 w 2471737"/>
                  <a:gd name="connsiteY24" fmla="*/ 111847 h 163435"/>
                  <a:gd name="connsiteX25" fmla="*/ 1257300 w 2471737"/>
                  <a:gd name="connsiteY25" fmla="*/ 90416 h 163435"/>
                  <a:gd name="connsiteX26" fmla="*/ 1312069 w 2471737"/>
                  <a:gd name="connsiteY26" fmla="*/ 123753 h 163435"/>
                  <a:gd name="connsiteX27" fmla="*/ 1362075 w 2471737"/>
                  <a:gd name="connsiteY27" fmla="*/ 95178 h 163435"/>
                  <a:gd name="connsiteX28" fmla="*/ 1440656 w 2471737"/>
                  <a:gd name="connsiteY28" fmla="*/ 118991 h 163435"/>
                  <a:gd name="connsiteX29" fmla="*/ 1500515 w 2471737"/>
                  <a:gd name="connsiteY29" fmla="*/ 92977 h 163435"/>
                  <a:gd name="connsiteX30" fmla="*/ 1582960 w 2471737"/>
                  <a:gd name="connsiteY30" fmla="*/ 13550 h 163435"/>
                  <a:gd name="connsiteX31" fmla="*/ 1634080 w 2471737"/>
                  <a:gd name="connsiteY31" fmla="*/ 79577 h 163435"/>
                  <a:gd name="connsiteX32" fmla="*/ 1704975 w 2471737"/>
                  <a:gd name="connsiteY32" fmla="*/ 114228 h 163435"/>
                  <a:gd name="connsiteX33" fmla="*/ 1766887 w 2471737"/>
                  <a:gd name="connsiteY33" fmla="*/ 85653 h 163435"/>
                  <a:gd name="connsiteX34" fmla="*/ 1804987 w 2471737"/>
                  <a:gd name="connsiteY34" fmla="*/ 35647 h 163435"/>
                  <a:gd name="connsiteX35" fmla="*/ 1871662 w 2471737"/>
                  <a:gd name="connsiteY35" fmla="*/ 102322 h 163435"/>
                  <a:gd name="connsiteX36" fmla="*/ 1914525 w 2471737"/>
                  <a:gd name="connsiteY36" fmla="*/ 76128 h 163435"/>
                  <a:gd name="connsiteX37" fmla="*/ 1964531 w 2471737"/>
                  <a:gd name="connsiteY37" fmla="*/ 114228 h 163435"/>
                  <a:gd name="connsiteX38" fmla="*/ 2076450 w 2471737"/>
                  <a:gd name="connsiteY38" fmla="*/ 130897 h 163435"/>
                  <a:gd name="connsiteX39" fmla="*/ 2116931 w 2471737"/>
                  <a:gd name="connsiteY39" fmla="*/ 73747 h 163435"/>
                  <a:gd name="connsiteX40" fmla="*/ 2202656 w 2471737"/>
                  <a:gd name="connsiteY40" fmla="*/ 114228 h 163435"/>
                  <a:gd name="connsiteX41" fmla="*/ 2278856 w 2471737"/>
                  <a:gd name="connsiteY41" fmla="*/ 83272 h 163435"/>
                  <a:gd name="connsiteX42" fmla="*/ 2338387 w 2471737"/>
                  <a:gd name="connsiteY42" fmla="*/ 109466 h 163435"/>
                  <a:gd name="connsiteX43" fmla="*/ 2405062 w 2471737"/>
                  <a:gd name="connsiteY43" fmla="*/ 80891 h 163435"/>
                  <a:gd name="connsiteX44" fmla="*/ 2471737 w 2471737"/>
                  <a:gd name="connsiteY44" fmla="*/ 66603 h 163435"/>
                  <a:gd name="connsiteX0" fmla="*/ 0 w 2471737"/>
                  <a:gd name="connsiteY0" fmla="*/ 102322 h 163435"/>
                  <a:gd name="connsiteX1" fmla="*/ 90487 w 2471737"/>
                  <a:gd name="connsiteY1" fmla="*/ 38028 h 163435"/>
                  <a:gd name="connsiteX2" fmla="*/ 161925 w 2471737"/>
                  <a:gd name="connsiteY2" fmla="*/ 99941 h 163435"/>
                  <a:gd name="connsiteX3" fmla="*/ 192881 w 2471737"/>
                  <a:gd name="connsiteY3" fmla="*/ 71366 h 163435"/>
                  <a:gd name="connsiteX4" fmla="*/ 219075 w 2471737"/>
                  <a:gd name="connsiteY4" fmla="*/ 99941 h 163435"/>
                  <a:gd name="connsiteX5" fmla="*/ 273254 w 2471737"/>
                  <a:gd name="connsiteY5" fmla="*/ 57722 h 163435"/>
                  <a:gd name="connsiteX6" fmla="*/ 309562 w 2471737"/>
                  <a:gd name="connsiteY6" fmla="*/ 90416 h 163435"/>
                  <a:gd name="connsiteX7" fmla="*/ 352425 w 2471737"/>
                  <a:gd name="connsiteY7" fmla="*/ 114228 h 163435"/>
                  <a:gd name="connsiteX8" fmla="*/ 395287 w 2471737"/>
                  <a:gd name="connsiteY8" fmla="*/ 102322 h 163435"/>
                  <a:gd name="connsiteX9" fmla="*/ 421481 w 2471737"/>
                  <a:gd name="connsiteY9" fmla="*/ 85653 h 163435"/>
                  <a:gd name="connsiteX10" fmla="*/ 500062 w 2471737"/>
                  <a:gd name="connsiteY10" fmla="*/ 97560 h 163435"/>
                  <a:gd name="connsiteX11" fmla="*/ 545306 w 2471737"/>
                  <a:gd name="connsiteY11" fmla="*/ 114228 h 163435"/>
                  <a:gd name="connsiteX12" fmla="*/ 595312 w 2471737"/>
                  <a:gd name="connsiteY12" fmla="*/ 88035 h 163435"/>
                  <a:gd name="connsiteX13" fmla="*/ 624143 w 2471737"/>
                  <a:gd name="connsiteY13" fmla="*/ 22607 h 163435"/>
                  <a:gd name="connsiteX14" fmla="*/ 680330 w 2471737"/>
                  <a:gd name="connsiteY14" fmla="*/ 1 h 163435"/>
                  <a:gd name="connsiteX15" fmla="*/ 738651 w 2471737"/>
                  <a:gd name="connsiteY15" fmla="*/ 22666 h 163435"/>
                  <a:gd name="connsiteX16" fmla="*/ 783431 w 2471737"/>
                  <a:gd name="connsiteY16" fmla="*/ 92797 h 163435"/>
                  <a:gd name="connsiteX17" fmla="*/ 814387 w 2471737"/>
                  <a:gd name="connsiteY17" fmla="*/ 126135 h 163435"/>
                  <a:gd name="connsiteX18" fmla="*/ 862339 w 2471737"/>
                  <a:gd name="connsiteY18" fmla="*/ 120588 h 163435"/>
                  <a:gd name="connsiteX19" fmla="*/ 897177 w 2471737"/>
                  <a:gd name="connsiteY19" fmla="*/ 163309 h 163435"/>
                  <a:gd name="connsiteX20" fmla="*/ 954452 w 2471737"/>
                  <a:gd name="connsiteY20" fmla="*/ 133375 h 163435"/>
                  <a:gd name="connsiteX21" fmla="*/ 1002506 w 2471737"/>
                  <a:gd name="connsiteY21" fmla="*/ 123753 h 163435"/>
                  <a:gd name="connsiteX22" fmla="*/ 1035844 w 2471737"/>
                  <a:gd name="connsiteY22" fmla="*/ 90416 h 163435"/>
                  <a:gd name="connsiteX23" fmla="*/ 1097756 w 2471737"/>
                  <a:gd name="connsiteY23" fmla="*/ 118991 h 163435"/>
                  <a:gd name="connsiteX24" fmla="*/ 1178719 w 2471737"/>
                  <a:gd name="connsiteY24" fmla="*/ 111847 h 163435"/>
                  <a:gd name="connsiteX25" fmla="*/ 1257300 w 2471737"/>
                  <a:gd name="connsiteY25" fmla="*/ 90416 h 163435"/>
                  <a:gd name="connsiteX26" fmla="*/ 1312069 w 2471737"/>
                  <a:gd name="connsiteY26" fmla="*/ 123753 h 163435"/>
                  <a:gd name="connsiteX27" fmla="*/ 1362075 w 2471737"/>
                  <a:gd name="connsiteY27" fmla="*/ 95178 h 163435"/>
                  <a:gd name="connsiteX28" fmla="*/ 1440656 w 2471737"/>
                  <a:gd name="connsiteY28" fmla="*/ 118991 h 163435"/>
                  <a:gd name="connsiteX29" fmla="*/ 1500515 w 2471737"/>
                  <a:gd name="connsiteY29" fmla="*/ 92977 h 163435"/>
                  <a:gd name="connsiteX30" fmla="*/ 1582960 w 2471737"/>
                  <a:gd name="connsiteY30" fmla="*/ 13550 h 163435"/>
                  <a:gd name="connsiteX31" fmla="*/ 1663580 w 2471737"/>
                  <a:gd name="connsiteY31" fmla="*/ 17963 h 163435"/>
                  <a:gd name="connsiteX32" fmla="*/ 1704975 w 2471737"/>
                  <a:gd name="connsiteY32" fmla="*/ 114228 h 163435"/>
                  <a:gd name="connsiteX33" fmla="*/ 1766887 w 2471737"/>
                  <a:gd name="connsiteY33" fmla="*/ 85653 h 163435"/>
                  <a:gd name="connsiteX34" fmla="*/ 1804987 w 2471737"/>
                  <a:gd name="connsiteY34" fmla="*/ 35647 h 163435"/>
                  <a:gd name="connsiteX35" fmla="*/ 1871662 w 2471737"/>
                  <a:gd name="connsiteY35" fmla="*/ 102322 h 163435"/>
                  <a:gd name="connsiteX36" fmla="*/ 1914525 w 2471737"/>
                  <a:gd name="connsiteY36" fmla="*/ 76128 h 163435"/>
                  <a:gd name="connsiteX37" fmla="*/ 1964531 w 2471737"/>
                  <a:gd name="connsiteY37" fmla="*/ 114228 h 163435"/>
                  <a:gd name="connsiteX38" fmla="*/ 2076450 w 2471737"/>
                  <a:gd name="connsiteY38" fmla="*/ 130897 h 163435"/>
                  <a:gd name="connsiteX39" fmla="*/ 2116931 w 2471737"/>
                  <a:gd name="connsiteY39" fmla="*/ 73747 h 163435"/>
                  <a:gd name="connsiteX40" fmla="*/ 2202656 w 2471737"/>
                  <a:gd name="connsiteY40" fmla="*/ 114228 h 163435"/>
                  <a:gd name="connsiteX41" fmla="*/ 2278856 w 2471737"/>
                  <a:gd name="connsiteY41" fmla="*/ 83272 h 163435"/>
                  <a:gd name="connsiteX42" fmla="*/ 2338387 w 2471737"/>
                  <a:gd name="connsiteY42" fmla="*/ 109466 h 163435"/>
                  <a:gd name="connsiteX43" fmla="*/ 2405062 w 2471737"/>
                  <a:gd name="connsiteY43" fmla="*/ 80891 h 163435"/>
                  <a:gd name="connsiteX44" fmla="*/ 2471737 w 2471737"/>
                  <a:gd name="connsiteY44" fmla="*/ 66603 h 163435"/>
                  <a:gd name="connsiteX0" fmla="*/ 0 w 2471737"/>
                  <a:gd name="connsiteY0" fmla="*/ 102322 h 163435"/>
                  <a:gd name="connsiteX1" fmla="*/ 90487 w 2471737"/>
                  <a:gd name="connsiteY1" fmla="*/ 38028 h 163435"/>
                  <a:gd name="connsiteX2" fmla="*/ 161925 w 2471737"/>
                  <a:gd name="connsiteY2" fmla="*/ 99941 h 163435"/>
                  <a:gd name="connsiteX3" fmla="*/ 192881 w 2471737"/>
                  <a:gd name="connsiteY3" fmla="*/ 71366 h 163435"/>
                  <a:gd name="connsiteX4" fmla="*/ 219075 w 2471737"/>
                  <a:gd name="connsiteY4" fmla="*/ 99941 h 163435"/>
                  <a:gd name="connsiteX5" fmla="*/ 273254 w 2471737"/>
                  <a:gd name="connsiteY5" fmla="*/ 57722 h 163435"/>
                  <a:gd name="connsiteX6" fmla="*/ 309562 w 2471737"/>
                  <a:gd name="connsiteY6" fmla="*/ 90416 h 163435"/>
                  <a:gd name="connsiteX7" fmla="*/ 352425 w 2471737"/>
                  <a:gd name="connsiteY7" fmla="*/ 114228 h 163435"/>
                  <a:gd name="connsiteX8" fmla="*/ 395287 w 2471737"/>
                  <a:gd name="connsiteY8" fmla="*/ 102322 h 163435"/>
                  <a:gd name="connsiteX9" fmla="*/ 421481 w 2471737"/>
                  <a:gd name="connsiteY9" fmla="*/ 85653 h 163435"/>
                  <a:gd name="connsiteX10" fmla="*/ 500062 w 2471737"/>
                  <a:gd name="connsiteY10" fmla="*/ 97560 h 163435"/>
                  <a:gd name="connsiteX11" fmla="*/ 545306 w 2471737"/>
                  <a:gd name="connsiteY11" fmla="*/ 114228 h 163435"/>
                  <a:gd name="connsiteX12" fmla="*/ 595312 w 2471737"/>
                  <a:gd name="connsiteY12" fmla="*/ 88035 h 163435"/>
                  <a:gd name="connsiteX13" fmla="*/ 624143 w 2471737"/>
                  <a:gd name="connsiteY13" fmla="*/ 22607 h 163435"/>
                  <a:gd name="connsiteX14" fmla="*/ 680330 w 2471737"/>
                  <a:gd name="connsiteY14" fmla="*/ 1 h 163435"/>
                  <a:gd name="connsiteX15" fmla="*/ 738651 w 2471737"/>
                  <a:gd name="connsiteY15" fmla="*/ 22666 h 163435"/>
                  <a:gd name="connsiteX16" fmla="*/ 783431 w 2471737"/>
                  <a:gd name="connsiteY16" fmla="*/ 92797 h 163435"/>
                  <a:gd name="connsiteX17" fmla="*/ 814387 w 2471737"/>
                  <a:gd name="connsiteY17" fmla="*/ 126135 h 163435"/>
                  <a:gd name="connsiteX18" fmla="*/ 862339 w 2471737"/>
                  <a:gd name="connsiteY18" fmla="*/ 120588 h 163435"/>
                  <a:gd name="connsiteX19" fmla="*/ 897177 w 2471737"/>
                  <a:gd name="connsiteY19" fmla="*/ 163309 h 163435"/>
                  <a:gd name="connsiteX20" fmla="*/ 954452 w 2471737"/>
                  <a:gd name="connsiteY20" fmla="*/ 133375 h 163435"/>
                  <a:gd name="connsiteX21" fmla="*/ 1002506 w 2471737"/>
                  <a:gd name="connsiteY21" fmla="*/ 123753 h 163435"/>
                  <a:gd name="connsiteX22" fmla="*/ 1035844 w 2471737"/>
                  <a:gd name="connsiteY22" fmla="*/ 90416 h 163435"/>
                  <a:gd name="connsiteX23" fmla="*/ 1097756 w 2471737"/>
                  <a:gd name="connsiteY23" fmla="*/ 118991 h 163435"/>
                  <a:gd name="connsiteX24" fmla="*/ 1178719 w 2471737"/>
                  <a:gd name="connsiteY24" fmla="*/ 111847 h 163435"/>
                  <a:gd name="connsiteX25" fmla="*/ 1257300 w 2471737"/>
                  <a:gd name="connsiteY25" fmla="*/ 90416 h 163435"/>
                  <a:gd name="connsiteX26" fmla="*/ 1312069 w 2471737"/>
                  <a:gd name="connsiteY26" fmla="*/ 123753 h 163435"/>
                  <a:gd name="connsiteX27" fmla="*/ 1362075 w 2471737"/>
                  <a:gd name="connsiteY27" fmla="*/ 95178 h 163435"/>
                  <a:gd name="connsiteX28" fmla="*/ 1440656 w 2471737"/>
                  <a:gd name="connsiteY28" fmla="*/ 118991 h 163435"/>
                  <a:gd name="connsiteX29" fmla="*/ 1500515 w 2471737"/>
                  <a:gd name="connsiteY29" fmla="*/ 92977 h 163435"/>
                  <a:gd name="connsiteX30" fmla="*/ 1582960 w 2471737"/>
                  <a:gd name="connsiteY30" fmla="*/ 13550 h 163435"/>
                  <a:gd name="connsiteX31" fmla="*/ 1663580 w 2471737"/>
                  <a:gd name="connsiteY31" fmla="*/ 17963 h 163435"/>
                  <a:gd name="connsiteX32" fmla="*/ 1720188 w 2471737"/>
                  <a:gd name="connsiteY32" fmla="*/ 65484 h 163435"/>
                  <a:gd name="connsiteX33" fmla="*/ 1766887 w 2471737"/>
                  <a:gd name="connsiteY33" fmla="*/ 85653 h 163435"/>
                  <a:gd name="connsiteX34" fmla="*/ 1804987 w 2471737"/>
                  <a:gd name="connsiteY34" fmla="*/ 35647 h 163435"/>
                  <a:gd name="connsiteX35" fmla="*/ 1871662 w 2471737"/>
                  <a:gd name="connsiteY35" fmla="*/ 102322 h 163435"/>
                  <a:gd name="connsiteX36" fmla="*/ 1914525 w 2471737"/>
                  <a:gd name="connsiteY36" fmla="*/ 76128 h 163435"/>
                  <a:gd name="connsiteX37" fmla="*/ 1964531 w 2471737"/>
                  <a:gd name="connsiteY37" fmla="*/ 114228 h 163435"/>
                  <a:gd name="connsiteX38" fmla="*/ 2076450 w 2471737"/>
                  <a:gd name="connsiteY38" fmla="*/ 130897 h 163435"/>
                  <a:gd name="connsiteX39" fmla="*/ 2116931 w 2471737"/>
                  <a:gd name="connsiteY39" fmla="*/ 73747 h 163435"/>
                  <a:gd name="connsiteX40" fmla="*/ 2202656 w 2471737"/>
                  <a:gd name="connsiteY40" fmla="*/ 114228 h 163435"/>
                  <a:gd name="connsiteX41" fmla="*/ 2278856 w 2471737"/>
                  <a:gd name="connsiteY41" fmla="*/ 83272 h 163435"/>
                  <a:gd name="connsiteX42" fmla="*/ 2338387 w 2471737"/>
                  <a:gd name="connsiteY42" fmla="*/ 109466 h 163435"/>
                  <a:gd name="connsiteX43" fmla="*/ 2405062 w 2471737"/>
                  <a:gd name="connsiteY43" fmla="*/ 80891 h 163435"/>
                  <a:gd name="connsiteX44" fmla="*/ 2471737 w 2471737"/>
                  <a:gd name="connsiteY44" fmla="*/ 66603 h 163435"/>
                  <a:gd name="connsiteX0" fmla="*/ 0 w 2471737"/>
                  <a:gd name="connsiteY0" fmla="*/ 108900 h 170013"/>
                  <a:gd name="connsiteX1" fmla="*/ 90487 w 2471737"/>
                  <a:gd name="connsiteY1" fmla="*/ 44606 h 170013"/>
                  <a:gd name="connsiteX2" fmla="*/ 161925 w 2471737"/>
                  <a:gd name="connsiteY2" fmla="*/ 106519 h 170013"/>
                  <a:gd name="connsiteX3" fmla="*/ 192881 w 2471737"/>
                  <a:gd name="connsiteY3" fmla="*/ 77944 h 170013"/>
                  <a:gd name="connsiteX4" fmla="*/ 219075 w 2471737"/>
                  <a:gd name="connsiteY4" fmla="*/ 106519 h 170013"/>
                  <a:gd name="connsiteX5" fmla="*/ 273254 w 2471737"/>
                  <a:gd name="connsiteY5" fmla="*/ 64300 h 170013"/>
                  <a:gd name="connsiteX6" fmla="*/ 309562 w 2471737"/>
                  <a:gd name="connsiteY6" fmla="*/ 96994 h 170013"/>
                  <a:gd name="connsiteX7" fmla="*/ 352425 w 2471737"/>
                  <a:gd name="connsiteY7" fmla="*/ 120806 h 170013"/>
                  <a:gd name="connsiteX8" fmla="*/ 395287 w 2471737"/>
                  <a:gd name="connsiteY8" fmla="*/ 108900 h 170013"/>
                  <a:gd name="connsiteX9" fmla="*/ 421481 w 2471737"/>
                  <a:gd name="connsiteY9" fmla="*/ 92231 h 170013"/>
                  <a:gd name="connsiteX10" fmla="*/ 500062 w 2471737"/>
                  <a:gd name="connsiteY10" fmla="*/ 104138 h 170013"/>
                  <a:gd name="connsiteX11" fmla="*/ 545306 w 2471737"/>
                  <a:gd name="connsiteY11" fmla="*/ 120806 h 170013"/>
                  <a:gd name="connsiteX12" fmla="*/ 595312 w 2471737"/>
                  <a:gd name="connsiteY12" fmla="*/ 94613 h 170013"/>
                  <a:gd name="connsiteX13" fmla="*/ 624143 w 2471737"/>
                  <a:gd name="connsiteY13" fmla="*/ 29185 h 170013"/>
                  <a:gd name="connsiteX14" fmla="*/ 680330 w 2471737"/>
                  <a:gd name="connsiteY14" fmla="*/ 6579 h 170013"/>
                  <a:gd name="connsiteX15" fmla="*/ 738651 w 2471737"/>
                  <a:gd name="connsiteY15" fmla="*/ 29244 h 170013"/>
                  <a:gd name="connsiteX16" fmla="*/ 783431 w 2471737"/>
                  <a:gd name="connsiteY16" fmla="*/ 99375 h 170013"/>
                  <a:gd name="connsiteX17" fmla="*/ 814387 w 2471737"/>
                  <a:gd name="connsiteY17" fmla="*/ 132713 h 170013"/>
                  <a:gd name="connsiteX18" fmla="*/ 862339 w 2471737"/>
                  <a:gd name="connsiteY18" fmla="*/ 127166 h 170013"/>
                  <a:gd name="connsiteX19" fmla="*/ 897177 w 2471737"/>
                  <a:gd name="connsiteY19" fmla="*/ 169887 h 170013"/>
                  <a:gd name="connsiteX20" fmla="*/ 954452 w 2471737"/>
                  <a:gd name="connsiteY20" fmla="*/ 139953 h 170013"/>
                  <a:gd name="connsiteX21" fmla="*/ 1002506 w 2471737"/>
                  <a:gd name="connsiteY21" fmla="*/ 130331 h 170013"/>
                  <a:gd name="connsiteX22" fmla="*/ 1035844 w 2471737"/>
                  <a:gd name="connsiteY22" fmla="*/ 96994 h 170013"/>
                  <a:gd name="connsiteX23" fmla="*/ 1097756 w 2471737"/>
                  <a:gd name="connsiteY23" fmla="*/ 125569 h 170013"/>
                  <a:gd name="connsiteX24" fmla="*/ 1178719 w 2471737"/>
                  <a:gd name="connsiteY24" fmla="*/ 118425 h 170013"/>
                  <a:gd name="connsiteX25" fmla="*/ 1257300 w 2471737"/>
                  <a:gd name="connsiteY25" fmla="*/ 96994 h 170013"/>
                  <a:gd name="connsiteX26" fmla="*/ 1312069 w 2471737"/>
                  <a:gd name="connsiteY26" fmla="*/ 130331 h 170013"/>
                  <a:gd name="connsiteX27" fmla="*/ 1362075 w 2471737"/>
                  <a:gd name="connsiteY27" fmla="*/ 101756 h 170013"/>
                  <a:gd name="connsiteX28" fmla="*/ 1440656 w 2471737"/>
                  <a:gd name="connsiteY28" fmla="*/ 125569 h 170013"/>
                  <a:gd name="connsiteX29" fmla="*/ 1500515 w 2471737"/>
                  <a:gd name="connsiteY29" fmla="*/ 99555 h 170013"/>
                  <a:gd name="connsiteX30" fmla="*/ 1582960 w 2471737"/>
                  <a:gd name="connsiteY30" fmla="*/ 20128 h 170013"/>
                  <a:gd name="connsiteX31" fmla="*/ 1666590 w 2471737"/>
                  <a:gd name="connsiteY31" fmla="*/ 3280 h 170013"/>
                  <a:gd name="connsiteX32" fmla="*/ 1720188 w 2471737"/>
                  <a:gd name="connsiteY32" fmla="*/ 72062 h 170013"/>
                  <a:gd name="connsiteX33" fmla="*/ 1766887 w 2471737"/>
                  <a:gd name="connsiteY33" fmla="*/ 92231 h 170013"/>
                  <a:gd name="connsiteX34" fmla="*/ 1804987 w 2471737"/>
                  <a:gd name="connsiteY34" fmla="*/ 42225 h 170013"/>
                  <a:gd name="connsiteX35" fmla="*/ 1871662 w 2471737"/>
                  <a:gd name="connsiteY35" fmla="*/ 108900 h 170013"/>
                  <a:gd name="connsiteX36" fmla="*/ 1914525 w 2471737"/>
                  <a:gd name="connsiteY36" fmla="*/ 82706 h 170013"/>
                  <a:gd name="connsiteX37" fmla="*/ 1964531 w 2471737"/>
                  <a:gd name="connsiteY37" fmla="*/ 120806 h 170013"/>
                  <a:gd name="connsiteX38" fmla="*/ 2076450 w 2471737"/>
                  <a:gd name="connsiteY38" fmla="*/ 137475 h 170013"/>
                  <a:gd name="connsiteX39" fmla="*/ 2116931 w 2471737"/>
                  <a:gd name="connsiteY39" fmla="*/ 80325 h 170013"/>
                  <a:gd name="connsiteX40" fmla="*/ 2202656 w 2471737"/>
                  <a:gd name="connsiteY40" fmla="*/ 120806 h 170013"/>
                  <a:gd name="connsiteX41" fmla="*/ 2278856 w 2471737"/>
                  <a:gd name="connsiteY41" fmla="*/ 89850 h 170013"/>
                  <a:gd name="connsiteX42" fmla="*/ 2338387 w 2471737"/>
                  <a:gd name="connsiteY42" fmla="*/ 116044 h 170013"/>
                  <a:gd name="connsiteX43" fmla="*/ 2405062 w 2471737"/>
                  <a:gd name="connsiteY43" fmla="*/ 87469 h 170013"/>
                  <a:gd name="connsiteX44" fmla="*/ 2471737 w 2471737"/>
                  <a:gd name="connsiteY44" fmla="*/ 73181 h 170013"/>
                  <a:gd name="connsiteX0" fmla="*/ 0 w 2471737"/>
                  <a:gd name="connsiteY0" fmla="*/ 107900 h 169013"/>
                  <a:gd name="connsiteX1" fmla="*/ 90487 w 2471737"/>
                  <a:gd name="connsiteY1" fmla="*/ 43606 h 169013"/>
                  <a:gd name="connsiteX2" fmla="*/ 161925 w 2471737"/>
                  <a:gd name="connsiteY2" fmla="*/ 105519 h 169013"/>
                  <a:gd name="connsiteX3" fmla="*/ 192881 w 2471737"/>
                  <a:gd name="connsiteY3" fmla="*/ 76944 h 169013"/>
                  <a:gd name="connsiteX4" fmla="*/ 219075 w 2471737"/>
                  <a:gd name="connsiteY4" fmla="*/ 105519 h 169013"/>
                  <a:gd name="connsiteX5" fmla="*/ 273254 w 2471737"/>
                  <a:gd name="connsiteY5" fmla="*/ 63300 h 169013"/>
                  <a:gd name="connsiteX6" fmla="*/ 309562 w 2471737"/>
                  <a:gd name="connsiteY6" fmla="*/ 95994 h 169013"/>
                  <a:gd name="connsiteX7" fmla="*/ 352425 w 2471737"/>
                  <a:gd name="connsiteY7" fmla="*/ 119806 h 169013"/>
                  <a:gd name="connsiteX8" fmla="*/ 395287 w 2471737"/>
                  <a:gd name="connsiteY8" fmla="*/ 107900 h 169013"/>
                  <a:gd name="connsiteX9" fmla="*/ 421481 w 2471737"/>
                  <a:gd name="connsiteY9" fmla="*/ 91231 h 169013"/>
                  <a:gd name="connsiteX10" fmla="*/ 500062 w 2471737"/>
                  <a:gd name="connsiteY10" fmla="*/ 103138 h 169013"/>
                  <a:gd name="connsiteX11" fmla="*/ 545306 w 2471737"/>
                  <a:gd name="connsiteY11" fmla="*/ 119806 h 169013"/>
                  <a:gd name="connsiteX12" fmla="*/ 595312 w 2471737"/>
                  <a:gd name="connsiteY12" fmla="*/ 93613 h 169013"/>
                  <a:gd name="connsiteX13" fmla="*/ 624143 w 2471737"/>
                  <a:gd name="connsiteY13" fmla="*/ 28185 h 169013"/>
                  <a:gd name="connsiteX14" fmla="*/ 680330 w 2471737"/>
                  <a:gd name="connsiteY14" fmla="*/ 5579 h 169013"/>
                  <a:gd name="connsiteX15" fmla="*/ 738651 w 2471737"/>
                  <a:gd name="connsiteY15" fmla="*/ 28244 h 169013"/>
                  <a:gd name="connsiteX16" fmla="*/ 783431 w 2471737"/>
                  <a:gd name="connsiteY16" fmla="*/ 98375 h 169013"/>
                  <a:gd name="connsiteX17" fmla="*/ 814387 w 2471737"/>
                  <a:gd name="connsiteY17" fmla="*/ 131713 h 169013"/>
                  <a:gd name="connsiteX18" fmla="*/ 862339 w 2471737"/>
                  <a:gd name="connsiteY18" fmla="*/ 126166 h 169013"/>
                  <a:gd name="connsiteX19" fmla="*/ 897177 w 2471737"/>
                  <a:gd name="connsiteY19" fmla="*/ 168887 h 169013"/>
                  <a:gd name="connsiteX20" fmla="*/ 954452 w 2471737"/>
                  <a:gd name="connsiteY20" fmla="*/ 138953 h 169013"/>
                  <a:gd name="connsiteX21" fmla="*/ 1002506 w 2471737"/>
                  <a:gd name="connsiteY21" fmla="*/ 129331 h 169013"/>
                  <a:gd name="connsiteX22" fmla="*/ 1035844 w 2471737"/>
                  <a:gd name="connsiteY22" fmla="*/ 95994 h 169013"/>
                  <a:gd name="connsiteX23" fmla="*/ 1097756 w 2471737"/>
                  <a:gd name="connsiteY23" fmla="*/ 124569 h 169013"/>
                  <a:gd name="connsiteX24" fmla="*/ 1178719 w 2471737"/>
                  <a:gd name="connsiteY24" fmla="*/ 117425 h 169013"/>
                  <a:gd name="connsiteX25" fmla="*/ 1257300 w 2471737"/>
                  <a:gd name="connsiteY25" fmla="*/ 95994 h 169013"/>
                  <a:gd name="connsiteX26" fmla="*/ 1312069 w 2471737"/>
                  <a:gd name="connsiteY26" fmla="*/ 129331 h 169013"/>
                  <a:gd name="connsiteX27" fmla="*/ 1362075 w 2471737"/>
                  <a:gd name="connsiteY27" fmla="*/ 100756 h 169013"/>
                  <a:gd name="connsiteX28" fmla="*/ 1440656 w 2471737"/>
                  <a:gd name="connsiteY28" fmla="*/ 124569 h 169013"/>
                  <a:gd name="connsiteX29" fmla="*/ 1500515 w 2471737"/>
                  <a:gd name="connsiteY29" fmla="*/ 98555 h 169013"/>
                  <a:gd name="connsiteX30" fmla="*/ 1582960 w 2471737"/>
                  <a:gd name="connsiteY30" fmla="*/ 19128 h 169013"/>
                  <a:gd name="connsiteX31" fmla="*/ 1666590 w 2471737"/>
                  <a:gd name="connsiteY31" fmla="*/ 2280 h 169013"/>
                  <a:gd name="connsiteX32" fmla="*/ 1722194 w 2471737"/>
                  <a:gd name="connsiteY32" fmla="*/ 56887 h 169013"/>
                  <a:gd name="connsiteX33" fmla="*/ 1766887 w 2471737"/>
                  <a:gd name="connsiteY33" fmla="*/ 91231 h 169013"/>
                  <a:gd name="connsiteX34" fmla="*/ 1804987 w 2471737"/>
                  <a:gd name="connsiteY34" fmla="*/ 41225 h 169013"/>
                  <a:gd name="connsiteX35" fmla="*/ 1871662 w 2471737"/>
                  <a:gd name="connsiteY35" fmla="*/ 107900 h 169013"/>
                  <a:gd name="connsiteX36" fmla="*/ 1914525 w 2471737"/>
                  <a:gd name="connsiteY36" fmla="*/ 81706 h 169013"/>
                  <a:gd name="connsiteX37" fmla="*/ 1964531 w 2471737"/>
                  <a:gd name="connsiteY37" fmla="*/ 119806 h 169013"/>
                  <a:gd name="connsiteX38" fmla="*/ 2076450 w 2471737"/>
                  <a:gd name="connsiteY38" fmla="*/ 136475 h 169013"/>
                  <a:gd name="connsiteX39" fmla="*/ 2116931 w 2471737"/>
                  <a:gd name="connsiteY39" fmla="*/ 79325 h 169013"/>
                  <a:gd name="connsiteX40" fmla="*/ 2202656 w 2471737"/>
                  <a:gd name="connsiteY40" fmla="*/ 119806 h 169013"/>
                  <a:gd name="connsiteX41" fmla="*/ 2278856 w 2471737"/>
                  <a:gd name="connsiteY41" fmla="*/ 88850 h 169013"/>
                  <a:gd name="connsiteX42" fmla="*/ 2338387 w 2471737"/>
                  <a:gd name="connsiteY42" fmla="*/ 115044 h 169013"/>
                  <a:gd name="connsiteX43" fmla="*/ 2405062 w 2471737"/>
                  <a:gd name="connsiteY43" fmla="*/ 86469 h 169013"/>
                  <a:gd name="connsiteX44" fmla="*/ 2471737 w 2471737"/>
                  <a:gd name="connsiteY44" fmla="*/ 72181 h 169013"/>
                  <a:gd name="connsiteX0" fmla="*/ 0 w 2471737"/>
                  <a:gd name="connsiteY0" fmla="*/ 107900 h 169013"/>
                  <a:gd name="connsiteX1" fmla="*/ 90487 w 2471737"/>
                  <a:gd name="connsiteY1" fmla="*/ 43606 h 169013"/>
                  <a:gd name="connsiteX2" fmla="*/ 161925 w 2471737"/>
                  <a:gd name="connsiteY2" fmla="*/ 105519 h 169013"/>
                  <a:gd name="connsiteX3" fmla="*/ 192881 w 2471737"/>
                  <a:gd name="connsiteY3" fmla="*/ 76944 h 169013"/>
                  <a:gd name="connsiteX4" fmla="*/ 219075 w 2471737"/>
                  <a:gd name="connsiteY4" fmla="*/ 105519 h 169013"/>
                  <a:gd name="connsiteX5" fmla="*/ 273254 w 2471737"/>
                  <a:gd name="connsiteY5" fmla="*/ 63300 h 169013"/>
                  <a:gd name="connsiteX6" fmla="*/ 309562 w 2471737"/>
                  <a:gd name="connsiteY6" fmla="*/ 95994 h 169013"/>
                  <a:gd name="connsiteX7" fmla="*/ 352425 w 2471737"/>
                  <a:gd name="connsiteY7" fmla="*/ 119806 h 169013"/>
                  <a:gd name="connsiteX8" fmla="*/ 395287 w 2471737"/>
                  <a:gd name="connsiteY8" fmla="*/ 107900 h 169013"/>
                  <a:gd name="connsiteX9" fmla="*/ 421481 w 2471737"/>
                  <a:gd name="connsiteY9" fmla="*/ 91231 h 169013"/>
                  <a:gd name="connsiteX10" fmla="*/ 500062 w 2471737"/>
                  <a:gd name="connsiteY10" fmla="*/ 103138 h 169013"/>
                  <a:gd name="connsiteX11" fmla="*/ 545306 w 2471737"/>
                  <a:gd name="connsiteY11" fmla="*/ 119806 h 169013"/>
                  <a:gd name="connsiteX12" fmla="*/ 595312 w 2471737"/>
                  <a:gd name="connsiteY12" fmla="*/ 93613 h 169013"/>
                  <a:gd name="connsiteX13" fmla="*/ 624143 w 2471737"/>
                  <a:gd name="connsiteY13" fmla="*/ 28185 h 169013"/>
                  <a:gd name="connsiteX14" fmla="*/ 680330 w 2471737"/>
                  <a:gd name="connsiteY14" fmla="*/ 5579 h 169013"/>
                  <a:gd name="connsiteX15" fmla="*/ 738651 w 2471737"/>
                  <a:gd name="connsiteY15" fmla="*/ 28244 h 169013"/>
                  <a:gd name="connsiteX16" fmla="*/ 783431 w 2471737"/>
                  <a:gd name="connsiteY16" fmla="*/ 98375 h 169013"/>
                  <a:gd name="connsiteX17" fmla="*/ 814387 w 2471737"/>
                  <a:gd name="connsiteY17" fmla="*/ 131713 h 169013"/>
                  <a:gd name="connsiteX18" fmla="*/ 862339 w 2471737"/>
                  <a:gd name="connsiteY18" fmla="*/ 126166 h 169013"/>
                  <a:gd name="connsiteX19" fmla="*/ 897177 w 2471737"/>
                  <a:gd name="connsiteY19" fmla="*/ 168887 h 169013"/>
                  <a:gd name="connsiteX20" fmla="*/ 954452 w 2471737"/>
                  <a:gd name="connsiteY20" fmla="*/ 138953 h 169013"/>
                  <a:gd name="connsiteX21" fmla="*/ 1002506 w 2471737"/>
                  <a:gd name="connsiteY21" fmla="*/ 129331 h 169013"/>
                  <a:gd name="connsiteX22" fmla="*/ 1035844 w 2471737"/>
                  <a:gd name="connsiteY22" fmla="*/ 95994 h 169013"/>
                  <a:gd name="connsiteX23" fmla="*/ 1097756 w 2471737"/>
                  <a:gd name="connsiteY23" fmla="*/ 124569 h 169013"/>
                  <a:gd name="connsiteX24" fmla="*/ 1178719 w 2471737"/>
                  <a:gd name="connsiteY24" fmla="*/ 117425 h 169013"/>
                  <a:gd name="connsiteX25" fmla="*/ 1257300 w 2471737"/>
                  <a:gd name="connsiteY25" fmla="*/ 95994 h 169013"/>
                  <a:gd name="connsiteX26" fmla="*/ 1312069 w 2471737"/>
                  <a:gd name="connsiteY26" fmla="*/ 129331 h 169013"/>
                  <a:gd name="connsiteX27" fmla="*/ 1362075 w 2471737"/>
                  <a:gd name="connsiteY27" fmla="*/ 100756 h 169013"/>
                  <a:gd name="connsiteX28" fmla="*/ 1440656 w 2471737"/>
                  <a:gd name="connsiteY28" fmla="*/ 124569 h 169013"/>
                  <a:gd name="connsiteX29" fmla="*/ 1500515 w 2471737"/>
                  <a:gd name="connsiteY29" fmla="*/ 98555 h 169013"/>
                  <a:gd name="connsiteX30" fmla="*/ 1582960 w 2471737"/>
                  <a:gd name="connsiteY30" fmla="*/ 19128 h 169013"/>
                  <a:gd name="connsiteX31" fmla="*/ 1666590 w 2471737"/>
                  <a:gd name="connsiteY31" fmla="*/ 2280 h 169013"/>
                  <a:gd name="connsiteX32" fmla="*/ 1722194 w 2471737"/>
                  <a:gd name="connsiteY32" fmla="*/ 56887 h 169013"/>
                  <a:gd name="connsiteX33" fmla="*/ 1766887 w 2471737"/>
                  <a:gd name="connsiteY33" fmla="*/ 91231 h 169013"/>
                  <a:gd name="connsiteX34" fmla="*/ 1809899 w 2471737"/>
                  <a:gd name="connsiteY34" fmla="*/ 153251 h 169013"/>
                  <a:gd name="connsiteX35" fmla="*/ 1871662 w 2471737"/>
                  <a:gd name="connsiteY35" fmla="*/ 107900 h 169013"/>
                  <a:gd name="connsiteX36" fmla="*/ 1914525 w 2471737"/>
                  <a:gd name="connsiteY36" fmla="*/ 81706 h 169013"/>
                  <a:gd name="connsiteX37" fmla="*/ 1964531 w 2471737"/>
                  <a:gd name="connsiteY37" fmla="*/ 119806 h 169013"/>
                  <a:gd name="connsiteX38" fmla="*/ 2076450 w 2471737"/>
                  <a:gd name="connsiteY38" fmla="*/ 136475 h 169013"/>
                  <a:gd name="connsiteX39" fmla="*/ 2116931 w 2471737"/>
                  <a:gd name="connsiteY39" fmla="*/ 79325 h 169013"/>
                  <a:gd name="connsiteX40" fmla="*/ 2202656 w 2471737"/>
                  <a:gd name="connsiteY40" fmla="*/ 119806 h 169013"/>
                  <a:gd name="connsiteX41" fmla="*/ 2278856 w 2471737"/>
                  <a:gd name="connsiteY41" fmla="*/ 88850 h 169013"/>
                  <a:gd name="connsiteX42" fmla="*/ 2338387 w 2471737"/>
                  <a:gd name="connsiteY42" fmla="*/ 115044 h 169013"/>
                  <a:gd name="connsiteX43" fmla="*/ 2405062 w 2471737"/>
                  <a:gd name="connsiteY43" fmla="*/ 86469 h 169013"/>
                  <a:gd name="connsiteX44" fmla="*/ 2471737 w 2471737"/>
                  <a:gd name="connsiteY44" fmla="*/ 72181 h 169013"/>
                  <a:gd name="connsiteX0" fmla="*/ 0 w 2471737"/>
                  <a:gd name="connsiteY0" fmla="*/ 107900 h 169013"/>
                  <a:gd name="connsiteX1" fmla="*/ 90487 w 2471737"/>
                  <a:gd name="connsiteY1" fmla="*/ 43606 h 169013"/>
                  <a:gd name="connsiteX2" fmla="*/ 161925 w 2471737"/>
                  <a:gd name="connsiteY2" fmla="*/ 105519 h 169013"/>
                  <a:gd name="connsiteX3" fmla="*/ 192881 w 2471737"/>
                  <a:gd name="connsiteY3" fmla="*/ 76944 h 169013"/>
                  <a:gd name="connsiteX4" fmla="*/ 219075 w 2471737"/>
                  <a:gd name="connsiteY4" fmla="*/ 105519 h 169013"/>
                  <a:gd name="connsiteX5" fmla="*/ 273254 w 2471737"/>
                  <a:gd name="connsiteY5" fmla="*/ 63300 h 169013"/>
                  <a:gd name="connsiteX6" fmla="*/ 309562 w 2471737"/>
                  <a:gd name="connsiteY6" fmla="*/ 95994 h 169013"/>
                  <a:gd name="connsiteX7" fmla="*/ 352425 w 2471737"/>
                  <a:gd name="connsiteY7" fmla="*/ 119806 h 169013"/>
                  <a:gd name="connsiteX8" fmla="*/ 395287 w 2471737"/>
                  <a:gd name="connsiteY8" fmla="*/ 107900 h 169013"/>
                  <a:gd name="connsiteX9" fmla="*/ 421481 w 2471737"/>
                  <a:gd name="connsiteY9" fmla="*/ 91231 h 169013"/>
                  <a:gd name="connsiteX10" fmla="*/ 500062 w 2471737"/>
                  <a:gd name="connsiteY10" fmla="*/ 103138 h 169013"/>
                  <a:gd name="connsiteX11" fmla="*/ 545306 w 2471737"/>
                  <a:gd name="connsiteY11" fmla="*/ 119806 h 169013"/>
                  <a:gd name="connsiteX12" fmla="*/ 595312 w 2471737"/>
                  <a:gd name="connsiteY12" fmla="*/ 93613 h 169013"/>
                  <a:gd name="connsiteX13" fmla="*/ 624143 w 2471737"/>
                  <a:gd name="connsiteY13" fmla="*/ 28185 h 169013"/>
                  <a:gd name="connsiteX14" fmla="*/ 680330 w 2471737"/>
                  <a:gd name="connsiteY14" fmla="*/ 5579 h 169013"/>
                  <a:gd name="connsiteX15" fmla="*/ 738651 w 2471737"/>
                  <a:gd name="connsiteY15" fmla="*/ 28244 h 169013"/>
                  <a:gd name="connsiteX16" fmla="*/ 783431 w 2471737"/>
                  <a:gd name="connsiteY16" fmla="*/ 98375 h 169013"/>
                  <a:gd name="connsiteX17" fmla="*/ 814387 w 2471737"/>
                  <a:gd name="connsiteY17" fmla="*/ 131713 h 169013"/>
                  <a:gd name="connsiteX18" fmla="*/ 862339 w 2471737"/>
                  <a:gd name="connsiteY18" fmla="*/ 126166 h 169013"/>
                  <a:gd name="connsiteX19" fmla="*/ 897177 w 2471737"/>
                  <a:gd name="connsiteY19" fmla="*/ 168887 h 169013"/>
                  <a:gd name="connsiteX20" fmla="*/ 954452 w 2471737"/>
                  <a:gd name="connsiteY20" fmla="*/ 138953 h 169013"/>
                  <a:gd name="connsiteX21" fmla="*/ 1002506 w 2471737"/>
                  <a:gd name="connsiteY21" fmla="*/ 129331 h 169013"/>
                  <a:gd name="connsiteX22" fmla="*/ 1035844 w 2471737"/>
                  <a:gd name="connsiteY22" fmla="*/ 95994 h 169013"/>
                  <a:gd name="connsiteX23" fmla="*/ 1097756 w 2471737"/>
                  <a:gd name="connsiteY23" fmla="*/ 124569 h 169013"/>
                  <a:gd name="connsiteX24" fmla="*/ 1178719 w 2471737"/>
                  <a:gd name="connsiteY24" fmla="*/ 117425 h 169013"/>
                  <a:gd name="connsiteX25" fmla="*/ 1257300 w 2471737"/>
                  <a:gd name="connsiteY25" fmla="*/ 95994 h 169013"/>
                  <a:gd name="connsiteX26" fmla="*/ 1312069 w 2471737"/>
                  <a:gd name="connsiteY26" fmla="*/ 129331 h 169013"/>
                  <a:gd name="connsiteX27" fmla="*/ 1362075 w 2471737"/>
                  <a:gd name="connsiteY27" fmla="*/ 100756 h 169013"/>
                  <a:gd name="connsiteX28" fmla="*/ 1440656 w 2471737"/>
                  <a:gd name="connsiteY28" fmla="*/ 124569 h 169013"/>
                  <a:gd name="connsiteX29" fmla="*/ 1500515 w 2471737"/>
                  <a:gd name="connsiteY29" fmla="*/ 98555 h 169013"/>
                  <a:gd name="connsiteX30" fmla="*/ 1582960 w 2471737"/>
                  <a:gd name="connsiteY30" fmla="*/ 19128 h 169013"/>
                  <a:gd name="connsiteX31" fmla="*/ 1666590 w 2471737"/>
                  <a:gd name="connsiteY31" fmla="*/ 2280 h 169013"/>
                  <a:gd name="connsiteX32" fmla="*/ 1722194 w 2471737"/>
                  <a:gd name="connsiteY32" fmla="*/ 56887 h 169013"/>
                  <a:gd name="connsiteX33" fmla="*/ 1766887 w 2471737"/>
                  <a:gd name="connsiteY33" fmla="*/ 91231 h 169013"/>
                  <a:gd name="connsiteX34" fmla="*/ 1809899 w 2471737"/>
                  <a:gd name="connsiteY34" fmla="*/ 153251 h 169013"/>
                  <a:gd name="connsiteX35" fmla="*/ 1885026 w 2471737"/>
                  <a:gd name="connsiteY35" fmla="*/ 130899 h 169013"/>
                  <a:gd name="connsiteX36" fmla="*/ 1914525 w 2471737"/>
                  <a:gd name="connsiteY36" fmla="*/ 81706 h 169013"/>
                  <a:gd name="connsiteX37" fmla="*/ 1964531 w 2471737"/>
                  <a:gd name="connsiteY37" fmla="*/ 119806 h 169013"/>
                  <a:gd name="connsiteX38" fmla="*/ 2076450 w 2471737"/>
                  <a:gd name="connsiteY38" fmla="*/ 136475 h 169013"/>
                  <a:gd name="connsiteX39" fmla="*/ 2116931 w 2471737"/>
                  <a:gd name="connsiteY39" fmla="*/ 79325 h 169013"/>
                  <a:gd name="connsiteX40" fmla="*/ 2202656 w 2471737"/>
                  <a:gd name="connsiteY40" fmla="*/ 119806 h 169013"/>
                  <a:gd name="connsiteX41" fmla="*/ 2278856 w 2471737"/>
                  <a:gd name="connsiteY41" fmla="*/ 88850 h 169013"/>
                  <a:gd name="connsiteX42" fmla="*/ 2338387 w 2471737"/>
                  <a:gd name="connsiteY42" fmla="*/ 115044 h 169013"/>
                  <a:gd name="connsiteX43" fmla="*/ 2405062 w 2471737"/>
                  <a:gd name="connsiteY43" fmla="*/ 86469 h 169013"/>
                  <a:gd name="connsiteX44" fmla="*/ 2471737 w 2471737"/>
                  <a:gd name="connsiteY44" fmla="*/ 72181 h 169013"/>
                  <a:gd name="connsiteX0" fmla="*/ 0 w 2471737"/>
                  <a:gd name="connsiteY0" fmla="*/ 107900 h 169013"/>
                  <a:gd name="connsiteX1" fmla="*/ 90487 w 2471737"/>
                  <a:gd name="connsiteY1" fmla="*/ 43606 h 169013"/>
                  <a:gd name="connsiteX2" fmla="*/ 161925 w 2471737"/>
                  <a:gd name="connsiteY2" fmla="*/ 105519 h 169013"/>
                  <a:gd name="connsiteX3" fmla="*/ 192881 w 2471737"/>
                  <a:gd name="connsiteY3" fmla="*/ 76944 h 169013"/>
                  <a:gd name="connsiteX4" fmla="*/ 219075 w 2471737"/>
                  <a:gd name="connsiteY4" fmla="*/ 105519 h 169013"/>
                  <a:gd name="connsiteX5" fmla="*/ 273254 w 2471737"/>
                  <a:gd name="connsiteY5" fmla="*/ 63300 h 169013"/>
                  <a:gd name="connsiteX6" fmla="*/ 309562 w 2471737"/>
                  <a:gd name="connsiteY6" fmla="*/ 95994 h 169013"/>
                  <a:gd name="connsiteX7" fmla="*/ 352425 w 2471737"/>
                  <a:gd name="connsiteY7" fmla="*/ 119806 h 169013"/>
                  <a:gd name="connsiteX8" fmla="*/ 395287 w 2471737"/>
                  <a:gd name="connsiteY8" fmla="*/ 107900 h 169013"/>
                  <a:gd name="connsiteX9" fmla="*/ 421481 w 2471737"/>
                  <a:gd name="connsiteY9" fmla="*/ 91231 h 169013"/>
                  <a:gd name="connsiteX10" fmla="*/ 500062 w 2471737"/>
                  <a:gd name="connsiteY10" fmla="*/ 103138 h 169013"/>
                  <a:gd name="connsiteX11" fmla="*/ 545306 w 2471737"/>
                  <a:gd name="connsiteY11" fmla="*/ 119806 h 169013"/>
                  <a:gd name="connsiteX12" fmla="*/ 595312 w 2471737"/>
                  <a:gd name="connsiteY12" fmla="*/ 93613 h 169013"/>
                  <a:gd name="connsiteX13" fmla="*/ 624143 w 2471737"/>
                  <a:gd name="connsiteY13" fmla="*/ 28185 h 169013"/>
                  <a:gd name="connsiteX14" fmla="*/ 680330 w 2471737"/>
                  <a:gd name="connsiteY14" fmla="*/ 5579 h 169013"/>
                  <a:gd name="connsiteX15" fmla="*/ 738651 w 2471737"/>
                  <a:gd name="connsiteY15" fmla="*/ 28244 h 169013"/>
                  <a:gd name="connsiteX16" fmla="*/ 783431 w 2471737"/>
                  <a:gd name="connsiteY16" fmla="*/ 98375 h 169013"/>
                  <a:gd name="connsiteX17" fmla="*/ 814387 w 2471737"/>
                  <a:gd name="connsiteY17" fmla="*/ 131713 h 169013"/>
                  <a:gd name="connsiteX18" fmla="*/ 862339 w 2471737"/>
                  <a:gd name="connsiteY18" fmla="*/ 126166 h 169013"/>
                  <a:gd name="connsiteX19" fmla="*/ 897177 w 2471737"/>
                  <a:gd name="connsiteY19" fmla="*/ 168887 h 169013"/>
                  <a:gd name="connsiteX20" fmla="*/ 954452 w 2471737"/>
                  <a:gd name="connsiteY20" fmla="*/ 138953 h 169013"/>
                  <a:gd name="connsiteX21" fmla="*/ 1002506 w 2471737"/>
                  <a:gd name="connsiteY21" fmla="*/ 129331 h 169013"/>
                  <a:gd name="connsiteX22" fmla="*/ 1035844 w 2471737"/>
                  <a:gd name="connsiteY22" fmla="*/ 95994 h 169013"/>
                  <a:gd name="connsiteX23" fmla="*/ 1097756 w 2471737"/>
                  <a:gd name="connsiteY23" fmla="*/ 124569 h 169013"/>
                  <a:gd name="connsiteX24" fmla="*/ 1178719 w 2471737"/>
                  <a:gd name="connsiteY24" fmla="*/ 117425 h 169013"/>
                  <a:gd name="connsiteX25" fmla="*/ 1257300 w 2471737"/>
                  <a:gd name="connsiteY25" fmla="*/ 95994 h 169013"/>
                  <a:gd name="connsiteX26" fmla="*/ 1312069 w 2471737"/>
                  <a:gd name="connsiteY26" fmla="*/ 129331 h 169013"/>
                  <a:gd name="connsiteX27" fmla="*/ 1362075 w 2471737"/>
                  <a:gd name="connsiteY27" fmla="*/ 100756 h 169013"/>
                  <a:gd name="connsiteX28" fmla="*/ 1440656 w 2471737"/>
                  <a:gd name="connsiteY28" fmla="*/ 124569 h 169013"/>
                  <a:gd name="connsiteX29" fmla="*/ 1500515 w 2471737"/>
                  <a:gd name="connsiteY29" fmla="*/ 98555 h 169013"/>
                  <a:gd name="connsiteX30" fmla="*/ 1582960 w 2471737"/>
                  <a:gd name="connsiteY30" fmla="*/ 19128 h 169013"/>
                  <a:gd name="connsiteX31" fmla="*/ 1666590 w 2471737"/>
                  <a:gd name="connsiteY31" fmla="*/ 2280 h 169013"/>
                  <a:gd name="connsiteX32" fmla="*/ 1722194 w 2471737"/>
                  <a:gd name="connsiteY32" fmla="*/ 56887 h 169013"/>
                  <a:gd name="connsiteX33" fmla="*/ 1766887 w 2471737"/>
                  <a:gd name="connsiteY33" fmla="*/ 91231 h 169013"/>
                  <a:gd name="connsiteX34" fmla="*/ 1809899 w 2471737"/>
                  <a:gd name="connsiteY34" fmla="*/ 153251 h 169013"/>
                  <a:gd name="connsiteX35" fmla="*/ 1885026 w 2471737"/>
                  <a:gd name="connsiteY35" fmla="*/ 130899 h 169013"/>
                  <a:gd name="connsiteX36" fmla="*/ 1934651 w 2471737"/>
                  <a:gd name="connsiteY36" fmla="*/ 144990 h 169013"/>
                  <a:gd name="connsiteX37" fmla="*/ 1964531 w 2471737"/>
                  <a:gd name="connsiteY37" fmla="*/ 119806 h 169013"/>
                  <a:gd name="connsiteX38" fmla="*/ 2076450 w 2471737"/>
                  <a:gd name="connsiteY38" fmla="*/ 136475 h 169013"/>
                  <a:gd name="connsiteX39" fmla="*/ 2116931 w 2471737"/>
                  <a:gd name="connsiteY39" fmla="*/ 79325 h 169013"/>
                  <a:gd name="connsiteX40" fmla="*/ 2202656 w 2471737"/>
                  <a:gd name="connsiteY40" fmla="*/ 119806 h 169013"/>
                  <a:gd name="connsiteX41" fmla="*/ 2278856 w 2471737"/>
                  <a:gd name="connsiteY41" fmla="*/ 88850 h 169013"/>
                  <a:gd name="connsiteX42" fmla="*/ 2338387 w 2471737"/>
                  <a:gd name="connsiteY42" fmla="*/ 115044 h 169013"/>
                  <a:gd name="connsiteX43" fmla="*/ 2405062 w 2471737"/>
                  <a:gd name="connsiteY43" fmla="*/ 86469 h 169013"/>
                  <a:gd name="connsiteX44" fmla="*/ 2471737 w 2471737"/>
                  <a:gd name="connsiteY44" fmla="*/ 72181 h 169013"/>
                  <a:gd name="connsiteX0" fmla="*/ 0 w 2471737"/>
                  <a:gd name="connsiteY0" fmla="*/ 107900 h 169013"/>
                  <a:gd name="connsiteX1" fmla="*/ 90487 w 2471737"/>
                  <a:gd name="connsiteY1" fmla="*/ 43606 h 169013"/>
                  <a:gd name="connsiteX2" fmla="*/ 161925 w 2471737"/>
                  <a:gd name="connsiteY2" fmla="*/ 105519 h 169013"/>
                  <a:gd name="connsiteX3" fmla="*/ 192881 w 2471737"/>
                  <a:gd name="connsiteY3" fmla="*/ 76944 h 169013"/>
                  <a:gd name="connsiteX4" fmla="*/ 219075 w 2471737"/>
                  <a:gd name="connsiteY4" fmla="*/ 105519 h 169013"/>
                  <a:gd name="connsiteX5" fmla="*/ 273254 w 2471737"/>
                  <a:gd name="connsiteY5" fmla="*/ 63300 h 169013"/>
                  <a:gd name="connsiteX6" fmla="*/ 309562 w 2471737"/>
                  <a:gd name="connsiteY6" fmla="*/ 95994 h 169013"/>
                  <a:gd name="connsiteX7" fmla="*/ 352425 w 2471737"/>
                  <a:gd name="connsiteY7" fmla="*/ 119806 h 169013"/>
                  <a:gd name="connsiteX8" fmla="*/ 395287 w 2471737"/>
                  <a:gd name="connsiteY8" fmla="*/ 107900 h 169013"/>
                  <a:gd name="connsiteX9" fmla="*/ 421481 w 2471737"/>
                  <a:gd name="connsiteY9" fmla="*/ 91231 h 169013"/>
                  <a:gd name="connsiteX10" fmla="*/ 500062 w 2471737"/>
                  <a:gd name="connsiteY10" fmla="*/ 103138 h 169013"/>
                  <a:gd name="connsiteX11" fmla="*/ 545306 w 2471737"/>
                  <a:gd name="connsiteY11" fmla="*/ 119806 h 169013"/>
                  <a:gd name="connsiteX12" fmla="*/ 595312 w 2471737"/>
                  <a:gd name="connsiteY12" fmla="*/ 93613 h 169013"/>
                  <a:gd name="connsiteX13" fmla="*/ 624143 w 2471737"/>
                  <a:gd name="connsiteY13" fmla="*/ 28185 h 169013"/>
                  <a:gd name="connsiteX14" fmla="*/ 680330 w 2471737"/>
                  <a:gd name="connsiteY14" fmla="*/ 5579 h 169013"/>
                  <a:gd name="connsiteX15" fmla="*/ 738651 w 2471737"/>
                  <a:gd name="connsiteY15" fmla="*/ 28244 h 169013"/>
                  <a:gd name="connsiteX16" fmla="*/ 783431 w 2471737"/>
                  <a:gd name="connsiteY16" fmla="*/ 98375 h 169013"/>
                  <a:gd name="connsiteX17" fmla="*/ 814387 w 2471737"/>
                  <a:gd name="connsiteY17" fmla="*/ 131713 h 169013"/>
                  <a:gd name="connsiteX18" fmla="*/ 862339 w 2471737"/>
                  <a:gd name="connsiteY18" fmla="*/ 126166 h 169013"/>
                  <a:gd name="connsiteX19" fmla="*/ 897177 w 2471737"/>
                  <a:gd name="connsiteY19" fmla="*/ 168887 h 169013"/>
                  <a:gd name="connsiteX20" fmla="*/ 954452 w 2471737"/>
                  <a:gd name="connsiteY20" fmla="*/ 138953 h 169013"/>
                  <a:gd name="connsiteX21" fmla="*/ 1002506 w 2471737"/>
                  <a:gd name="connsiteY21" fmla="*/ 129331 h 169013"/>
                  <a:gd name="connsiteX22" fmla="*/ 1035844 w 2471737"/>
                  <a:gd name="connsiteY22" fmla="*/ 95994 h 169013"/>
                  <a:gd name="connsiteX23" fmla="*/ 1097756 w 2471737"/>
                  <a:gd name="connsiteY23" fmla="*/ 124569 h 169013"/>
                  <a:gd name="connsiteX24" fmla="*/ 1178719 w 2471737"/>
                  <a:gd name="connsiteY24" fmla="*/ 117425 h 169013"/>
                  <a:gd name="connsiteX25" fmla="*/ 1257300 w 2471737"/>
                  <a:gd name="connsiteY25" fmla="*/ 95994 h 169013"/>
                  <a:gd name="connsiteX26" fmla="*/ 1312069 w 2471737"/>
                  <a:gd name="connsiteY26" fmla="*/ 129331 h 169013"/>
                  <a:gd name="connsiteX27" fmla="*/ 1362075 w 2471737"/>
                  <a:gd name="connsiteY27" fmla="*/ 100756 h 169013"/>
                  <a:gd name="connsiteX28" fmla="*/ 1440656 w 2471737"/>
                  <a:gd name="connsiteY28" fmla="*/ 124569 h 169013"/>
                  <a:gd name="connsiteX29" fmla="*/ 1500515 w 2471737"/>
                  <a:gd name="connsiteY29" fmla="*/ 98555 h 169013"/>
                  <a:gd name="connsiteX30" fmla="*/ 1582960 w 2471737"/>
                  <a:gd name="connsiteY30" fmla="*/ 19128 h 169013"/>
                  <a:gd name="connsiteX31" fmla="*/ 1666590 w 2471737"/>
                  <a:gd name="connsiteY31" fmla="*/ 2280 h 169013"/>
                  <a:gd name="connsiteX32" fmla="*/ 1722194 w 2471737"/>
                  <a:gd name="connsiteY32" fmla="*/ 56887 h 169013"/>
                  <a:gd name="connsiteX33" fmla="*/ 1766887 w 2471737"/>
                  <a:gd name="connsiteY33" fmla="*/ 91231 h 169013"/>
                  <a:gd name="connsiteX34" fmla="*/ 1809899 w 2471737"/>
                  <a:gd name="connsiteY34" fmla="*/ 153251 h 169013"/>
                  <a:gd name="connsiteX35" fmla="*/ 1885026 w 2471737"/>
                  <a:gd name="connsiteY35" fmla="*/ 130899 h 169013"/>
                  <a:gd name="connsiteX36" fmla="*/ 1934651 w 2471737"/>
                  <a:gd name="connsiteY36" fmla="*/ 144990 h 169013"/>
                  <a:gd name="connsiteX37" fmla="*/ 2019756 w 2471737"/>
                  <a:gd name="connsiteY37" fmla="*/ 111278 h 169013"/>
                  <a:gd name="connsiteX38" fmla="*/ 2076450 w 2471737"/>
                  <a:gd name="connsiteY38" fmla="*/ 136475 h 169013"/>
                  <a:gd name="connsiteX39" fmla="*/ 2116931 w 2471737"/>
                  <a:gd name="connsiteY39" fmla="*/ 79325 h 169013"/>
                  <a:gd name="connsiteX40" fmla="*/ 2202656 w 2471737"/>
                  <a:gd name="connsiteY40" fmla="*/ 119806 h 169013"/>
                  <a:gd name="connsiteX41" fmla="*/ 2278856 w 2471737"/>
                  <a:gd name="connsiteY41" fmla="*/ 88850 h 169013"/>
                  <a:gd name="connsiteX42" fmla="*/ 2338387 w 2471737"/>
                  <a:gd name="connsiteY42" fmla="*/ 115044 h 169013"/>
                  <a:gd name="connsiteX43" fmla="*/ 2405062 w 2471737"/>
                  <a:gd name="connsiteY43" fmla="*/ 86469 h 169013"/>
                  <a:gd name="connsiteX44" fmla="*/ 2471737 w 2471737"/>
                  <a:gd name="connsiteY44" fmla="*/ 72181 h 169013"/>
                  <a:gd name="connsiteX0" fmla="*/ 0 w 2471737"/>
                  <a:gd name="connsiteY0" fmla="*/ 107900 h 169013"/>
                  <a:gd name="connsiteX1" fmla="*/ 90487 w 2471737"/>
                  <a:gd name="connsiteY1" fmla="*/ 43606 h 169013"/>
                  <a:gd name="connsiteX2" fmla="*/ 161925 w 2471737"/>
                  <a:gd name="connsiteY2" fmla="*/ 105519 h 169013"/>
                  <a:gd name="connsiteX3" fmla="*/ 192881 w 2471737"/>
                  <a:gd name="connsiteY3" fmla="*/ 76944 h 169013"/>
                  <a:gd name="connsiteX4" fmla="*/ 219075 w 2471737"/>
                  <a:gd name="connsiteY4" fmla="*/ 105519 h 169013"/>
                  <a:gd name="connsiteX5" fmla="*/ 273254 w 2471737"/>
                  <a:gd name="connsiteY5" fmla="*/ 63300 h 169013"/>
                  <a:gd name="connsiteX6" fmla="*/ 309562 w 2471737"/>
                  <a:gd name="connsiteY6" fmla="*/ 95994 h 169013"/>
                  <a:gd name="connsiteX7" fmla="*/ 352425 w 2471737"/>
                  <a:gd name="connsiteY7" fmla="*/ 119806 h 169013"/>
                  <a:gd name="connsiteX8" fmla="*/ 395287 w 2471737"/>
                  <a:gd name="connsiteY8" fmla="*/ 107900 h 169013"/>
                  <a:gd name="connsiteX9" fmla="*/ 421481 w 2471737"/>
                  <a:gd name="connsiteY9" fmla="*/ 91231 h 169013"/>
                  <a:gd name="connsiteX10" fmla="*/ 500062 w 2471737"/>
                  <a:gd name="connsiteY10" fmla="*/ 103138 h 169013"/>
                  <a:gd name="connsiteX11" fmla="*/ 545306 w 2471737"/>
                  <a:gd name="connsiteY11" fmla="*/ 119806 h 169013"/>
                  <a:gd name="connsiteX12" fmla="*/ 595312 w 2471737"/>
                  <a:gd name="connsiteY12" fmla="*/ 93613 h 169013"/>
                  <a:gd name="connsiteX13" fmla="*/ 624143 w 2471737"/>
                  <a:gd name="connsiteY13" fmla="*/ 28185 h 169013"/>
                  <a:gd name="connsiteX14" fmla="*/ 680330 w 2471737"/>
                  <a:gd name="connsiteY14" fmla="*/ 5579 h 169013"/>
                  <a:gd name="connsiteX15" fmla="*/ 738651 w 2471737"/>
                  <a:gd name="connsiteY15" fmla="*/ 28244 h 169013"/>
                  <a:gd name="connsiteX16" fmla="*/ 783431 w 2471737"/>
                  <a:gd name="connsiteY16" fmla="*/ 98375 h 169013"/>
                  <a:gd name="connsiteX17" fmla="*/ 814387 w 2471737"/>
                  <a:gd name="connsiteY17" fmla="*/ 131713 h 169013"/>
                  <a:gd name="connsiteX18" fmla="*/ 862339 w 2471737"/>
                  <a:gd name="connsiteY18" fmla="*/ 126166 h 169013"/>
                  <a:gd name="connsiteX19" fmla="*/ 897177 w 2471737"/>
                  <a:gd name="connsiteY19" fmla="*/ 168887 h 169013"/>
                  <a:gd name="connsiteX20" fmla="*/ 954452 w 2471737"/>
                  <a:gd name="connsiteY20" fmla="*/ 138953 h 169013"/>
                  <a:gd name="connsiteX21" fmla="*/ 1002506 w 2471737"/>
                  <a:gd name="connsiteY21" fmla="*/ 129331 h 169013"/>
                  <a:gd name="connsiteX22" fmla="*/ 1035844 w 2471737"/>
                  <a:gd name="connsiteY22" fmla="*/ 95994 h 169013"/>
                  <a:gd name="connsiteX23" fmla="*/ 1097756 w 2471737"/>
                  <a:gd name="connsiteY23" fmla="*/ 124569 h 169013"/>
                  <a:gd name="connsiteX24" fmla="*/ 1178719 w 2471737"/>
                  <a:gd name="connsiteY24" fmla="*/ 117425 h 169013"/>
                  <a:gd name="connsiteX25" fmla="*/ 1257300 w 2471737"/>
                  <a:gd name="connsiteY25" fmla="*/ 95994 h 169013"/>
                  <a:gd name="connsiteX26" fmla="*/ 1312069 w 2471737"/>
                  <a:gd name="connsiteY26" fmla="*/ 129331 h 169013"/>
                  <a:gd name="connsiteX27" fmla="*/ 1362075 w 2471737"/>
                  <a:gd name="connsiteY27" fmla="*/ 100756 h 169013"/>
                  <a:gd name="connsiteX28" fmla="*/ 1440656 w 2471737"/>
                  <a:gd name="connsiteY28" fmla="*/ 124569 h 169013"/>
                  <a:gd name="connsiteX29" fmla="*/ 1500515 w 2471737"/>
                  <a:gd name="connsiteY29" fmla="*/ 98555 h 169013"/>
                  <a:gd name="connsiteX30" fmla="*/ 1582960 w 2471737"/>
                  <a:gd name="connsiteY30" fmla="*/ 19128 h 169013"/>
                  <a:gd name="connsiteX31" fmla="*/ 1666590 w 2471737"/>
                  <a:gd name="connsiteY31" fmla="*/ 2280 h 169013"/>
                  <a:gd name="connsiteX32" fmla="*/ 1722194 w 2471737"/>
                  <a:gd name="connsiteY32" fmla="*/ 56887 h 169013"/>
                  <a:gd name="connsiteX33" fmla="*/ 1766887 w 2471737"/>
                  <a:gd name="connsiteY33" fmla="*/ 91231 h 169013"/>
                  <a:gd name="connsiteX34" fmla="*/ 1809899 w 2471737"/>
                  <a:gd name="connsiteY34" fmla="*/ 153251 h 169013"/>
                  <a:gd name="connsiteX35" fmla="*/ 1885026 w 2471737"/>
                  <a:gd name="connsiteY35" fmla="*/ 130899 h 169013"/>
                  <a:gd name="connsiteX36" fmla="*/ 1934651 w 2471737"/>
                  <a:gd name="connsiteY36" fmla="*/ 144990 h 169013"/>
                  <a:gd name="connsiteX37" fmla="*/ 2019756 w 2471737"/>
                  <a:gd name="connsiteY37" fmla="*/ 111278 h 169013"/>
                  <a:gd name="connsiteX38" fmla="*/ 2076450 w 2471737"/>
                  <a:gd name="connsiteY38" fmla="*/ 136475 h 169013"/>
                  <a:gd name="connsiteX39" fmla="*/ 2129794 w 2471737"/>
                  <a:gd name="connsiteY39" fmla="*/ 105868 h 169013"/>
                  <a:gd name="connsiteX40" fmla="*/ 2202656 w 2471737"/>
                  <a:gd name="connsiteY40" fmla="*/ 119806 h 169013"/>
                  <a:gd name="connsiteX41" fmla="*/ 2278856 w 2471737"/>
                  <a:gd name="connsiteY41" fmla="*/ 88850 h 169013"/>
                  <a:gd name="connsiteX42" fmla="*/ 2338387 w 2471737"/>
                  <a:gd name="connsiteY42" fmla="*/ 115044 h 169013"/>
                  <a:gd name="connsiteX43" fmla="*/ 2405062 w 2471737"/>
                  <a:gd name="connsiteY43" fmla="*/ 86469 h 169013"/>
                  <a:gd name="connsiteX44" fmla="*/ 2471737 w 2471737"/>
                  <a:gd name="connsiteY44" fmla="*/ 72181 h 169013"/>
                  <a:gd name="connsiteX0" fmla="*/ 0 w 2471737"/>
                  <a:gd name="connsiteY0" fmla="*/ 107900 h 169013"/>
                  <a:gd name="connsiteX1" fmla="*/ 90064 w 2471737"/>
                  <a:gd name="connsiteY1" fmla="*/ 75933 h 169013"/>
                  <a:gd name="connsiteX2" fmla="*/ 161925 w 2471737"/>
                  <a:gd name="connsiteY2" fmla="*/ 105519 h 169013"/>
                  <a:gd name="connsiteX3" fmla="*/ 192881 w 2471737"/>
                  <a:gd name="connsiteY3" fmla="*/ 76944 h 169013"/>
                  <a:gd name="connsiteX4" fmla="*/ 219075 w 2471737"/>
                  <a:gd name="connsiteY4" fmla="*/ 105519 h 169013"/>
                  <a:gd name="connsiteX5" fmla="*/ 273254 w 2471737"/>
                  <a:gd name="connsiteY5" fmla="*/ 63300 h 169013"/>
                  <a:gd name="connsiteX6" fmla="*/ 309562 w 2471737"/>
                  <a:gd name="connsiteY6" fmla="*/ 95994 h 169013"/>
                  <a:gd name="connsiteX7" fmla="*/ 352425 w 2471737"/>
                  <a:gd name="connsiteY7" fmla="*/ 119806 h 169013"/>
                  <a:gd name="connsiteX8" fmla="*/ 395287 w 2471737"/>
                  <a:gd name="connsiteY8" fmla="*/ 107900 h 169013"/>
                  <a:gd name="connsiteX9" fmla="*/ 421481 w 2471737"/>
                  <a:gd name="connsiteY9" fmla="*/ 91231 h 169013"/>
                  <a:gd name="connsiteX10" fmla="*/ 500062 w 2471737"/>
                  <a:gd name="connsiteY10" fmla="*/ 103138 h 169013"/>
                  <a:gd name="connsiteX11" fmla="*/ 545306 w 2471737"/>
                  <a:gd name="connsiteY11" fmla="*/ 119806 h 169013"/>
                  <a:gd name="connsiteX12" fmla="*/ 595312 w 2471737"/>
                  <a:gd name="connsiteY12" fmla="*/ 93613 h 169013"/>
                  <a:gd name="connsiteX13" fmla="*/ 624143 w 2471737"/>
                  <a:gd name="connsiteY13" fmla="*/ 28185 h 169013"/>
                  <a:gd name="connsiteX14" fmla="*/ 680330 w 2471737"/>
                  <a:gd name="connsiteY14" fmla="*/ 5579 h 169013"/>
                  <a:gd name="connsiteX15" fmla="*/ 738651 w 2471737"/>
                  <a:gd name="connsiteY15" fmla="*/ 28244 h 169013"/>
                  <a:gd name="connsiteX16" fmla="*/ 783431 w 2471737"/>
                  <a:gd name="connsiteY16" fmla="*/ 98375 h 169013"/>
                  <a:gd name="connsiteX17" fmla="*/ 814387 w 2471737"/>
                  <a:gd name="connsiteY17" fmla="*/ 131713 h 169013"/>
                  <a:gd name="connsiteX18" fmla="*/ 862339 w 2471737"/>
                  <a:gd name="connsiteY18" fmla="*/ 126166 h 169013"/>
                  <a:gd name="connsiteX19" fmla="*/ 897177 w 2471737"/>
                  <a:gd name="connsiteY19" fmla="*/ 168887 h 169013"/>
                  <a:gd name="connsiteX20" fmla="*/ 954452 w 2471737"/>
                  <a:gd name="connsiteY20" fmla="*/ 138953 h 169013"/>
                  <a:gd name="connsiteX21" fmla="*/ 1002506 w 2471737"/>
                  <a:gd name="connsiteY21" fmla="*/ 129331 h 169013"/>
                  <a:gd name="connsiteX22" fmla="*/ 1035844 w 2471737"/>
                  <a:gd name="connsiteY22" fmla="*/ 95994 h 169013"/>
                  <a:gd name="connsiteX23" fmla="*/ 1097756 w 2471737"/>
                  <a:gd name="connsiteY23" fmla="*/ 124569 h 169013"/>
                  <a:gd name="connsiteX24" fmla="*/ 1178719 w 2471737"/>
                  <a:gd name="connsiteY24" fmla="*/ 117425 h 169013"/>
                  <a:gd name="connsiteX25" fmla="*/ 1257300 w 2471737"/>
                  <a:gd name="connsiteY25" fmla="*/ 95994 h 169013"/>
                  <a:gd name="connsiteX26" fmla="*/ 1312069 w 2471737"/>
                  <a:gd name="connsiteY26" fmla="*/ 129331 h 169013"/>
                  <a:gd name="connsiteX27" fmla="*/ 1362075 w 2471737"/>
                  <a:gd name="connsiteY27" fmla="*/ 100756 h 169013"/>
                  <a:gd name="connsiteX28" fmla="*/ 1440656 w 2471737"/>
                  <a:gd name="connsiteY28" fmla="*/ 124569 h 169013"/>
                  <a:gd name="connsiteX29" fmla="*/ 1500515 w 2471737"/>
                  <a:gd name="connsiteY29" fmla="*/ 98555 h 169013"/>
                  <a:gd name="connsiteX30" fmla="*/ 1582960 w 2471737"/>
                  <a:gd name="connsiteY30" fmla="*/ 19128 h 169013"/>
                  <a:gd name="connsiteX31" fmla="*/ 1666590 w 2471737"/>
                  <a:gd name="connsiteY31" fmla="*/ 2280 h 169013"/>
                  <a:gd name="connsiteX32" fmla="*/ 1722194 w 2471737"/>
                  <a:gd name="connsiteY32" fmla="*/ 56887 h 169013"/>
                  <a:gd name="connsiteX33" fmla="*/ 1766887 w 2471737"/>
                  <a:gd name="connsiteY33" fmla="*/ 91231 h 169013"/>
                  <a:gd name="connsiteX34" fmla="*/ 1809899 w 2471737"/>
                  <a:gd name="connsiteY34" fmla="*/ 153251 h 169013"/>
                  <a:gd name="connsiteX35" fmla="*/ 1885026 w 2471737"/>
                  <a:gd name="connsiteY35" fmla="*/ 130899 h 169013"/>
                  <a:gd name="connsiteX36" fmla="*/ 1934651 w 2471737"/>
                  <a:gd name="connsiteY36" fmla="*/ 144990 h 169013"/>
                  <a:gd name="connsiteX37" fmla="*/ 2019756 w 2471737"/>
                  <a:gd name="connsiteY37" fmla="*/ 111278 h 169013"/>
                  <a:gd name="connsiteX38" fmla="*/ 2076450 w 2471737"/>
                  <a:gd name="connsiteY38" fmla="*/ 136475 h 169013"/>
                  <a:gd name="connsiteX39" fmla="*/ 2129794 w 2471737"/>
                  <a:gd name="connsiteY39" fmla="*/ 105868 h 169013"/>
                  <a:gd name="connsiteX40" fmla="*/ 2202656 w 2471737"/>
                  <a:gd name="connsiteY40" fmla="*/ 119806 h 169013"/>
                  <a:gd name="connsiteX41" fmla="*/ 2278856 w 2471737"/>
                  <a:gd name="connsiteY41" fmla="*/ 88850 h 169013"/>
                  <a:gd name="connsiteX42" fmla="*/ 2338387 w 2471737"/>
                  <a:gd name="connsiteY42" fmla="*/ 115044 h 169013"/>
                  <a:gd name="connsiteX43" fmla="*/ 2405062 w 2471737"/>
                  <a:gd name="connsiteY43" fmla="*/ 86469 h 169013"/>
                  <a:gd name="connsiteX44" fmla="*/ 2471737 w 2471737"/>
                  <a:gd name="connsiteY44" fmla="*/ 72181 h 169013"/>
                  <a:gd name="connsiteX0" fmla="*/ 0 w 2471737"/>
                  <a:gd name="connsiteY0" fmla="*/ 107900 h 169013"/>
                  <a:gd name="connsiteX1" fmla="*/ 90064 w 2471737"/>
                  <a:gd name="connsiteY1" fmla="*/ 75933 h 169013"/>
                  <a:gd name="connsiteX2" fmla="*/ 161925 w 2471737"/>
                  <a:gd name="connsiteY2" fmla="*/ 105519 h 169013"/>
                  <a:gd name="connsiteX3" fmla="*/ 192881 w 2471737"/>
                  <a:gd name="connsiteY3" fmla="*/ 76944 h 169013"/>
                  <a:gd name="connsiteX4" fmla="*/ 235952 w 2471737"/>
                  <a:gd name="connsiteY4" fmla="*/ 103714 h 169013"/>
                  <a:gd name="connsiteX5" fmla="*/ 273254 w 2471737"/>
                  <a:gd name="connsiteY5" fmla="*/ 63300 h 169013"/>
                  <a:gd name="connsiteX6" fmla="*/ 309562 w 2471737"/>
                  <a:gd name="connsiteY6" fmla="*/ 95994 h 169013"/>
                  <a:gd name="connsiteX7" fmla="*/ 352425 w 2471737"/>
                  <a:gd name="connsiteY7" fmla="*/ 119806 h 169013"/>
                  <a:gd name="connsiteX8" fmla="*/ 395287 w 2471737"/>
                  <a:gd name="connsiteY8" fmla="*/ 107900 h 169013"/>
                  <a:gd name="connsiteX9" fmla="*/ 421481 w 2471737"/>
                  <a:gd name="connsiteY9" fmla="*/ 91231 h 169013"/>
                  <a:gd name="connsiteX10" fmla="*/ 500062 w 2471737"/>
                  <a:gd name="connsiteY10" fmla="*/ 103138 h 169013"/>
                  <a:gd name="connsiteX11" fmla="*/ 545306 w 2471737"/>
                  <a:gd name="connsiteY11" fmla="*/ 119806 h 169013"/>
                  <a:gd name="connsiteX12" fmla="*/ 595312 w 2471737"/>
                  <a:gd name="connsiteY12" fmla="*/ 93613 h 169013"/>
                  <a:gd name="connsiteX13" fmla="*/ 624143 w 2471737"/>
                  <a:gd name="connsiteY13" fmla="*/ 28185 h 169013"/>
                  <a:gd name="connsiteX14" fmla="*/ 680330 w 2471737"/>
                  <a:gd name="connsiteY14" fmla="*/ 5579 h 169013"/>
                  <a:gd name="connsiteX15" fmla="*/ 738651 w 2471737"/>
                  <a:gd name="connsiteY15" fmla="*/ 28244 h 169013"/>
                  <a:gd name="connsiteX16" fmla="*/ 783431 w 2471737"/>
                  <a:gd name="connsiteY16" fmla="*/ 98375 h 169013"/>
                  <a:gd name="connsiteX17" fmla="*/ 814387 w 2471737"/>
                  <a:gd name="connsiteY17" fmla="*/ 131713 h 169013"/>
                  <a:gd name="connsiteX18" fmla="*/ 862339 w 2471737"/>
                  <a:gd name="connsiteY18" fmla="*/ 126166 h 169013"/>
                  <a:gd name="connsiteX19" fmla="*/ 897177 w 2471737"/>
                  <a:gd name="connsiteY19" fmla="*/ 168887 h 169013"/>
                  <a:gd name="connsiteX20" fmla="*/ 954452 w 2471737"/>
                  <a:gd name="connsiteY20" fmla="*/ 138953 h 169013"/>
                  <a:gd name="connsiteX21" fmla="*/ 1002506 w 2471737"/>
                  <a:gd name="connsiteY21" fmla="*/ 129331 h 169013"/>
                  <a:gd name="connsiteX22" fmla="*/ 1035844 w 2471737"/>
                  <a:gd name="connsiteY22" fmla="*/ 95994 h 169013"/>
                  <a:gd name="connsiteX23" fmla="*/ 1097756 w 2471737"/>
                  <a:gd name="connsiteY23" fmla="*/ 124569 h 169013"/>
                  <a:gd name="connsiteX24" fmla="*/ 1178719 w 2471737"/>
                  <a:gd name="connsiteY24" fmla="*/ 117425 h 169013"/>
                  <a:gd name="connsiteX25" fmla="*/ 1257300 w 2471737"/>
                  <a:gd name="connsiteY25" fmla="*/ 95994 h 169013"/>
                  <a:gd name="connsiteX26" fmla="*/ 1312069 w 2471737"/>
                  <a:gd name="connsiteY26" fmla="*/ 129331 h 169013"/>
                  <a:gd name="connsiteX27" fmla="*/ 1362075 w 2471737"/>
                  <a:gd name="connsiteY27" fmla="*/ 100756 h 169013"/>
                  <a:gd name="connsiteX28" fmla="*/ 1440656 w 2471737"/>
                  <a:gd name="connsiteY28" fmla="*/ 124569 h 169013"/>
                  <a:gd name="connsiteX29" fmla="*/ 1500515 w 2471737"/>
                  <a:gd name="connsiteY29" fmla="*/ 98555 h 169013"/>
                  <a:gd name="connsiteX30" fmla="*/ 1582960 w 2471737"/>
                  <a:gd name="connsiteY30" fmla="*/ 19128 h 169013"/>
                  <a:gd name="connsiteX31" fmla="*/ 1666590 w 2471737"/>
                  <a:gd name="connsiteY31" fmla="*/ 2280 h 169013"/>
                  <a:gd name="connsiteX32" fmla="*/ 1722194 w 2471737"/>
                  <a:gd name="connsiteY32" fmla="*/ 56887 h 169013"/>
                  <a:gd name="connsiteX33" fmla="*/ 1766887 w 2471737"/>
                  <a:gd name="connsiteY33" fmla="*/ 91231 h 169013"/>
                  <a:gd name="connsiteX34" fmla="*/ 1809899 w 2471737"/>
                  <a:gd name="connsiteY34" fmla="*/ 153251 h 169013"/>
                  <a:gd name="connsiteX35" fmla="*/ 1885026 w 2471737"/>
                  <a:gd name="connsiteY35" fmla="*/ 130899 h 169013"/>
                  <a:gd name="connsiteX36" fmla="*/ 1934651 w 2471737"/>
                  <a:gd name="connsiteY36" fmla="*/ 144990 h 169013"/>
                  <a:gd name="connsiteX37" fmla="*/ 2019756 w 2471737"/>
                  <a:gd name="connsiteY37" fmla="*/ 111278 h 169013"/>
                  <a:gd name="connsiteX38" fmla="*/ 2076450 w 2471737"/>
                  <a:gd name="connsiteY38" fmla="*/ 136475 h 169013"/>
                  <a:gd name="connsiteX39" fmla="*/ 2129794 w 2471737"/>
                  <a:gd name="connsiteY39" fmla="*/ 105868 h 169013"/>
                  <a:gd name="connsiteX40" fmla="*/ 2202656 w 2471737"/>
                  <a:gd name="connsiteY40" fmla="*/ 119806 h 169013"/>
                  <a:gd name="connsiteX41" fmla="*/ 2278856 w 2471737"/>
                  <a:gd name="connsiteY41" fmla="*/ 88850 h 169013"/>
                  <a:gd name="connsiteX42" fmla="*/ 2338387 w 2471737"/>
                  <a:gd name="connsiteY42" fmla="*/ 115044 h 169013"/>
                  <a:gd name="connsiteX43" fmla="*/ 2405062 w 2471737"/>
                  <a:gd name="connsiteY43" fmla="*/ 86469 h 169013"/>
                  <a:gd name="connsiteX44" fmla="*/ 2471737 w 2471737"/>
                  <a:gd name="connsiteY44" fmla="*/ 72181 h 169013"/>
                  <a:gd name="connsiteX0" fmla="*/ 0 w 2471737"/>
                  <a:gd name="connsiteY0" fmla="*/ 107900 h 169013"/>
                  <a:gd name="connsiteX1" fmla="*/ 90064 w 2471737"/>
                  <a:gd name="connsiteY1" fmla="*/ 75933 h 169013"/>
                  <a:gd name="connsiteX2" fmla="*/ 161925 w 2471737"/>
                  <a:gd name="connsiteY2" fmla="*/ 105519 h 169013"/>
                  <a:gd name="connsiteX3" fmla="*/ 235952 w 2471737"/>
                  <a:gd name="connsiteY3" fmla="*/ 103714 h 169013"/>
                  <a:gd name="connsiteX4" fmla="*/ 273254 w 2471737"/>
                  <a:gd name="connsiteY4" fmla="*/ 63300 h 169013"/>
                  <a:gd name="connsiteX5" fmla="*/ 309562 w 2471737"/>
                  <a:gd name="connsiteY5" fmla="*/ 95994 h 169013"/>
                  <a:gd name="connsiteX6" fmla="*/ 352425 w 2471737"/>
                  <a:gd name="connsiteY6" fmla="*/ 119806 h 169013"/>
                  <a:gd name="connsiteX7" fmla="*/ 395287 w 2471737"/>
                  <a:gd name="connsiteY7" fmla="*/ 107900 h 169013"/>
                  <a:gd name="connsiteX8" fmla="*/ 421481 w 2471737"/>
                  <a:gd name="connsiteY8" fmla="*/ 91231 h 169013"/>
                  <a:gd name="connsiteX9" fmla="*/ 500062 w 2471737"/>
                  <a:gd name="connsiteY9" fmla="*/ 103138 h 169013"/>
                  <a:gd name="connsiteX10" fmla="*/ 545306 w 2471737"/>
                  <a:gd name="connsiteY10" fmla="*/ 119806 h 169013"/>
                  <a:gd name="connsiteX11" fmla="*/ 595312 w 2471737"/>
                  <a:gd name="connsiteY11" fmla="*/ 93613 h 169013"/>
                  <a:gd name="connsiteX12" fmla="*/ 624143 w 2471737"/>
                  <a:gd name="connsiteY12" fmla="*/ 28185 h 169013"/>
                  <a:gd name="connsiteX13" fmla="*/ 680330 w 2471737"/>
                  <a:gd name="connsiteY13" fmla="*/ 5579 h 169013"/>
                  <a:gd name="connsiteX14" fmla="*/ 738651 w 2471737"/>
                  <a:gd name="connsiteY14" fmla="*/ 28244 h 169013"/>
                  <a:gd name="connsiteX15" fmla="*/ 783431 w 2471737"/>
                  <a:gd name="connsiteY15" fmla="*/ 98375 h 169013"/>
                  <a:gd name="connsiteX16" fmla="*/ 814387 w 2471737"/>
                  <a:gd name="connsiteY16" fmla="*/ 131713 h 169013"/>
                  <a:gd name="connsiteX17" fmla="*/ 862339 w 2471737"/>
                  <a:gd name="connsiteY17" fmla="*/ 126166 h 169013"/>
                  <a:gd name="connsiteX18" fmla="*/ 897177 w 2471737"/>
                  <a:gd name="connsiteY18" fmla="*/ 168887 h 169013"/>
                  <a:gd name="connsiteX19" fmla="*/ 954452 w 2471737"/>
                  <a:gd name="connsiteY19" fmla="*/ 138953 h 169013"/>
                  <a:gd name="connsiteX20" fmla="*/ 1002506 w 2471737"/>
                  <a:gd name="connsiteY20" fmla="*/ 129331 h 169013"/>
                  <a:gd name="connsiteX21" fmla="*/ 1035844 w 2471737"/>
                  <a:gd name="connsiteY21" fmla="*/ 95994 h 169013"/>
                  <a:gd name="connsiteX22" fmla="*/ 1097756 w 2471737"/>
                  <a:gd name="connsiteY22" fmla="*/ 124569 h 169013"/>
                  <a:gd name="connsiteX23" fmla="*/ 1178719 w 2471737"/>
                  <a:gd name="connsiteY23" fmla="*/ 117425 h 169013"/>
                  <a:gd name="connsiteX24" fmla="*/ 1257300 w 2471737"/>
                  <a:gd name="connsiteY24" fmla="*/ 95994 h 169013"/>
                  <a:gd name="connsiteX25" fmla="*/ 1312069 w 2471737"/>
                  <a:gd name="connsiteY25" fmla="*/ 129331 h 169013"/>
                  <a:gd name="connsiteX26" fmla="*/ 1362075 w 2471737"/>
                  <a:gd name="connsiteY26" fmla="*/ 100756 h 169013"/>
                  <a:gd name="connsiteX27" fmla="*/ 1440656 w 2471737"/>
                  <a:gd name="connsiteY27" fmla="*/ 124569 h 169013"/>
                  <a:gd name="connsiteX28" fmla="*/ 1500515 w 2471737"/>
                  <a:gd name="connsiteY28" fmla="*/ 98555 h 169013"/>
                  <a:gd name="connsiteX29" fmla="*/ 1582960 w 2471737"/>
                  <a:gd name="connsiteY29" fmla="*/ 19128 h 169013"/>
                  <a:gd name="connsiteX30" fmla="*/ 1666590 w 2471737"/>
                  <a:gd name="connsiteY30" fmla="*/ 2280 h 169013"/>
                  <a:gd name="connsiteX31" fmla="*/ 1722194 w 2471737"/>
                  <a:gd name="connsiteY31" fmla="*/ 56887 h 169013"/>
                  <a:gd name="connsiteX32" fmla="*/ 1766887 w 2471737"/>
                  <a:gd name="connsiteY32" fmla="*/ 91231 h 169013"/>
                  <a:gd name="connsiteX33" fmla="*/ 1809899 w 2471737"/>
                  <a:gd name="connsiteY33" fmla="*/ 153251 h 169013"/>
                  <a:gd name="connsiteX34" fmla="*/ 1885026 w 2471737"/>
                  <a:gd name="connsiteY34" fmla="*/ 130899 h 169013"/>
                  <a:gd name="connsiteX35" fmla="*/ 1934651 w 2471737"/>
                  <a:gd name="connsiteY35" fmla="*/ 144990 h 169013"/>
                  <a:gd name="connsiteX36" fmla="*/ 2019756 w 2471737"/>
                  <a:gd name="connsiteY36" fmla="*/ 111278 h 169013"/>
                  <a:gd name="connsiteX37" fmla="*/ 2076450 w 2471737"/>
                  <a:gd name="connsiteY37" fmla="*/ 136475 h 169013"/>
                  <a:gd name="connsiteX38" fmla="*/ 2129794 w 2471737"/>
                  <a:gd name="connsiteY38" fmla="*/ 105868 h 169013"/>
                  <a:gd name="connsiteX39" fmla="*/ 2202656 w 2471737"/>
                  <a:gd name="connsiteY39" fmla="*/ 119806 h 169013"/>
                  <a:gd name="connsiteX40" fmla="*/ 2278856 w 2471737"/>
                  <a:gd name="connsiteY40" fmla="*/ 88850 h 169013"/>
                  <a:gd name="connsiteX41" fmla="*/ 2338387 w 2471737"/>
                  <a:gd name="connsiteY41" fmla="*/ 115044 h 169013"/>
                  <a:gd name="connsiteX42" fmla="*/ 2405062 w 2471737"/>
                  <a:gd name="connsiteY42" fmla="*/ 86469 h 169013"/>
                  <a:gd name="connsiteX43" fmla="*/ 2471737 w 2471737"/>
                  <a:gd name="connsiteY43" fmla="*/ 72181 h 169013"/>
                  <a:gd name="connsiteX0" fmla="*/ 0 w 2471737"/>
                  <a:gd name="connsiteY0" fmla="*/ 107900 h 169013"/>
                  <a:gd name="connsiteX1" fmla="*/ 90064 w 2471737"/>
                  <a:gd name="connsiteY1" fmla="*/ 75933 h 169013"/>
                  <a:gd name="connsiteX2" fmla="*/ 161925 w 2471737"/>
                  <a:gd name="connsiteY2" fmla="*/ 105519 h 169013"/>
                  <a:gd name="connsiteX3" fmla="*/ 235952 w 2471737"/>
                  <a:gd name="connsiteY3" fmla="*/ 103714 h 169013"/>
                  <a:gd name="connsiteX4" fmla="*/ 271248 w 2471737"/>
                  <a:gd name="connsiteY4" fmla="*/ 77474 h 169013"/>
                  <a:gd name="connsiteX5" fmla="*/ 309562 w 2471737"/>
                  <a:gd name="connsiteY5" fmla="*/ 95994 h 169013"/>
                  <a:gd name="connsiteX6" fmla="*/ 352425 w 2471737"/>
                  <a:gd name="connsiteY6" fmla="*/ 119806 h 169013"/>
                  <a:gd name="connsiteX7" fmla="*/ 395287 w 2471737"/>
                  <a:gd name="connsiteY7" fmla="*/ 107900 h 169013"/>
                  <a:gd name="connsiteX8" fmla="*/ 421481 w 2471737"/>
                  <a:gd name="connsiteY8" fmla="*/ 91231 h 169013"/>
                  <a:gd name="connsiteX9" fmla="*/ 500062 w 2471737"/>
                  <a:gd name="connsiteY9" fmla="*/ 103138 h 169013"/>
                  <a:gd name="connsiteX10" fmla="*/ 545306 w 2471737"/>
                  <a:gd name="connsiteY10" fmla="*/ 119806 h 169013"/>
                  <a:gd name="connsiteX11" fmla="*/ 595312 w 2471737"/>
                  <a:gd name="connsiteY11" fmla="*/ 93613 h 169013"/>
                  <a:gd name="connsiteX12" fmla="*/ 624143 w 2471737"/>
                  <a:gd name="connsiteY12" fmla="*/ 28185 h 169013"/>
                  <a:gd name="connsiteX13" fmla="*/ 680330 w 2471737"/>
                  <a:gd name="connsiteY13" fmla="*/ 5579 h 169013"/>
                  <a:gd name="connsiteX14" fmla="*/ 738651 w 2471737"/>
                  <a:gd name="connsiteY14" fmla="*/ 28244 h 169013"/>
                  <a:gd name="connsiteX15" fmla="*/ 783431 w 2471737"/>
                  <a:gd name="connsiteY15" fmla="*/ 98375 h 169013"/>
                  <a:gd name="connsiteX16" fmla="*/ 814387 w 2471737"/>
                  <a:gd name="connsiteY16" fmla="*/ 131713 h 169013"/>
                  <a:gd name="connsiteX17" fmla="*/ 862339 w 2471737"/>
                  <a:gd name="connsiteY17" fmla="*/ 126166 h 169013"/>
                  <a:gd name="connsiteX18" fmla="*/ 897177 w 2471737"/>
                  <a:gd name="connsiteY18" fmla="*/ 168887 h 169013"/>
                  <a:gd name="connsiteX19" fmla="*/ 954452 w 2471737"/>
                  <a:gd name="connsiteY19" fmla="*/ 138953 h 169013"/>
                  <a:gd name="connsiteX20" fmla="*/ 1002506 w 2471737"/>
                  <a:gd name="connsiteY20" fmla="*/ 129331 h 169013"/>
                  <a:gd name="connsiteX21" fmla="*/ 1035844 w 2471737"/>
                  <a:gd name="connsiteY21" fmla="*/ 95994 h 169013"/>
                  <a:gd name="connsiteX22" fmla="*/ 1097756 w 2471737"/>
                  <a:gd name="connsiteY22" fmla="*/ 124569 h 169013"/>
                  <a:gd name="connsiteX23" fmla="*/ 1178719 w 2471737"/>
                  <a:gd name="connsiteY23" fmla="*/ 117425 h 169013"/>
                  <a:gd name="connsiteX24" fmla="*/ 1257300 w 2471737"/>
                  <a:gd name="connsiteY24" fmla="*/ 95994 h 169013"/>
                  <a:gd name="connsiteX25" fmla="*/ 1312069 w 2471737"/>
                  <a:gd name="connsiteY25" fmla="*/ 129331 h 169013"/>
                  <a:gd name="connsiteX26" fmla="*/ 1362075 w 2471737"/>
                  <a:gd name="connsiteY26" fmla="*/ 100756 h 169013"/>
                  <a:gd name="connsiteX27" fmla="*/ 1440656 w 2471737"/>
                  <a:gd name="connsiteY27" fmla="*/ 124569 h 169013"/>
                  <a:gd name="connsiteX28" fmla="*/ 1500515 w 2471737"/>
                  <a:gd name="connsiteY28" fmla="*/ 98555 h 169013"/>
                  <a:gd name="connsiteX29" fmla="*/ 1582960 w 2471737"/>
                  <a:gd name="connsiteY29" fmla="*/ 19128 h 169013"/>
                  <a:gd name="connsiteX30" fmla="*/ 1666590 w 2471737"/>
                  <a:gd name="connsiteY30" fmla="*/ 2280 h 169013"/>
                  <a:gd name="connsiteX31" fmla="*/ 1722194 w 2471737"/>
                  <a:gd name="connsiteY31" fmla="*/ 56887 h 169013"/>
                  <a:gd name="connsiteX32" fmla="*/ 1766887 w 2471737"/>
                  <a:gd name="connsiteY32" fmla="*/ 91231 h 169013"/>
                  <a:gd name="connsiteX33" fmla="*/ 1809899 w 2471737"/>
                  <a:gd name="connsiteY33" fmla="*/ 153251 h 169013"/>
                  <a:gd name="connsiteX34" fmla="*/ 1885026 w 2471737"/>
                  <a:gd name="connsiteY34" fmla="*/ 130899 h 169013"/>
                  <a:gd name="connsiteX35" fmla="*/ 1934651 w 2471737"/>
                  <a:gd name="connsiteY35" fmla="*/ 144990 h 169013"/>
                  <a:gd name="connsiteX36" fmla="*/ 2019756 w 2471737"/>
                  <a:gd name="connsiteY36" fmla="*/ 111278 h 169013"/>
                  <a:gd name="connsiteX37" fmla="*/ 2076450 w 2471737"/>
                  <a:gd name="connsiteY37" fmla="*/ 136475 h 169013"/>
                  <a:gd name="connsiteX38" fmla="*/ 2129794 w 2471737"/>
                  <a:gd name="connsiteY38" fmla="*/ 105868 h 169013"/>
                  <a:gd name="connsiteX39" fmla="*/ 2202656 w 2471737"/>
                  <a:gd name="connsiteY39" fmla="*/ 119806 h 169013"/>
                  <a:gd name="connsiteX40" fmla="*/ 2278856 w 2471737"/>
                  <a:gd name="connsiteY40" fmla="*/ 88850 h 169013"/>
                  <a:gd name="connsiteX41" fmla="*/ 2338387 w 2471737"/>
                  <a:gd name="connsiteY41" fmla="*/ 115044 h 169013"/>
                  <a:gd name="connsiteX42" fmla="*/ 2405062 w 2471737"/>
                  <a:gd name="connsiteY42" fmla="*/ 86469 h 169013"/>
                  <a:gd name="connsiteX43" fmla="*/ 2471737 w 2471737"/>
                  <a:gd name="connsiteY43" fmla="*/ 72181 h 169013"/>
                  <a:gd name="connsiteX0" fmla="*/ 0 w 2471737"/>
                  <a:gd name="connsiteY0" fmla="*/ 107900 h 169013"/>
                  <a:gd name="connsiteX1" fmla="*/ 90064 w 2471737"/>
                  <a:gd name="connsiteY1" fmla="*/ 75933 h 169013"/>
                  <a:gd name="connsiteX2" fmla="*/ 161925 w 2471737"/>
                  <a:gd name="connsiteY2" fmla="*/ 105519 h 169013"/>
                  <a:gd name="connsiteX3" fmla="*/ 235952 w 2471737"/>
                  <a:gd name="connsiteY3" fmla="*/ 103714 h 169013"/>
                  <a:gd name="connsiteX4" fmla="*/ 271248 w 2471737"/>
                  <a:gd name="connsiteY4" fmla="*/ 77474 h 169013"/>
                  <a:gd name="connsiteX5" fmla="*/ 309562 w 2471737"/>
                  <a:gd name="connsiteY5" fmla="*/ 95994 h 169013"/>
                  <a:gd name="connsiteX6" fmla="*/ 369222 w 2471737"/>
                  <a:gd name="connsiteY6" fmla="*/ 89216 h 169013"/>
                  <a:gd name="connsiteX7" fmla="*/ 395287 w 2471737"/>
                  <a:gd name="connsiteY7" fmla="*/ 107900 h 169013"/>
                  <a:gd name="connsiteX8" fmla="*/ 421481 w 2471737"/>
                  <a:gd name="connsiteY8" fmla="*/ 91231 h 169013"/>
                  <a:gd name="connsiteX9" fmla="*/ 500062 w 2471737"/>
                  <a:gd name="connsiteY9" fmla="*/ 103138 h 169013"/>
                  <a:gd name="connsiteX10" fmla="*/ 545306 w 2471737"/>
                  <a:gd name="connsiteY10" fmla="*/ 119806 h 169013"/>
                  <a:gd name="connsiteX11" fmla="*/ 595312 w 2471737"/>
                  <a:gd name="connsiteY11" fmla="*/ 93613 h 169013"/>
                  <a:gd name="connsiteX12" fmla="*/ 624143 w 2471737"/>
                  <a:gd name="connsiteY12" fmla="*/ 28185 h 169013"/>
                  <a:gd name="connsiteX13" fmla="*/ 680330 w 2471737"/>
                  <a:gd name="connsiteY13" fmla="*/ 5579 h 169013"/>
                  <a:gd name="connsiteX14" fmla="*/ 738651 w 2471737"/>
                  <a:gd name="connsiteY14" fmla="*/ 28244 h 169013"/>
                  <a:gd name="connsiteX15" fmla="*/ 783431 w 2471737"/>
                  <a:gd name="connsiteY15" fmla="*/ 98375 h 169013"/>
                  <a:gd name="connsiteX16" fmla="*/ 814387 w 2471737"/>
                  <a:gd name="connsiteY16" fmla="*/ 131713 h 169013"/>
                  <a:gd name="connsiteX17" fmla="*/ 862339 w 2471737"/>
                  <a:gd name="connsiteY17" fmla="*/ 126166 h 169013"/>
                  <a:gd name="connsiteX18" fmla="*/ 897177 w 2471737"/>
                  <a:gd name="connsiteY18" fmla="*/ 168887 h 169013"/>
                  <a:gd name="connsiteX19" fmla="*/ 954452 w 2471737"/>
                  <a:gd name="connsiteY19" fmla="*/ 138953 h 169013"/>
                  <a:gd name="connsiteX20" fmla="*/ 1002506 w 2471737"/>
                  <a:gd name="connsiteY20" fmla="*/ 129331 h 169013"/>
                  <a:gd name="connsiteX21" fmla="*/ 1035844 w 2471737"/>
                  <a:gd name="connsiteY21" fmla="*/ 95994 h 169013"/>
                  <a:gd name="connsiteX22" fmla="*/ 1097756 w 2471737"/>
                  <a:gd name="connsiteY22" fmla="*/ 124569 h 169013"/>
                  <a:gd name="connsiteX23" fmla="*/ 1178719 w 2471737"/>
                  <a:gd name="connsiteY23" fmla="*/ 117425 h 169013"/>
                  <a:gd name="connsiteX24" fmla="*/ 1257300 w 2471737"/>
                  <a:gd name="connsiteY24" fmla="*/ 95994 h 169013"/>
                  <a:gd name="connsiteX25" fmla="*/ 1312069 w 2471737"/>
                  <a:gd name="connsiteY25" fmla="*/ 129331 h 169013"/>
                  <a:gd name="connsiteX26" fmla="*/ 1362075 w 2471737"/>
                  <a:gd name="connsiteY26" fmla="*/ 100756 h 169013"/>
                  <a:gd name="connsiteX27" fmla="*/ 1440656 w 2471737"/>
                  <a:gd name="connsiteY27" fmla="*/ 124569 h 169013"/>
                  <a:gd name="connsiteX28" fmla="*/ 1500515 w 2471737"/>
                  <a:gd name="connsiteY28" fmla="*/ 98555 h 169013"/>
                  <a:gd name="connsiteX29" fmla="*/ 1582960 w 2471737"/>
                  <a:gd name="connsiteY29" fmla="*/ 19128 h 169013"/>
                  <a:gd name="connsiteX30" fmla="*/ 1666590 w 2471737"/>
                  <a:gd name="connsiteY30" fmla="*/ 2280 h 169013"/>
                  <a:gd name="connsiteX31" fmla="*/ 1722194 w 2471737"/>
                  <a:gd name="connsiteY31" fmla="*/ 56887 h 169013"/>
                  <a:gd name="connsiteX32" fmla="*/ 1766887 w 2471737"/>
                  <a:gd name="connsiteY32" fmla="*/ 91231 h 169013"/>
                  <a:gd name="connsiteX33" fmla="*/ 1809899 w 2471737"/>
                  <a:gd name="connsiteY33" fmla="*/ 153251 h 169013"/>
                  <a:gd name="connsiteX34" fmla="*/ 1885026 w 2471737"/>
                  <a:gd name="connsiteY34" fmla="*/ 130899 h 169013"/>
                  <a:gd name="connsiteX35" fmla="*/ 1934651 w 2471737"/>
                  <a:gd name="connsiteY35" fmla="*/ 144990 h 169013"/>
                  <a:gd name="connsiteX36" fmla="*/ 2019756 w 2471737"/>
                  <a:gd name="connsiteY36" fmla="*/ 111278 h 169013"/>
                  <a:gd name="connsiteX37" fmla="*/ 2076450 w 2471737"/>
                  <a:gd name="connsiteY37" fmla="*/ 136475 h 169013"/>
                  <a:gd name="connsiteX38" fmla="*/ 2129794 w 2471737"/>
                  <a:gd name="connsiteY38" fmla="*/ 105868 h 169013"/>
                  <a:gd name="connsiteX39" fmla="*/ 2202656 w 2471737"/>
                  <a:gd name="connsiteY39" fmla="*/ 119806 h 169013"/>
                  <a:gd name="connsiteX40" fmla="*/ 2278856 w 2471737"/>
                  <a:gd name="connsiteY40" fmla="*/ 88850 h 169013"/>
                  <a:gd name="connsiteX41" fmla="*/ 2338387 w 2471737"/>
                  <a:gd name="connsiteY41" fmla="*/ 115044 h 169013"/>
                  <a:gd name="connsiteX42" fmla="*/ 2405062 w 2471737"/>
                  <a:gd name="connsiteY42" fmla="*/ 86469 h 169013"/>
                  <a:gd name="connsiteX43" fmla="*/ 2471737 w 2471737"/>
                  <a:gd name="connsiteY43" fmla="*/ 72181 h 169013"/>
                  <a:gd name="connsiteX0" fmla="*/ 0 w 2471737"/>
                  <a:gd name="connsiteY0" fmla="*/ 107900 h 169013"/>
                  <a:gd name="connsiteX1" fmla="*/ 90064 w 2471737"/>
                  <a:gd name="connsiteY1" fmla="*/ 75933 h 169013"/>
                  <a:gd name="connsiteX2" fmla="*/ 161925 w 2471737"/>
                  <a:gd name="connsiteY2" fmla="*/ 105519 h 169013"/>
                  <a:gd name="connsiteX3" fmla="*/ 235952 w 2471737"/>
                  <a:gd name="connsiteY3" fmla="*/ 103714 h 169013"/>
                  <a:gd name="connsiteX4" fmla="*/ 271248 w 2471737"/>
                  <a:gd name="connsiteY4" fmla="*/ 77474 h 169013"/>
                  <a:gd name="connsiteX5" fmla="*/ 309562 w 2471737"/>
                  <a:gd name="connsiteY5" fmla="*/ 95994 h 169013"/>
                  <a:gd name="connsiteX6" fmla="*/ 369222 w 2471737"/>
                  <a:gd name="connsiteY6" fmla="*/ 89216 h 169013"/>
                  <a:gd name="connsiteX7" fmla="*/ 395287 w 2471737"/>
                  <a:gd name="connsiteY7" fmla="*/ 107900 h 169013"/>
                  <a:gd name="connsiteX8" fmla="*/ 451642 w 2471737"/>
                  <a:gd name="connsiteY8" fmla="*/ 83640 h 169013"/>
                  <a:gd name="connsiteX9" fmla="*/ 500062 w 2471737"/>
                  <a:gd name="connsiteY9" fmla="*/ 103138 h 169013"/>
                  <a:gd name="connsiteX10" fmla="*/ 545306 w 2471737"/>
                  <a:gd name="connsiteY10" fmla="*/ 119806 h 169013"/>
                  <a:gd name="connsiteX11" fmla="*/ 595312 w 2471737"/>
                  <a:gd name="connsiteY11" fmla="*/ 93613 h 169013"/>
                  <a:gd name="connsiteX12" fmla="*/ 624143 w 2471737"/>
                  <a:gd name="connsiteY12" fmla="*/ 28185 h 169013"/>
                  <a:gd name="connsiteX13" fmla="*/ 680330 w 2471737"/>
                  <a:gd name="connsiteY13" fmla="*/ 5579 h 169013"/>
                  <a:gd name="connsiteX14" fmla="*/ 738651 w 2471737"/>
                  <a:gd name="connsiteY14" fmla="*/ 28244 h 169013"/>
                  <a:gd name="connsiteX15" fmla="*/ 783431 w 2471737"/>
                  <a:gd name="connsiteY15" fmla="*/ 98375 h 169013"/>
                  <a:gd name="connsiteX16" fmla="*/ 814387 w 2471737"/>
                  <a:gd name="connsiteY16" fmla="*/ 131713 h 169013"/>
                  <a:gd name="connsiteX17" fmla="*/ 862339 w 2471737"/>
                  <a:gd name="connsiteY17" fmla="*/ 126166 h 169013"/>
                  <a:gd name="connsiteX18" fmla="*/ 897177 w 2471737"/>
                  <a:gd name="connsiteY18" fmla="*/ 168887 h 169013"/>
                  <a:gd name="connsiteX19" fmla="*/ 954452 w 2471737"/>
                  <a:gd name="connsiteY19" fmla="*/ 138953 h 169013"/>
                  <a:gd name="connsiteX20" fmla="*/ 1002506 w 2471737"/>
                  <a:gd name="connsiteY20" fmla="*/ 129331 h 169013"/>
                  <a:gd name="connsiteX21" fmla="*/ 1035844 w 2471737"/>
                  <a:gd name="connsiteY21" fmla="*/ 95994 h 169013"/>
                  <a:gd name="connsiteX22" fmla="*/ 1097756 w 2471737"/>
                  <a:gd name="connsiteY22" fmla="*/ 124569 h 169013"/>
                  <a:gd name="connsiteX23" fmla="*/ 1178719 w 2471737"/>
                  <a:gd name="connsiteY23" fmla="*/ 117425 h 169013"/>
                  <a:gd name="connsiteX24" fmla="*/ 1257300 w 2471737"/>
                  <a:gd name="connsiteY24" fmla="*/ 95994 h 169013"/>
                  <a:gd name="connsiteX25" fmla="*/ 1312069 w 2471737"/>
                  <a:gd name="connsiteY25" fmla="*/ 129331 h 169013"/>
                  <a:gd name="connsiteX26" fmla="*/ 1362075 w 2471737"/>
                  <a:gd name="connsiteY26" fmla="*/ 100756 h 169013"/>
                  <a:gd name="connsiteX27" fmla="*/ 1440656 w 2471737"/>
                  <a:gd name="connsiteY27" fmla="*/ 124569 h 169013"/>
                  <a:gd name="connsiteX28" fmla="*/ 1500515 w 2471737"/>
                  <a:gd name="connsiteY28" fmla="*/ 98555 h 169013"/>
                  <a:gd name="connsiteX29" fmla="*/ 1582960 w 2471737"/>
                  <a:gd name="connsiteY29" fmla="*/ 19128 h 169013"/>
                  <a:gd name="connsiteX30" fmla="*/ 1666590 w 2471737"/>
                  <a:gd name="connsiteY30" fmla="*/ 2280 h 169013"/>
                  <a:gd name="connsiteX31" fmla="*/ 1722194 w 2471737"/>
                  <a:gd name="connsiteY31" fmla="*/ 56887 h 169013"/>
                  <a:gd name="connsiteX32" fmla="*/ 1766887 w 2471737"/>
                  <a:gd name="connsiteY32" fmla="*/ 91231 h 169013"/>
                  <a:gd name="connsiteX33" fmla="*/ 1809899 w 2471737"/>
                  <a:gd name="connsiteY33" fmla="*/ 153251 h 169013"/>
                  <a:gd name="connsiteX34" fmla="*/ 1885026 w 2471737"/>
                  <a:gd name="connsiteY34" fmla="*/ 130899 h 169013"/>
                  <a:gd name="connsiteX35" fmla="*/ 1934651 w 2471737"/>
                  <a:gd name="connsiteY35" fmla="*/ 144990 h 169013"/>
                  <a:gd name="connsiteX36" fmla="*/ 2019756 w 2471737"/>
                  <a:gd name="connsiteY36" fmla="*/ 111278 h 169013"/>
                  <a:gd name="connsiteX37" fmla="*/ 2076450 w 2471737"/>
                  <a:gd name="connsiteY37" fmla="*/ 136475 h 169013"/>
                  <a:gd name="connsiteX38" fmla="*/ 2129794 w 2471737"/>
                  <a:gd name="connsiteY38" fmla="*/ 105868 h 169013"/>
                  <a:gd name="connsiteX39" fmla="*/ 2202656 w 2471737"/>
                  <a:gd name="connsiteY39" fmla="*/ 119806 h 169013"/>
                  <a:gd name="connsiteX40" fmla="*/ 2278856 w 2471737"/>
                  <a:gd name="connsiteY40" fmla="*/ 88850 h 169013"/>
                  <a:gd name="connsiteX41" fmla="*/ 2338387 w 2471737"/>
                  <a:gd name="connsiteY41" fmla="*/ 115044 h 169013"/>
                  <a:gd name="connsiteX42" fmla="*/ 2405062 w 2471737"/>
                  <a:gd name="connsiteY42" fmla="*/ 86469 h 169013"/>
                  <a:gd name="connsiteX43" fmla="*/ 2471737 w 2471737"/>
                  <a:gd name="connsiteY43" fmla="*/ 72181 h 169013"/>
                  <a:gd name="connsiteX0" fmla="*/ 0 w 2471737"/>
                  <a:gd name="connsiteY0" fmla="*/ 107900 h 169013"/>
                  <a:gd name="connsiteX1" fmla="*/ 90064 w 2471737"/>
                  <a:gd name="connsiteY1" fmla="*/ 75933 h 169013"/>
                  <a:gd name="connsiteX2" fmla="*/ 161925 w 2471737"/>
                  <a:gd name="connsiteY2" fmla="*/ 105519 h 169013"/>
                  <a:gd name="connsiteX3" fmla="*/ 235952 w 2471737"/>
                  <a:gd name="connsiteY3" fmla="*/ 103714 h 169013"/>
                  <a:gd name="connsiteX4" fmla="*/ 271248 w 2471737"/>
                  <a:gd name="connsiteY4" fmla="*/ 77474 h 169013"/>
                  <a:gd name="connsiteX5" fmla="*/ 309562 w 2471737"/>
                  <a:gd name="connsiteY5" fmla="*/ 95994 h 169013"/>
                  <a:gd name="connsiteX6" fmla="*/ 369222 w 2471737"/>
                  <a:gd name="connsiteY6" fmla="*/ 89216 h 169013"/>
                  <a:gd name="connsiteX7" fmla="*/ 395287 w 2471737"/>
                  <a:gd name="connsiteY7" fmla="*/ 107900 h 169013"/>
                  <a:gd name="connsiteX8" fmla="*/ 451642 w 2471737"/>
                  <a:gd name="connsiteY8" fmla="*/ 83640 h 169013"/>
                  <a:gd name="connsiteX9" fmla="*/ 500062 w 2471737"/>
                  <a:gd name="connsiteY9" fmla="*/ 103138 h 169013"/>
                  <a:gd name="connsiteX10" fmla="*/ 551408 w 2471737"/>
                  <a:gd name="connsiteY10" fmla="*/ 106065 h 169013"/>
                  <a:gd name="connsiteX11" fmla="*/ 595312 w 2471737"/>
                  <a:gd name="connsiteY11" fmla="*/ 93613 h 169013"/>
                  <a:gd name="connsiteX12" fmla="*/ 624143 w 2471737"/>
                  <a:gd name="connsiteY12" fmla="*/ 28185 h 169013"/>
                  <a:gd name="connsiteX13" fmla="*/ 680330 w 2471737"/>
                  <a:gd name="connsiteY13" fmla="*/ 5579 h 169013"/>
                  <a:gd name="connsiteX14" fmla="*/ 738651 w 2471737"/>
                  <a:gd name="connsiteY14" fmla="*/ 28244 h 169013"/>
                  <a:gd name="connsiteX15" fmla="*/ 783431 w 2471737"/>
                  <a:gd name="connsiteY15" fmla="*/ 98375 h 169013"/>
                  <a:gd name="connsiteX16" fmla="*/ 814387 w 2471737"/>
                  <a:gd name="connsiteY16" fmla="*/ 131713 h 169013"/>
                  <a:gd name="connsiteX17" fmla="*/ 862339 w 2471737"/>
                  <a:gd name="connsiteY17" fmla="*/ 126166 h 169013"/>
                  <a:gd name="connsiteX18" fmla="*/ 897177 w 2471737"/>
                  <a:gd name="connsiteY18" fmla="*/ 168887 h 169013"/>
                  <a:gd name="connsiteX19" fmla="*/ 954452 w 2471737"/>
                  <a:gd name="connsiteY19" fmla="*/ 138953 h 169013"/>
                  <a:gd name="connsiteX20" fmla="*/ 1002506 w 2471737"/>
                  <a:gd name="connsiteY20" fmla="*/ 129331 h 169013"/>
                  <a:gd name="connsiteX21" fmla="*/ 1035844 w 2471737"/>
                  <a:gd name="connsiteY21" fmla="*/ 95994 h 169013"/>
                  <a:gd name="connsiteX22" fmla="*/ 1097756 w 2471737"/>
                  <a:gd name="connsiteY22" fmla="*/ 124569 h 169013"/>
                  <a:gd name="connsiteX23" fmla="*/ 1178719 w 2471737"/>
                  <a:gd name="connsiteY23" fmla="*/ 117425 h 169013"/>
                  <a:gd name="connsiteX24" fmla="*/ 1257300 w 2471737"/>
                  <a:gd name="connsiteY24" fmla="*/ 95994 h 169013"/>
                  <a:gd name="connsiteX25" fmla="*/ 1312069 w 2471737"/>
                  <a:gd name="connsiteY25" fmla="*/ 129331 h 169013"/>
                  <a:gd name="connsiteX26" fmla="*/ 1362075 w 2471737"/>
                  <a:gd name="connsiteY26" fmla="*/ 100756 h 169013"/>
                  <a:gd name="connsiteX27" fmla="*/ 1440656 w 2471737"/>
                  <a:gd name="connsiteY27" fmla="*/ 124569 h 169013"/>
                  <a:gd name="connsiteX28" fmla="*/ 1500515 w 2471737"/>
                  <a:gd name="connsiteY28" fmla="*/ 98555 h 169013"/>
                  <a:gd name="connsiteX29" fmla="*/ 1582960 w 2471737"/>
                  <a:gd name="connsiteY29" fmla="*/ 19128 h 169013"/>
                  <a:gd name="connsiteX30" fmla="*/ 1666590 w 2471737"/>
                  <a:gd name="connsiteY30" fmla="*/ 2280 h 169013"/>
                  <a:gd name="connsiteX31" fmla="*/ 1722194 w 2471737"/>
                  <a:gd name="connsiteY31" fmla="*/ 56887 h 169013"/>
                  <a:gd name="connsiteX32" fmla="*/ 1766887 w 2471737"/>
                  <a:gd name="connsiteY32" fmla="*/ 91231 h 169013"/>
                  <a:gd name="connsiteX33" fmla="*/ 1809899 w 2471737"/>
                  <a:gd name="connsiteY33" fmla="*/ 153251 h 169013"/>
                  <a:gd name="connsiteX34" fmla="*/ 1885026 w 2471737"/>
                  <a:gd name="connsiteY34" fmla="*/ 130899 h 169013"/>
                  <a:gd name="connsiteX35" fmla="*/ 1934651 w 2471737"/>
                  <a:gd name="connsiteY35" fmla="*/ 144990 h 169013"/>
                  <a:gd name="connsiteX36" fmla="*/ 2019756 w 2471737"/>
                  <a:gd name="connsiteY36" fmla="*/ 111278 h 169013"/>
                  <a:gd name="connsiteX37" fmla="*/ 2076450 w 2471737"/>
                  <a:gd name="connsiteY37" fmla="*/ 136475 h 169013"/>
                  <a:gd name="connsiteX38" fmla="*/ 2129794 w 2471737"/>
                  <a:gd name="connsiteY38" fmla="*/ 105868 h 169013"/>
                  <a:gd name="connsiteX39" fmla="*/ 2202656 w 2471737"/>
                  <a:gd name="connsiteY39" fmla="*/ 119806 h 169013"/>
                  <a:gd name="connsiteX40" fmla="*/ 2278856 w 2471737"/>
                  <a:gd name="connsiteY40" fmla="*/ 88850 h 169013"/>
                  <a:gd name="connsiteX41" fmla="*/ 2338387 w 2471737"/>
                  <a:gd name="connsiteY41" fmla="*/ 115044 h 169013"/>
                  <a:gd name="connsiteX42" fmla="*/ 2405062 w 2471737"/>
                  <a:gd name="connsiteY42" fmla="*/ 86469 h 169013"/>
                  <a:gd name="connsiteX43" fmla="*/ 2471737 w 2471737"/>
                  <a:gd name="connsiteY43" fmla="*/ 72181 h 169013"/>
                  <a:gd name="connsiteX0" fmla="*/ 0 w 2471737"/>
                  <a:gd name="connsiteY0" fmla="*/ 107900 h 169013"/>
                  <a:gd name="connsiteX1" fmla="*/ 90064 w 2471737"/>
                  <a:gd name="connsiteY1" fmla="*/ 75933 h 169013"/>
                  <a:gd name="connsiteX2" fmla="*/ 161925 w 2471737"/>
                  <a:gd name="connsiteY2" fmla="*/ 105519 h 169013"/>
                  <a:gd name="connsiteX3" fmla="*/ 235952 w 2471737"/>
                  <a:gd name="connsiteY3" fmla="*/ 103714 h 169013"/>
                  <a:gd name="connsiteX4" fmla="*/ 271248 w 2471737"/>
                  <a:gd name="connsiteY4" fmla="*/ 77474 h 169013"/>
                  <a:gd name="connsiteX5" fmla="*/ 309562 w 2471737"/>
                  <a:gd name="connsiteY5" fmla="*/ 95994 h 169013"/>
                  <a:gd name="connsiteX6" fmla="*/ 369222 w 2471737"/>
                  <a:gd name="connsiteY6" fmla="*/ 89216 h 169013"/>
                  <a:gd name="connsiteX7" fmla="*/ 395287 w 2471737"/>
                  <a:gd name="connsiteY7" fmla="*/ 107900 h 169013"/>
                  <a:gd name="connsiteX8" fmla="*/ 451642 w 2471737"/>
                  <a:gd name="connsiteY8" fmla="*/ 83640 h 169013"/>
                  <a:gd name="connsiteX9" fmla="*/ 500062 w 2471737"/>
                  <a:gd name="connsiteY9" fmla="*/ 103138 h 169013"/>
                  <a:gd name="connsiteX10" fmla="*/ 551408 w 2471737"/>
                  <a:gd name="connsiteY10" fmla="*/ 106065 h 169013"/>
                  <a:gd name="connsiteX11" fmla="*/ 597820 w 2471737"/>
                  <a:gd name="connsiteY11" fmla="*/ 75894 h 169013"/>
                  <a:gd name="connsiteX12" fmla="*/ 624143 w 2471737"/>
                  <a:gd name="connsiteY12" fmla="*/ 28185 h 169013"/>
                  <a:gd name="connsiteX13" fmla="*/ 680330 w 2471737"/>
                  <a:gd name="connsiteY13" fmla="*/ 5579 h 169013"/>
                  <a:gd name="connsiteX14" fmla="*/ 738651 w 2471737"/>
                  <a:gd name="connsiteY14" fmla="*/ 28244 h 169013"/>
                  <a:gd name="connsiteX15" fmla="*/ 783431 w 2471737"/>
                  <a:gd name="connsiteY15" fmla="*/ 98375 h 169013"/>
                  <a:gd name="connsiteX16" fmla="*/ 814387 w 2471737"/>
                  <a:gd name="connsiteY16" fmla="*/ 131713 h 169013"/>
                  <a:gd name="connsiteX17" fmla="*/ 862339 w 2471737"/>
                  <a:gd name="connsiteY17" fmla="*/ 126166 h 169013"/>
                  <a:gd name="connsiteX18" fmla="*/ 897177 w 2471737"/>
                  <a:gd name="connsiteY18" fmla="*/ 168887 h 169013"/>
                  <a:gd name="connsiteX19" fmla="*/ 954452 w 2471737"/>
                  <a:gd name="connsiteY19" fmla="*/ 138953 h 169013"/>
                  <a:gd name="connsiteX20" fmla="*/ 1002506 w 2471737"/>
                  <a:gd name="connsiteY20" fmla="*/ 129331 h 169013"/>
                  <a:gd name="connsiteX21" fmla="*/ 1035844 w 2471737"/>
                  <a:gd name="connsiteY21" fmla="*/ 95994 h 169013"/>
                  <a:gd name="connsiteX22" fmla="*/ 1097756 w 2471737"/>
                  <a:gd name="connsiteY22" fmla="*/ 124569 h 169013"/>
                  <a:gd name="connsiteX23" fmla="*/ 1178719 w 2471737"/>
                  <a:gd name="connsiteY23" fmla="*/ 117425 h 169013"/>
                  <a:gd name="connsiteX24" fmla="*/ 1257300 w 2471737"/>
                  <a:gd name="connsiteY24" fmla="*/ 95994 h 169013"/>
                  <a:gd name="connsiteX25" fmla="*/ 1312069 w 2471737"/>
                  <a:gd name="connsiteY25" fmla="*/ 129331 h 169013"/>
                  <a:gd name="connsiteX26" fmla="*/ 1362075 w 2471737"/>
                  <a:gd name="connsiteY26" fmla="*/ 100756 h 169013"/>
                  <a:gd name="connsiteX27" fmla="*/ 1440656 w 2471737"/>
                  <a:gd name="connsiteY27" fmla="*/ 124569 h 169013"/>
                  <a:gd name="connsiteX28" fmla="*/ 1500515 w 2471737"/>
                  <a:gd name="connsiteY28" fmla="*/ 98555 h 169013"/>
                  <a:gd name="connsiteX29" fmla="*/ 1582960 w 2471737"/>
                  <a:gd name="connsiteY29" fmla="*/ 19128 h 169013"/>
                  <a:gd name="connsiteX30" fmla="*/ 1666590 w 2471737"/>
                  <a:gd name="connsiteY30" fmla="*/ 2280 h 169013"/>
                  <a:gd name="connsiteX31" fmla="*/ 1722194 w 2471737"/>
                  <a:gd name="connsiteY31" fmla="*/ 56887 h 169013"/>
                  <a:gd name="connsiteX32" fmla="*/ 1766887 w 2471737"/>
                  <a:gd name="connsiteY32" fmla="*/ 91231 h 169013"/>
                  <a:gd name="connsiteX33" fmla="*/ 1809899 w 2471737"/>
                  <a:gd name="connsiteY33" fmla="*/ 153251 h 169013"/>
                  <a:gd name="connsiteX34" fmla="*/ 1885026 w 2471737"/>
                  <a:gd name="connsiteY34" fmla="*/ 130899 h 169013"/>
                  <a:gd name="connsiteX35" fmla="*/ 1934651 w 2471737"/>
                  <a:gd name="connsiteY35" fmla="*/ 144990 h 169013"/>
                  <a:gd name="connsiteX36" fmla="*/ 2019756 w 2471737"/>
                  <a:gd name="connsiteY36" fmla="*/ 111278 h 169013"/>
                  <a:gd name="connsiteX37" fmla="*/ 2076450 w 2471737"/>
                  <a:gd name="connsiteY37" fmla="*/ 136475 h 169013"/>
                  <a:gd name="connsiteX38" fmla="*/ 2129794 w 2471737"/>
                  <a:gd name="connsiteY38" fmla="*/ 105868 h 169013"/>
                  <a:gd name="connsiteX39" fmla="*/ 2202656 w 2471737"/>
                  <a:gd name="connsiteY39" fmla="*/ 119806 h 169013"/>
                  <a:gd name="connsiteX40" fmla="*/ 2278856 w 2471737"/>
                  <a:gd name="connsiteY40" fmla="*/ 88850 h 169013"/>
                  <a:gd name="connsiteX41" fmla="*/ 2338387 w 2471737"/>
                  <a:gd name="connsiteY41" fmla="*/ 115044 h 169013"/>
                  <a:gd name="connsiteX42" fmla="*/ 2405062 w 2471737"/>
                  <a:gd name="connsiteY42" fmla="*/ 86469 h 169013"/>
                  <a:gd name="connsiteX43" fmla="*/ 2471737 w 2471737"/>
                  <a:gd name="connsiteY43" fmla="*/ 72181 h 169013"/>
                  <a:gd name="connsiteX0" fmla="*/ 0 w 2471737"/>
                  <a:gd name="connsiteY0" fmla="*/ 107900 h 169013"/>
                  <a:gd name="connsiteX1" fmla="*/ 90064 w 2471737"/>
                  <a:gd name="connsiteY1" fmla="*/ 75933 h 169013"/>
                  <a:gd name="connsiteX2" fmla="*/ 161925 w 2471737"/>
                  <a:gd name="connsiteY2" fmla="*/ 105519 h 169013"/>
                  <a:gd name="connsiteX3" fmla="*/ 235952 w 2471737"/>
                  <a:gd name="connsiteY3" fmla="*/ 103714 h 169013"/>
                  <a:gd name="connsiteX4" fmla="*/ 271248 w 2471737"/>
                  <a:gd name="connsiteY4" fmla="*/ 77474 h 169013"/>
                  <a:gd name="connsiteX5" fmla="*/ 309562 w 2471737"/>
                  <a:gd name="connsiteY5" fmla="*/ 95994 h 169013"/>
                  <a:gd name="connsiteX6" fmla="*/ 369222 w 2471737"/>
                  <a:gd name="connsiteY6" fmla="*/ 89216 h 169013"/>
                  <a:gd name="connsiteX7" fmla="*/ 395287 w 2471737"/>
                  <a:gd name="connsiteY7" fmla="*/ 107900 h 169013"/>
                  <a:gd name="connsiteX8" fmla="*/ 451642 w 2471737"/>
                  <a:gd name="connsiteY8" fmla="*/ 83640 h 169013"/>
                  <a:gd name="connsiteX9" fmla="*/ 500062 w 2471737"/>
                  <a:gd name="connsiteY9" fmla="*/ 103138 h 169013"/>
                  <a:gd name="connsiteX10" fmla="*/ 545729 w 2471737"/>
                  <a:gd name="connsiteY10" fmla="*/ 87478 h 169013"/>
                  <a:gd name="connsiteX11" fmla="*/ 597820 w 2471737"/>
                  <a:gd name="connsiteY11" fmla="*/ 75894 h 169013"/>
                  <a:gd name="connsiteX12" fmla="*/ 624143 w 2471737"/>
                  <a:gd name="connsiteY12" fmla="*/ 28185 h 169013"/>
                  <a:gd name="connsiteX13" fmla="*/ 680330 w 2471737"/>
                  <a:gd name="connsiteY13" fmla="*/ 5579 h 169013"/>
                  <a:gd name="connsiteX14" fmla="*/ 738651 w 2471737"/>
                  <a:gd name="connsiteY14" fmla="*/ 28244 h 169013"/>
                  <a:gd name="connsiteX15" fmla="*/ 783431 w 2471737"/>
                  <a:gd name="connsiteY15" fmla="*/ 98375 h 169013"/>
                  <a:gd name="connsiteX16" fmla="*/ 814387 w 2471737"/>
                  <a:gd name="connsiteY16" fmla="*/ 131713 h 169013"/>
                  <a:gd name="connsiteX17" fmla="*/ 862339 w 2471737"/>
                  <a:gd name="connsiteY17" fmla="*/ 126166 h 169013"/>
                  <a:gd name="connsiteX18" fmla="*/ 897177 w 2471737"/>
                  <a:gd name="connsiteY18" fmla="*/ 168887 h 169013"/>
                  <a:gd name="connsiteX19" fmla="*/ 954452 w 2471737"/>
                  <a:gd name="connsiteY19" fmla="*/ 138953 h 169013"/>
                  <a:gd name="connsiteX20" fmla="*/ 1002506 w 2471737"/>
                  <a:gd name="connsiteY20" fmla="*/ 129331 h 169013"/>
                  <a:gd name="connsiteX21" fmla="*/ 1035844 w 2471737"/>
                  <a:gd name="connsiteY21" fmla="*/ 95994 h 169013"/>
                  <a:gd name="connsiteX22" fmla="*/ 1097756 w 2471737"/>
                  <a:gd name="connsiteY22" fmla="*/ 124569 h 169013"/>
                  <a:gd name="connsiteX23" fmla="*/ 1178719 w 2471737"/>
                  <a:gd name="connsiteY23" fmla="*/ 117425 h 169013"/>
                  <a:gd name="connsiteX24" fmla="*/ 1257300 w 2471737"/>
                  <a:gd name="connsiteY24" fmla="*/ 95994 h 169013"/>
                  <a:gd name="connsiteX25" fmla="*/ 1312069 w 2471737"/>
                  <a:gd name="connsiteY25" fmla="*/ 129331 h 169013"/>
                  <a:gd name="connsiteX26" fmla="*/ 1362075 w 2471737"/>
                  <a:gd name="connsiteY26" fmla="*/ 100756 h 169013"/>
                  <a:gd name="connsiteX27" fmla="*/ 1440656 w 2471737"/>
                  <a:gd name="connsiteY27" fmla="*/ 124569 h 169013"/>
                  <a:gd name="connsiteX28" fmla="*/ 1500515 w 2471737"/>
                  <a:gd name="connsiteY28" fmla="*/ 98555 h 169013"/>
                  <a:gd name="connsiteX29" fmla="*/ 1582960 w 2471737"/>
                  <a:gd name="connsiteY29" fmla="*/ 19128 h 169013"/>
                  <a:gd name="connsiteX30" fmla="*/ 1666590 w 2471737"/>
                  <a:gd name="connsiteY30" fmla="*/ 2280 h 169013"/>
                  <a:gd name="connsiteX31" fmla="*/ 1722194 w 2471737"/>
                  <a:gd name="connsiteY31" fmla="*/ 56887 h 169013"/>
                  <a:gd name="connsiteX32" fmla="*/ 1766887 w 2471737"/>
                  <a:gd name="connsiteY32" fmla="*/ 91231 h 169013"/>
                  <a:gd name="connsiteX33" fmla="*/ 1809899 w 2471737"/>
                  <a:gd name="connsiteY33" fmla="*/ 153251 h 169013"/>
                  <a:gd name="connsiteX34" fmla="*/ 1885026 w 2471737"/>
                  <a:gd name="connsiteY34" fmla="*/ 130899 h 169013"/>
                  <a:gd name="connsiteX35" fmla="*/ 1934651 w 2471737"/>
                  <a:gd name="connsiteY35" fmla="*/ 144990 h 169013"/>
                  <a:gd name="connsiteX36" fmla="*/ 2019756 w 2471737"/>
                  <a:gd name="connsiteY36" fmla="*/ 111278 h 169013"/>
                  <a:gd name="connsiteX37" fmla="*/ 2076450 w 2471737"/>
                  <a:gd name="connsiteY37" fmla="*/ 136475 h 169013"/>
                  <a:gd name="connsiteX38" fmla="*/ 2129794 w 2471737"/>
                  <a:gd name="connsiteY38" fmla="*/ 105868 h 169013"/>
                  <a:gd name="connsiteX39" fmla="*/ 2202656 w 2471737"/>
                  <a:gd name="connsiteY39" fmla="*/ 119806 h 169013"/>
                  <a:gd name="connsiteX40" fmla="*/ 2278856 w 2471737"/>
                  <a:gd name="connsiteY40" fmla="*/ 88850 h 169013"/>
                  <a:gd name="connsiteX41" fmla="*/ 2338387 w 2471737"/>
                  <a:gd name="connsiteY41" fmla="*/ 115044 h 169013"/>
                  <a:gd name="connsiteX42" fmla="*/ 2405062 w 2471737"/>
                  <a:gd name="connsiteY42" fmla="*/ 86469 h 169013"/>
                  <a:gd name="connsiteX43" fmla="*/ 2471737 w 2471737"/>
                  <a:gd name="connsiteY43" fmla="*/ 72181 h 169013"/>
                  <a:gd name="connsiteX0" fmla="*/ 0 w 2471737"/>
                  <a:gd name="connsiteY0" fmla="*/ 107900 h 169013"/>
                  <a:gd name="connsiteX1" fmla="*/ 90064 w 2471737"/>
                  <a:gd name="connsiteY1" fmla="*/ 75933 h 169013"/>
                  <a:gd name="connsiteX2" fmla="*/ 161925 w 2471737"/>
                  <a:gd name="connsiteY2" fmla="*/ 105519 h 169013"/>
                  <a:gd name="connsiteX3" fmla="*/ 235952 w 2471737"/>
                  <a:gd name="connsiteY3" fmla="*/ 103714 h 169013"/>
                  <a:gd name="connsiteX4" fmla="*/ 271248 w 2471737"/>
                  <a:gd name="connsiteY4" fmla="*/ 77474 h 169013"/>
                  <a:gd name="connsiteX5" fmla="*/ 309562 w 2471737"/>
                  <a:gd name="connsiteY5" fmla="*/ 95994 h 169013"/>
                  <a:gd name="connsiteX6" fmla="*/ 369222 w 2471737"/>
                  <a:gd name="connsiteY6" fmla="*/ 89216 h 169013"/>
                  <a:gd name="connsiteX7" fmla="*/ 395287 w 2471737"/>
                  <a:gd name="connsiteY7" fmla="*/ 107900 h 169013"/>
                  <a:gd name="connsiteX8" fmla="*/ 451642 w 2471737"/>
                  <a:gd name="connsiteY8" fmla="*/ 83640 h 169013"/>
                  <a:gd name="connsiteX9" fmla="*/ 500062 w 2471737"/>
                  <a:gd name="connsiteY9" fmla="*/ 103138 h 169013"/>
                  <a:gd name="connsiteX10" fmla="*/ 545729 w 2471737"/>
                  <a:gd name="connsiteY10" fmla="*/ 87478 h 169013"/>
                  <a:gd name="connsiteX11" fmla="*/ 579359 w 2471737"/>
                  <a:gd name="connsiteY11" fmla="*/ 59546 h 169013"/>
                  <a:gd name="connsiteX12" fmla="*/ 624143 w 2471737"/>
                  <a:gd name="connsiteY12" fmla="*/ 28185 h 169013"/>
                  <a:gd name="connsiteX13" fmla="*/ 680330 w 2471737"/>
                  <a:gd name="connsiteY13" fmla="*/ 5579 h 169013"/>
                  <a:gd name="connsiteX14" fmla="*/ 738651 w 2471737"/>
                  <a:gd name="connsiteY14" fmla="*/ 28244 h 169013"/>
                  <a:gd name="connsiteX15" fmla="*/ 783431 w 2471737"/>
                  <a:gd name="connsiteY15" fmla="*/ 98375 h 169013"/>
                  <a:gd name="connsiteX16" fmla="*/ 814387 w 2471737"/>
                  <a:gd name="connsiteY16" fmla="*/ 131713 h 169013"/>
                  <a:gd name="connsiteX17" fmla="*/ 862339 w 2471737"/>
                  <a:gd name="connsiteY17" fmla="*/ 126166 h 169013"/>
                  <a:gd name="connsiteX18" fmla="*/ 897177 w 2471737"/>
                  <a:gd name="connsiteY18" fmla="*/ 168887 h 169013"/>
                  <a:gd name="connsiteX19" fmla="*/ 954452 w 2471737"/>
                  <a:gd name="connsiteY19" fmla="*/ 138953 h 169013"/>
                  <a:gd name="connsiteX20" fmla="*/ 1002506 w 2471737"/>
                  <a:gd name="connsiteY20" fmla="*/ 129331 h 169013"/>
                  <a:gd name="connsiteX21" fmla="*/ 1035844 w 2471737"/>
                  <a:gd name="connsiteY21" fmla="*/ 95994 h 169013"/>
                  <a:gd name="connsiteX22" fmla="*/ 1097756 w 2471737"/>
                  <a:gd name="connsiteY22" fmla="*/ 124569 h 169013"/>
                  <a:gd name="connsiteX23" fmla="*/ 1178719 w 2471737"/>
                  <a:gd name="connsiteY23" fmla="*/ 117425 h 169013"/>
                  <a:gd name="connsiteX24" fmla="*/ 1257300 w 2471737"/>
                  <a:gd name="connsiteY24" fmla="*/ 95994 h 169013"/>
                  <a:gd name="connsiteX25" fmla="*/ 1312069 w 2471737"/>
                  <a:gd name="connsiteY25" fmla="*/ 129331 h 169013"/>
                  <a:gd name="connsiteX26" fmla="*/ 1362075 w 2471737"/>
                  <a:gd name="connsiteY26" fmla="*/ 100756 h 169013"/>
                  <a:gd name="connsiteX27" fmla="*/ 1440656 w 2471737"/>
                  <a:gd name="connsiteY27" fmla="*/ 124569 h 169013"/>
                  <a:gd name="connsiteX28" fmla="*/ 1500515 w 2471737"/>
                  <a:gd name="connsiteY28" fmla="*/ 98555 h 169013"/>
                  <a:gd name="connsiteX29" fmla="*/ 1582960 w 2471737"/>
                  <a:gd name="connsiteY29" fmla="*/ 19128 h 169013"/>
                  <a:gd name="connsiteX30" fmla="*/ 1666590 w 2471737"/>
                  <a:gd name="connsiteY30" fmla="*/ 2280 h 169013"/>
                  <a:gd name="connsiteX31" fmla="*/ 1722194 w 2471737"/>
                  <a:gd name="connsiteY31" fmla="*/ 56887 h 169013"/>
                  <a:gd name="connsiteX32" fmla="*/ 1766887 w 2471737"/>
                  <a:gd name="connsiteY32" fmla="*/ 91231 h 169013"/>
                  <a:gd name="connsiteX33" fmla="*/ 1809899 w 2471737"/>
                  <a:gd name="connsiteY33" fmla="*/ 153251 h 169013"/>
                  <a:gd name="connsiteX34" fmla="*/ 1885026 w 2471737"/>
                  <a:gd name="connsiteY34" fmla="*/ 130899 h 169013"/>
                  <a:gd name="connsiteX35" fmla="*/ 1934651 w 2471737"/>
                  <a:gd name="connsiteY35" fmla="*/ 144990 h 169013"/>
                  <a:gd name="connsiteX36" fmla="*/ 2019756 w 2471737"/>
                  <a:gd name="connsiteY36" fmla="*/ 111278 h 169013"/>
                  <a:gd name="connsiteX37" fmla="*/ 2076450 w 2471737"/>
                  <a:gd name="connsiteY37" fmla="*/ 136475 h 169013"/>
                  <a:gd name="connsiteX38" fmla="*/ 2129794 w 2471737"/>
                  <a:gd name="connsiteY38" fmla="*/ 105868 h 169013"/>
                  <a:gd name="connsiteX39" fmla="*/ 2202656 w 2471737"/>
                  <a:gd name="connsiteY39" fmla="*/ 119806 h 169013"/>
                  <a:gd name="connsiteX40" fmla="*/ 2278856 w 2471737"/>
                  <a:gd name="connsiteY40" fmla="*/ 88850 h 169013"/>
                  <a:gd name="connsiteX41" fmla="*/ 2338387 w 2471737"/>
                  <a:gd name="connsiteY41" fmla="*/ 115044 h 169013"/>
                  <a:gd name="connsiteX42" fmla="*/ 2405062 w 2471737"/>
                  <a:gd name="connsiteY42" fmla="*/ 86469 h 169013"/>
                  <a:gd name="connsiteX43" fmla="*/ 2471737 w 2471737"/>
                  <a:gd name="connsiteY43" fmla="*/ 72181 h 169013"/>
                  <a:gd name="connsiteX0" fmla="*/ 0 w 2471737"/>
                  <a:gd name="connsiteY0" fmla="*/ 107900 h 169013"/>
                  <a:gd name="connsiteX1" fmla="*/ 90064 w 2471737"/>
                  <a:gd name="connsiteY1" fmla="*/ 75933 h 169013"/>
                  <a:gd name="connsiteX2" fmla="*/ 161925 w 2471737"/>
                  <a:gd name="connsiteY2" fmla="*/ 105519 h 169013"/>
                  <a:gd name="connsiteX3" fmla="*/ 235952 w 2471737"/>
                  <a:gd name="connsiteY3" fmla="*/ 103714 h 169013"/>
                  <a:gd name="connsiteX4" fmla="*/ 271248 w 2471737"/>
                  <a:gd name="connsiteY4" fmla="*/ 77474 h 169013"/>
                  <a:gd name="connsiteX5" fmla="*/ 309562 w 2471737"/>
                  <a:gd name="connsiteY5" fmla="*/ 95994 h 169013"/>
                  <a:gd name="connsiteX6" fmla="*/ 369222 w 2471737"/>
                  <a:gd name="connsiteY6" fmla="*/ 89216 h 169013"/>
                  <a:gd name="connsiteX7" fmla="*/ 395287 w 2471737"/>
                  <a:gd name="connsiteY7" fmla="*/ 107900 h 169013"/>
                  <a:gd name="connsiteX8" fmla="*/ 451642 w 2471737"/>
                  <a:gd name="connsiteY8" fmla="*/ 83640 h 169013"/>
                  <a:gd name="connsiteX9" fmla="*/ 500062 w 2471737"/>
                  <a:gd name="connsiteY9" fmla="*/ 103138 h 169013"/>
                  <a:gd name="connsiteX10" fmla="*/ 545729 w 2471737"/>
                  <a:gd name="connsiteY10" fmla="*/ 87478 h 169013"/>
                  <a:gd name="connsiteX11" fmla="*/ 579359 w 2471737"/>
                  <a:gd name="connsiteY11" fmla="*/ 59546 h 169013"/>
                  <a:gd name="connsiteX12" fmla="*/ 624143 w 2471737"/>
                  <a:gd name="connsiteY12" fmla="*/ 28185 h 169013"/>
                  <a:gd name="connsiteX13" fmla="*/ 680330 w 2471737"/>
                  <a:gd name="connsiteY13" fmla="*/ 5579 h 169013"/>
                  <a:gd name="connsiteX14" fmla="*/ 738651 w 2471737"/>
                  <a:gd name="connsiteY14" fmla="*/ 28244 h 169013"/>
                  <a:gd name="connsiteX15" fmla="*/ 783431 w 2471737"/>
                  <a:gd name="connsiteY15" fmla="*/ 98375 h 169013"/>
                  <a:gd name="connsiteX16" fmla="*/ 814387 w 2471737"/>
                  <a:gd name="connsiteY16" fmla="*/ 131713 h 169013"/>
                  <a:gd name="connsiteX17" fmla="*/ 862339 w 2471737"/>
                  <a:gd name="connsiteY17" fmla="*/ 126166 h 169013"/>
                  <a:gd name="connsiteX18" fmla="*/ 897177 w 2471737"/>
                  <a:gd name="connsiteY18" fmla="*/ 168887 h 169013"/>
                  <a:gd name="connsiteX19" fmla="*/ 954452 w 2471737"/>
                  <a:gd name="connsiteY19" fmla="*/ 138953 h 169013"/>
                  <a:gd name="connsiteX20" fmla="*/ 1002506 w 2471737"/>
                  <a:gd name="connsiteY20" fmla="*/ 129331 h 169013"/>
                  <a:gd name="connsiteX21" fmla="*/ 1035844 w 2471737"/>
                  <a:gd name="connsiteY21" fmla="*/ 95994 h 169013"/>
                  <a:gd name="connsiteX22" fmla="*/ 1097756 w 2471737"/>
                  <a:gd name="connsiteY22" fmla="*/ 124569 h 169013"/>
                  <a:gd name="connsiteX23" fmla="*/ 1178719 w 2471737"/>
                  <a:gd name="connsiteY23" fmla="*/ 117425 h 169013"/>
                  <a:gd name="connsiteX24" fmla="*/ 1257300 w 2471737"/>
                  <a:gd name="connsiteY24" fmla="*/ 95994 h 169013"/>
                  <a:gd name="connsiteX25" fmla="*/ 1312069 w 2471737"/>
                  <a:gd name="connsiteY25" fmla="*/ 129331 h 169013"/>
                  <a:gd name="connsiteX26" fmla="*/ 1362075 w 2471737"/>
                  <a:gd name="connsiteY26" fmla="*/ 100756 h 169013"/>
                  <a:gd name="connsiteX27" fmla="*/ 1440656 w 2471737"/>
                  <a:gd name="connsiteY27" fmla="*/ 124569 h 169013"/>
                  <a:gd name="connsiteX28" fmla="*/ 1500515 w 2471737"/>
                  <a:gd name="connsiteY28" fmla="*/ 98555 h 169013"/>
                  <a:gd name="connsiteX29" fmla="*/ 1582960 w 2471737"/>
                  <a:gd name="connsiteY29" fmla="*/ 19128 h 169013"/>
                  <a:gd name="connsiteX30" fmla="*/ 1666590 w 2471737"/>
                  <a:gd name="connsiteY30" fmla="*/ 2280 h 169013"/>
                  <a:gd name="connsiteX31" fmla="*/ 1722194 w 2471737"/>
                  <a:gd name="connsiteY31" fmla="*/ 56887 h 169013"/>
                  <a:gd name="connsiteX32" fmla="*/ 1766887 w 2471737"/>
                  <a:gd name="connsiteY32" fmla="*/ 91231 h 169013"/>
                  <a:gd name="connsiteX33" fmla="*/ 1809899 w 2471737"/>
                  <a:gd name="connsiteY33" fmla="*/ 153251 h 169013"/>
                  <a:gd name="connsiteX34" fmla="*/ 1885026 w 2471737"/>
                  <a:gd name="connsiteY34" fmla="*/ 130899 h 169013"/>
                  <a:gd name="connsiteX35" fmla="*/ 1934651 w 2471737"/>
                  <a:gd name="connsiteY35" fmla="*/ 144990 h 169013"/>
                  <a:gd name="connsiteX36" fmla="*/ 2019756 w 2471737"/>
                  <a:gd name="connsiteY36" fmla="*/ 111278 h 169013"/>
                  <a:gd name="connsiteX37" fmla="*/ 2076450 w 2471737"/>
                  <a:gd name="connsiteY37" fmla="*/ 136475 h 169013"/>
                  <a:gd name="connsiteX38" fmla="*/ 2129794 w 2471737"/>
                  <a:gd name="connsiteY38" fmla="*/ 105868 h 169013"/>
                  <a:gd name="connsiteX39" fmla="*/ 2202656 w 2471737"/>
                  <a:gd name="connsiteY39" fmla="*/ 119806 h 169013"/>
                  <a:gd name="connsiteX40" fmla="*/ 2278856 w 2471737"/>
                  <a:gd name="connsiteY40" fmla="*/ 88850 h 169013"/>
                  <a:gd name="connsiteX41" fmla="*/ 2338387 w 2471737"/>
                  <a:gd name="connsiteY41" fmla="*/ 115044 h 169013"/>
                  <a:gd name="connsiteX42" fmla="*/ 2426374 w 2471737"/>
                  <a:gd name="connsiteY42" fmla="*/ 23985 h 169013"/>
                  <a:gd name="connsiteX43" fmla="*/ 2471737 w 2471737"/>
                  <a:gd name="connsiteY43" fmla="*/ 72181 h 169013"/>
                  <a:gd name="connsiteX0" fmla="*/ 0 w 2471737"/>
                  <a:gd name="connsiteY0" fmla="*/ 107900 h 179242"/>
                  <a:gd name="connsiteX1" fmla="*/ 90064 w 2471737"/>
                  <a:gd name="connsiteY1" fmla="*/ 75933 h 179242"/>
                  <a:gd name="connsiteX2" fmla="*/ 161925 w 2471737"/>
                  <a:gd name="connsiteY2" fmla="*/ 105519 h 179242"/>
                  <a:gd name="connsiteX3" fmla="*/ 235952 w 2471737"/>
                  <a:gd name="connsiteY3" fmla="*/ 103714 h 179242"/>
                  <a:gd name="connsiteX4" fmla="*/ 271248 w 2471737"/>
                  <a:gd name="connsiteY4" fmla="*/ 77474 h 179242"/>
                  <a:gd name="connsiteX5" fmla="*/ 309562 w 2471737"/>
                  <a:gd name="connsiteY5" fmla="*/ 95994 h 179242"/>
                  <a:gd name="connsiteX6" fmla="*/ 369222 w 2471737"/>
                  <a:gd name="connsiteY6" fmla="*/ 89216 h 179242"/>
                  <a:gd name="connsiteX7" fmla="*/ 395287 w 2471737"/>
                  <a:gd name="connsiteY7" fmla="*/ 107900 h 179242"/>
                  <a:gd name="connsiteX8" fmla="*/ 451642 w 2471737"/>
                  <a:gd name="connsiteY8" fmla="*/ 83640 h 179242"/>
                  <a:gd name="connsiteX9" fmla="*/ 500062 w 2471737"/>
                  <a:gd name="connsiteY9" fmla="*/ 103138 h 179242"/>
                  <a:gd name="connsiteX10" fmla="*/ 545729 w 2471737"/>
                  <a:gd name="connsiteY10" fmla="*/ 87478 h 179242"/>
                  <a:gd name="connsiteX11" fmla="*/ 579359 w 2471737"/>
                  <a:gd name="connsiteY11" fmla="*/ 59546 h 179242"/>
                  <a:gd name="connsiteX12" fmla="*/ 624143 w 2471737"/>
                  <a:gd name="connsiteY12" fmla="*/ 28185 h 179242"/>
                  <a:gd name="connsiteX13" fmla="*/ 680330 w 2471737"/>
                  <a:gd name="connsiteY13" fmla="*/ 5579 h 179242"/>
                  <a:gd name="connsiteX14" fmla="*/ 738651 w 2471737"/>
                  <a:gd name="connsiteY14" fmla="*/ 28244 h 179242"/>
                  <a:gd name="connsiteX15" fmla="*/ 783431 w 2471737"/>
                  <a:gd name="connsiteY15" fmla="*/ 98375 h 179242"/>
                  <a:gd name="connsiteX16" fmla="*/ 814387 w 2471737"/>
                  <a:gd name="connsiteY16" fmla="*/ 131713 h 179242"/>
                  <a:gd name="connsiteX17" fmla="*/ 862339 w 2471737"/>
                  <a:gd name="connsiteY17" fmla="*/ 126166 h 179242"/>
                  <a:gd name="connsiteX18" fmla="*/ 897177 w 2471737"/>
                  <a:gd name="connsiteY18" fmla="*/ 168887 h 179242"/>
                  <a:gd name="connsiteX19" fmla="*/ 954452 w 2471737"/>
                  <a:gd name="connsiteY19" fmla="*/ 138953 h 179242"/>
                  <a:gd name="connsiteX20" fmla="*/ 1002506 w 2471737"/>
                  <a:gd name="connsiteY20" fmla="*/ 129331 h 179242"/>
                  <a:gd name="connsiteX21" fmla="*/ 1035844 w 2471737"/>
                  <a:gd name="connsiteY21" fmla="*/ 95994 h 179242"/>
                  <a:gd name="connsiteX22" fmla="*/ 1097756 w 2471737"/>
                  <a:gd name="connsiteY22" fmla="*/ 124569 h 179242"/>
                  <a:gd name="connsiteX23" fmla="*/ 1178719 w 2471737"/>
                  <a:gd name="connsiteY23" fmla="*/ 117425 h 179242"/>
                  <a:gd name="connsiteX24" fmla="*/ 1257300 w 2471737"/>
                  <a:gd name="connsiteY24" fmla="*/ 95994 h 179242"/>
                  <a:gd name="connsiteX25" fmla="*/ 1312069 w 2471737"/>
                  <a:gd name="connsiteY25" fmla="*/ 129331 h 179242"/>
                  <a:gd name="connsiteX26" fmla="*/ 1362075 w 2471737"/>
                  <a:gd name="connsiteY26" fmla="*/ 100756 h 179242"/>
                  <a:gd name="connsiteX27" fmla="*/ 1440656 w 2471737"/>
                  <a:gd name="connsiteY27" fmla="*/ 124569 h 179242"/>
                  <a:gd name="connsiteX28" fmla="*/ 1500515 w 2471737"/>
                  <a:gd name="connsiteY28" fmla="*/ 98555 h 179242"/>
                  <a:gd name="connsiteX29" fmla="*/ 1582960 w 2471737"/>
                  <a:gd name="connsiteY29" fmla="*/ 19128 h 179242"/>
                  <a:gd name="connsiteX30" fmla="*/ 1666590 w 2471737"/>
                  <a:gd name="connsiteY30" fmla="*/ 2280 h 179242"/>
                  <a:gd name="connsiteX31" fmla="*/ 1722194 w 2471737"/>
                  <a:gd name="connsiteY31" fmla="*/ 56887 h 179242"/>
                  <a:gd name="connsiteX32" fmla="*/ 1766887 w 2471737"/>
                  <a:gd name="connsiteY32" fmla="*/ 91231 h 179242"/>
                  <a:gd name="connsiteX33" fmla="*/ 1809899 w 2471737"/>
                  <a:gd name="connsiteY33" fmla="*/ 153251 h 179242"/>
                  <a:gd name="connsiteX34" fmla="*/ 1898972 w 2471737"/>
                  <a:gd name="connsiteY34" fmla="*/ 179139 h 179242"/>
                  <a:gd name="connsiteX35" fmla="*/ 1934651 w 2471737"/>
                  <a:gd name="connsiteY35" fmla="*/ 144990 h 179242"/>
                  <a:gd name="connsiteX36" fmla="*/ 2019756 w 2471737"/>
                  <a:gd name="connsiteY36" fmla="*/ 111278 h 179242"/>
                  <a:gd name="connsiteX37" fmla="*/ 2076450 w 2471737"/>
                  <a:gd name="connsiteY37" fmla="*/ 136475 h 179242"/>
                  <a:gd name="connsiteX38" fmla="*/ 2129794 w 2471737"/>
                  <a:gd name="connsiteY38" fmla="*/ 105868 h 179242"/>
                  <a:gd name="connsiteX39" fmla="*/ 2202656 w 2471737"/>
                  <a:gd name="connsiteY39" fmla="*/ 119806 h 179242"/>
                  <a:gd name="connsiteX40" fmla="*/ 2278856 w 2471737"/>
                  <a:gd name="connsiteY40" fmla="*/ 88850 h 179242"/>
                  <a:gd name="connsiteX41" fmla="*/ 2338387 w 2471737"/>
                  <a:gd name="connsiteY41" fmla="*/ 115044 h 179242"/>
                  <a:gd name="connsiteX42" fmla="*/ 2426374 w 2471737"/>
                  <a:gd name="connsiteY42" fmla="*/ 23985 h 179242"/>
                  <a:gd name="connsiteX43" fmla="*/ 2471737 w 2471737"/>
                  <a:gd name="connsiteY43" fmla="*/ 72181 h 179242"/>
                  <a:gd name="connsiteX0" fmla="*/ 0 w 2471737"/>
                  <a:gd name="connsiteY0" fmla="*/ 107900 h 179142"/>
                  <a:gd name="connsiteX1" fmla="*/ 90064 w 2471737"/>
                  <a:gd name="connsiteY1" fmla="*/ 75933 h 179142"/>
                  <a:gd name="connsiteX2" fmla="*/ 161925 w 2471737"/>
                  <a:gd name="connsiteY2" fmla="*/ 105519 h 179142"/>
                  <a:gd name="connsiteX3" fmla="*/ 235952 w 2471737"/>
                  <a:gd name="connsiteY3" fmla="*/ 103714 h 179142"/>
                  <a:gd name="connsiteX4" fmla="*/ 271248 w 2471737"/>
                  <a:gd name="connsiteY4" fmla="*/ 77474 h 179142"/>
                  <a:gd name="connsiteX5" fmla="*/ 309562 w 2471737"/>
                  <a:gd name="connsiteY5" fmla="*/ 95994 h 179142"/>
                  <a:gd name="connsiteX6" fmla="*/ 369222 w 2471737"/>
                  <a:gd name="connsiteY6" fmla="*/ 89216 h 179142"/>
                  <a:gd name="connsiteX7" fmla="*/ 395287 w 2471737"/>
                  <a:gd name="connsiteY7" fmla="*/ 107900 h 179142"/>
                  <a:gd name="connsiteX8" fmla="*/ 451642 w 2471737"/>
                  <a:gd name="connsiteY8" fmla="*/ 83640 h 179142"/>
                  <a:gd name="connsiteX9" fmla="*/ 500062 w 2471737"/>
                  <a:gd name="connsiteY9" fmla="*/ 103138 h 179142"/>
                  <a:gd name="connsiteX10" fmla="*/ 545729 w 2471737"/>
                  <a:gd name="connsiteY10" fmla="*/ 87478 h 179142"/>
                  <a:gd name="connsiteX11" fmla="*/ 579359 w 2471737"/>
                  <a:gd name="connsiteY11" fmla="*/ 59546 h 179142"/>
                  <a:gd name="connsiteX12" fmla="*/ 624143 w 2471737"/>
                  <a:gd name="connsiteY12" fmla="*/ 28185 h 179142"/>
                  <a:gd name="connsiteX13" fmla="*/ 680330 w 2471737"/>
                  <a:gd name="connsiteY13" fmla="*/ 5579 h 179142"/>
                  <a:gd name="connsiteX14" fmla="*/ 738651 w 2471737"/>
                  <a:gd name="connsiteY14" fmla="*/ 28244 h 179142"/>
                  <a:gd name="connsiteX15" fmla="*/ 783431 w 2471737"/>
                  <a:gd name="connsiteY15" fmla="*/ 98375 h 179142"/>
                  <a:gd name="connsiteX16" fmla="*/ 814387 w 2471737"/>
                  <a:gd name="connsiteY16" fmla="*/ 131713 h 179142"/>
                  <a:gd name="connsiteX17" fmla="*/ 862339 w 2471737"/>
                  <a:gd name="connsiteY17" fmla="*/ 126166 h 179142"/>
                  <a:gd name="connsiteX18" fmla="*/ 897177 w 2471737"/>
                  <a:gd name="connsiteY18" fmla="*/ 168887 h 179142"/>
                  <a:gd name="connsiteX19" fmla="*/ 954452 w 2471737"/>
                  <a:gd name="connsiteY19" fmla="*/ 138953 h 179142"/>
                  <a:gd name="connsiteX20" fmla="*/ 1002506 w 2471737"/>
                  <a:gd name="connsiteY20" fmla="*/ 129331 h 179142"/>
                  <a:gd name="connsiteX21" fmla="*/ 1035844 w 2471737"/>
                  <a:gd name="connsiteY21" fmla="*/ 95994 h 179142"/>
                  <a:gd name="connsiteX22" fmla="*/ 1097756 w 2471737"/>
                  <a:gd name="connsiteY22" fmla="*/ 124569 h 179142"/>
                  <a:gd name="connsiteX23" fmla="*/ 1178719 w 2471737"/>
                  <a:gd name="connsiteY23" fmla="*/ 117425 h 179142"/>
                  <a:gd name="connsiteX24" fmla="*/ 1257300 w 2471737"/>
                  <a:gd name="connsiteY24" fmla="*/ 95994 h 179142"/>
                  <a:gd name="connsiteX25" fmla="*/ 1312069 w 2471737"/>
                  <a:gd name="connsiteY25" fmla="*/ 129331 h 179142"/>
                  <a:gd name="connsiteX26" fmla="*/ 1362075 w 2471737"/>
                  <a:gd name="connsiteY26" fmla="*/ 100756 h 179142"/>
                  <a:gd name="connsiteX27" fmla="*/ 1440656 w 2471737"/>
                  <a:gd name="connsiteY27" fmla="*/ 124569 h 179142"/>
                  <a:gd name="connsiteX28" fmla="*/ 1500515 w 2471737"/>
                  <a:gd name="connsiteY28" fmla="*/ 98555 h 179142"/>
                  <a:gd name="connsiteX29" fmla="*/ 1582960 w 2471737"/>
                  <a:gd name="connsiteY29" fmla="*/ 19128 h 179142"/>
                  <a:gd name="connsiteX30" fmla="*/ 1666590 w 2471737"/>
                  <a:gd name="connsiteY30" fmla="*/ 2280 h 179142"/>
                  <a:gd name="connsiteX31" fmla="*/ 1722194 w 2471737"/>
                  <a:gd name="connsiteY31" fmla="*/ 56887 h 179142"/>
                  <a:gd name="connsiteX32" fmla="*/ 1766887 w 2471737"/>
                  <a:gd name="connsiteY32" fmla="*/ 91231 h 179142"/>
                  <a:gd name="connsiteX33" fmla="*/ 1809899 w 2471737"/>
                  <a:gd name="connsiteY33" fmla="*/ 153251 h 179142"/>
                  <a:gd name="connsiteX34" fmla="*/ 1898972 w 2471737"/>
                  <a:gd name="connsiteY34" fmla="*/ 179139 h 179142"/>
                  <a:gd name="connsiteX35" fmla="*/ 1958209 w 2471737"/>
                  <a:gd name="connsiteY35" fmla="*/ 154684 h 179142"/>
                  <a:gd name="connsiteX36" fmla="*/ 2019756 w 2471737"/>
                  <a:gd name="connsiteY36" fmla="*/ 111278 h 179142"/>
                  <a:gd name="connsiteX37" fmla="*/ 2076450 w 2471737"/>
                  <a:gd name="connsiteY37" fmla="*/ 136475 h 179142"/>
                  <a:gd name="connsiteX38" fmla="*/ 2129794 w 2471737"/>
                  <a:gd name="connsiteY38" fmla="*/ 105868 h 179142"/>
                  <a:gd name="connsiteX39" fmla="*/ 2202656 w 2471737"/>
                  <a:gd name="connsiteY39" fmla="*/ 119806 h 179142"/>
                  <a:gd name="connsiteX40" fmla="*/ 2278856 w 2471737"/>
                  <a:gd name="connsiteY40" fmla="*/ 88850 h 179142"/>
                  <a:gd name="connsiteX41" fmla="*/ 2338387 w 2471737"/>
                  <a:gd name="connsiteY41" fmla="*/ 115044 h 179142"/>
                  <a:gd name="connsiteX42" fmla="*/ 2426374 w 2471737"/>
                  <a:gd name="connsiteY42" fmla="*/ 23985 h 179142"/>
                  <a:gd name="connsiteX43" fmla="*/ 2471737 w 2471737"/>
                  <a:gd name="connsiteY43" fmla="*/ 72181 h 179142"/>
                  <a:gd name="connsiteX0" fmla="*/ 0 w 2471737"/>
                  <a:gd name="connsiteY0" fmla="*/ 107900 h 179142"/>
                  <a:gd name="connsiteX1" fmla="*/ 90064 w 2471737"/>
                  <a:gd name="connsiteY1" fmla="*/ 75933 h 179142"/>
                  <a:gd name="connsiteX2" fmla="*/ 161925 w 2471737"/>
                  <a:gd name="connsiteY2" fmla="*/ 105519 h 179142"/>
                  <a:gd name="connsiteX3" fmla="*/ 235952 w 2471737"/>
                  <a:gd name="connsiteY3" fmla="*/ 103714 h 179142"/>
                  <a:gd name="connsiteX4" fmla="*/ 271248 w 2471737"/>
                  <a:gd name="connsiteY4" fmla="*/ 77474 h 179142"/>
                  <a:gd name="connsiteX5" fmla="*/ 309562 w 2471737"/>
                  <a:gd name="connsiteY5" fmla="*/ 95994 h 179142"/>
                  <a:gd name="connsiteX6" fmla="*/ 369222 w 2471737"/>
                  <a:gd name="connsiteY6" fmla="*/ 89216 h 179142"/>
                  <a:gd name="connsiteX7" fmla="*/ 395287 w 2471737"/>
                  <a:gd name="connsiteY7" fmla="*/ 107900 h 179142"/>
                  <a:gd name="connsiteX8" fmla="*/ 451642 w 2471737"/>
                  <a:gd name="connsiteY8" fmla="*/ 83640 h 179142"/>
                  <a:gd name="connsiteX9" fmla="*/ 500062 w 2471737"/>
                  <a:gd name="connsiteY9" fmla="*/ 103138 h 179142"/>
                  <a:gd name="connsiteX10" fmla="*/ 545729 w 2471737"/>
                  <a:gd name="connsiteY10" fmla="*/ 87478 h 179142"/>
                  <a:gd name="connsiteX11" fmla="*/ 579359 w 2471737"/>
                  <a:gd name="connsiteY11" fmla="*/ 59546 h 179142"/>
                  <a:gd name="connsiteX12" fmla="*/ 624143 w 2471737"/>
                  <a:gd name="connsiteY12" fmla="*/ 28185 h 179142"/>
                  <a:gd name="connsiteX13" fmla="*/ 680330 w 2471737"/>
                  <a:gd name="connsiteY13" fmla="*/ 5579 h 179142"/>
                  <a:gd name="connsiteX14" fmla="*/ 738651 w 2471737"/>
                  <a:gd name="connsiteY14" fmla="*/ 28244 h 179142"/>
                  <a:gd name="connsiteX15" fmla="*/ 783431 w 2471737"/>
                  <a:gd name="connsiteY15" fmla="*/ 98375 h 179142"/>
                  <a:gd name="connsiteX16" fmla="*/ 814387 w 2471737"/>
                  <a:gd name="connsiteY16" fmla="*/ 131713 h 179142"/>
                  <a:gd name="connsiteX17" fmla="*/ 840946 w 2471737"/>
                  <a:gd name="connsiteY17" fmla="*/ 159865 h 179142"/>
                  <a:gd name="connsiteX18" fmla="*/ 897177 w 2471737"/>
                  <a:gd name="connsiteY18" fmla="*/ 168887 h 179142"/>
                  <a:gd name="connsiteX19" fmla="*/ 954452 w 2471737"/>
                  <a:gd name="connsiteY19" fmla="*/ 138953 h 179142"/>
                  <a:gd name="connsiteX20" fmla="*/ 1002506 w 2471737"/>
                  <a:gd name="connsiteY20" fmla="*/ 129331 h 179142"/>
                  <a:gd name="connsiteX21" fmla="*/ 1035844 w 2471737"/>
                  <a:gd name="connsiteY21" fmla="*/ 95994 h 179142"/>
                  <a:gd name="connsiteX22" fmla="*/ 1097756 w 2471737"/>
                  <a:gd name="connsiteY22" fmla="*/ 124569 h 179142"/>
                  <a:gd name="connsiteX23" fmla="*/ 1178719 w 2471737"/>
                  <a:gd name="connsiteY23" fmla="*/ 117425 h 179142"/>
                  <a:gd name="connsiteX24" fmla="*/ 1257300 w 2471737"/>
                  <a:gd name="connsiteY24" fmla="*/ 95994 h 179142"/>
                  <a:gd name="connsiteX25" fmla="*/ 1312069 w 2471737"/>
                  <a:gd name="connsiteY25" fmla="*/ 129331 h 179142"/>
                  <a:gd name="connsiteX26" fmla="*/ 1362075 w 2471737"/>
                  <a:gd name="connsiteY26" fmla="*/ 100756 h 179142"/>
                  <a:gd name="connsiteX27" fmla="*/ 1440656 w 2471737"/>
                  <a:gd name="connsiteY27" fmla="*/ 124569 h 179142"/>
                  <a:gd name="connsiteX28" fmla="*/ 1500515 w 2471737"/>
                  <a:gd name="connsiteY28" fmla="*/ 98555 h 179142"/>
                  <a:gd name="connsiteX29" fmla="*/ 1582960 w 2471737"/>
                  <a:gd name="connsiteY29" fmla="*/ 19128 h 179142"/>
                  <a:gd name="connsiteX30" fmla="*/ 1666590 w 2471737"/>
                  <a:gd name="connsiteY30" fmla="*/ 2280 h 179142"/>
                  <a:gd name="connsiteX31" fmla="*/ 1722194 w 2471737"/>
                  <a:gd name="connsiteY31" fmla="*/ 56887 h 179142"/>
                  <a:gd name="connsiteX32" fmla="*/ 1766887 w 2471737"/>
                  <a:gd name="connsiteY32" fmla="*/ 91231 h 179142"/>
                  <a:gd name="connsiteX33" fmla="*/ 1809899 w 2471737"/>
                  <a:gd name="connsiteY33" fmla="*/ 153251 h 179142"/>
                  <a:gd name="connsiteX34" fmla="*/ 1898972 w 2471737"/>
                  <a:gd name="connsiteY34" fmla="*/ 179139 h 179142"/>
                  <a:gd name="connsiteX35" fmla="*/ 1958209 w 2471737"/>
                  <a:gd name="connsiteY35" fmla="*/ 154684 h 179142"/>
                  <a:gd name="connsiteX36" fmla="*/ 2019756 w 2471737"/>
                  <a:gd name="connsiteY36" fmla="*/ 111278 h 179142"/>
                  <a:gd name="connsiteX37" fmla="*/ 2076450 w 2471737"/>
                  <a:gd name="connsiteY37" fmla="*/ 136475 h 179142"/>
                  <a:gd name="connsiteX38" fmla="*/ 2129794 w 2471737"/>
                  <a:gd name="connsiteY38" fmla="*/ 105868 h 179142"/>
                  <a:gd name="connsiteX39" fmla="*/ 2202656 w 2471737"/>
                  <a:gd name="connsiteY39" fmla="*/ 119806 h 179142"/>
                  <a:gd name="connsiteX40" fmla="*/ 2278856 w 2471737"/>
                  <a:gd name="connsiteY40" fmla="*/ 88850 h 179142"/>
                  <a:gd name="connsiteX41" fmla="*/ 2338387 w 2471737"/>
                  <a:gd name="connsiteY41" fmla="*/ 115044 h 179142"/>
                  <a:gd name="connsiteX42" fmla="*/ 2426374 w 2471737"/>
                  <a:gd name="connsiteY42" fmla="*/ 23985 h 179142"/>
                  <a:gd name="connsiteX43" fmla="*/ 2471737 w 2471737"/>
                  <a:gd name="connsiteY43" fmla="*/ 72181 h 179142"/>
                  <a:gd name="connsiteX0" fmla="*/ 0 w 2471737"/>
                  <a:gd name="connsiteY0" fmla="*/ 107900 h 179142"/>
                  <a:gd name="connsiteX1" fmla="*/ 86362 w 2471737"/>
                  <a:gd name="connsiteY1" fmla="*/ 124099 h 179142"/>
                  <a:gd name="connsiteX2" fmla="*/ 161925 w 2471737"/>
                  <a:gd name="connsiteY2" fmla="*/ 105519 h 179142"/>
                  <a:gd name="connsiteX3" fmla="*/ 235952 w 2471737"/>
                  <a:gd name="connsiteY3" fmla="*/ 103714 h 179142"/>
                  <a:gd name="connsiteX4" fmla="*/ 271248 w 2471737"/>
                  <a:gd name="connsiteY4" fmla="*/ 77474 h 179142"/>
                  <a:gd name="connsiteX5" fmla="*/ 309562 w 2471737"/>
                  <a:gd name="connsiteY5" fmla="*/ 95994 h 179142"/>
                  <a:gd name="connsiteX6" fmla="*/ 369222 w 2471737"/>
                  <a:gd name="connsiteY6" fmla="*/ 89216 h 179142"/>
                  <a:gd name="connsiteX7" fmla="*/ 395287 w 2471737"/>
                  <a:gd name="connsiteY7" fmla="*/ 107900 h 179142"/>
                  <a:gd name="connsiteX8" fmla="*/ 451642 w 2471737"/>
                  <a:gd name="connsiteY8" fmla="*/ 83640 h 179142"/>
                  <a:gd name="connsiteX9" fmla="*/ 500062 w 2471737"/>
                  <a:gd name="connsiteY9" fmla="*/ 103138 h 179142"/>
                  <a:gd name="connsiteX10" fmla="*/ 545729 w 2471737"/>
                  <a:gd name="connsiteY10" fmla="*/ 87478 h 179142"/>
                  <a:gd name="connsiteX11" fmla="*/ 579359 w 2471737"/>
                  <a:gd name="connsiteY11" fmla="*/ 59546 h 179142"/>
                  <a:gd name="connsiteX12" fmla="*/ 624143 w 2471737"/>
                  <a:gd name="connsiteY12" fmla="*/ 28185 h 179142"/>
                  <a:gd name="connsiteX13" fmla="*/ 680330 w 2471737"/>
                  <a:gd name="connsiteY13" fmla="*/ 5579 h 179142"/>
                  <a:gd name="connsiteX14" fmla="*/ 738651 w 2471737"/>
                  <a:gd name="connsiteY14" fmla="*/ 28244 h 179142"/>
                  <a:gd name="connsiteX15" fmla="*/ 783431 w 2471737"/>
                  <a:gd name="connsiteY15" fmla="*/ 98375 h 179142"/>
                  <a:gd name="connsiteX16" fmla="*/ 814387 w 2471737"/>
                  <a:gd name="connsiteY16" fmla="*/ 131713 h 179142"/>
                  <a:gd name="connsiteX17" fmla="*/ 840946 w 2471737"/>
                  <a:gd name="connsiteY17" fmla="*/ 159865 h 179142"/>
                  <a:gd name="connsiteX18" fmla="*/ 897177 w 2471737"/>
                  <a:gd name="connsiteY18" fmla="*/ 168887 h 179142"/>
                  <a:gd name="connsiteX19" fmla="*/ 954452 w 2471737"/>
                  <a:gd name="connsiteY19" fmla="*/ 138953 h 179142"/>
                  <a:gd name="connsiteX20" fmla="*/ 1002506 w 2471737"/>
                  <a:gd name="connsiteY20" fmla="*/ 129331 h 179142"/>
                  <a:gd name="connsiteX21" fmla="*/ 1035844 w 2471737"/>
                  <a:gd name="connsiteY21" fmla="*/ 95994 h 179142"/>
                  <a:gd name="connsiteX22" fmla="*/ 1097756 w 2471737"/>
                  <a:gd name="connsiteY22" fmla="*/ 124569 h 179142"/>
                  <a:gd name="connsiteX23" fmla="*/ 1178719 w 2471737"/>
                  <a:gd name="connsiteY23" fmla="*/ 117425 h 179142"/>
                  <a:gd name="connsiteX24" fmla="*/ 1257300 w 2471737"/>
                  <a:gd name="connsiteY24" fmla="*/ 95994 h 179142"/>
                  <a:gd name="connsiteX25" fmla="*/ 1312069 w 2471737"/>
                  <a:gd name="connsiteY25" fmla="*/ 129331 h 179142"/>
                  <a:gd name="connsiteX26" fmla="*/ 1362075 w 2471737"/>
                  <a:gd name="connsiteY26" fmla="*/ 100756 h 179142"/>
                  <a:gd name="connsiteX27" fmla="*/ 1440656 w 2471737"/>
                  <a:gd name="connsiteY27" fmla="*/ 124569 h 179142"/>
                  <a:gd name="connsiteX28" fmla="*/ 1500515 w 2471737"/>
                  <a:gd name="connsiteY28" fmla="*/ 98555 h 179142"/>
                  <a:gd name="connsiteX29" fmla="*/ 1582960 w 2471737"/>
                  <a:gd name="connsiteY29" fmla="*/ 19128 h 179142"/>
                  <a:gd name="connsiteX30" fmla="*/ 1666590 w 2471737"/>
                  <a:gd name="connsiteY30" fmla="*/ 2280 h 179142"/>
                  <a:gd name="connsiteX31" fmla="*/ 1722194 w 2471737"/>
                  <a:gd name="connsiteY31" fmla="*/ 56887 h 179142"/>
                  <a:gd name="connsiteX32" fmla="*/ 1766887 w 2471737"/>
                  <a:gd name="connsiteY32" fmla="*/ 91231 h 179142"/>
                  <a:gd name="connsiteX33" fmla="*/ 1809899 w 2471737"/>
                  <a:gd name="connsiteY33" fmla="*/ 153251 h 179142"/>
                  <a:gd name="connsiteX34" fmla="*/ 1898972 w 2471737"/>
                  <a:gd name="connsiteY34" fmla="*/ 179139 h 179142"/>
                  <a:gd name="connsiteX35" fmla="*/ 1958209 w 2471737"/>
                  <a:gd name="connsiteY35" fmla="*/ 154684 h 179142"/>
                  <a:gd name="connsiteX36" fmla="*/ 2019756 w 2471737"/>
                  <a:gd name="connsiteY36" fmla="*/ 111278 h 179142"/>
                  <a:gd name="connsiteX37" fmla="*/ 2076450 w 2471737"/>
                  <a:gd name="connsiteY37" fmla="*/ 136475 h 179142"/>
                  <a:gd name="connsiteX38" fmla="*/ 2129794 w 2471737"/>
                  <a:gd name="connsiteY38" fmla="*/ 105868 h 179142"/>
                  <a:gd name="connsiteX39" fmla="*/ 2202656 w 2471737"/>
                  <a:gd name="connsiteY39" fmla="*/ 119806 h 179142"/>
                  <a:gd name="connsiteX40" fmla="*/ 2278856 w 2471737"/>
                  <a:gd name="connsiteY40" fmla="*/ 88850 h 179142"/>
                  <a:gd name="connsiteX41" fmla="*/ 2338387 w 2471737"/>
                  <a:gd name="connsiteY41" fmla="*/ 115044 h 179142"/>
                  <a:gd name="connsiteX42" fmla="*/ 2426374 w 2471737"/>
                  <a:gd name="connsiteY42" fmla="*/ 23985 h 179142"/>
                  <a:gd name="connsiteX43" fmla="*/ 2471737 w 2471737"/>
                  <a:gd name="connsiteY43" fmla="*/ 72181 h 179142"/>
                  <a:gd name="connsiteX0" fmla="*/ 0 w 2471994"/>
                  <a:gd name="connsiteY0" fmla="*/ 153734 h 179142"/>
                  <a:gd name="connsiteX1" fmla="*/ 86619 w 2471994"/>
                  <a:gd name="connsiteY1" fmla="*/ 124099 h 179142"/>
                  <a:gd name="connsiteX2" fmla="*/ 162182 w 2471994"/>
                  <a:gd name="connsiteY2" fmla="*/ 105519 h 179142"/>
                  <a:gd name="connsiteX3" fmla="*/ 236209 w 2471994"/>
                  <a:gd name="connsiteY3" fmla="*/ 103714 h 179142"/>
                  <a:gd name="connsiteX4" fmla="*/ 271505 w 2471994"/>
                  <a:gd name="connsiteY4" fmla="*/ 77474 h 179142"/>
                  <a:gd name="connsiteX5" fmla="*/ 309819 w 2471994"/>
                  <a:gd name="connsiteY5" fmla="*/ 95994 h 179142"/>
                  <a:gd name="connsiteX6" fmla="*/ 369479 w 2471994"/>
                  <a:gd name="connsiteY6" fmla="*/ 89216 h 179142"/>
                  <a:gd name="connsiteX7" fmla="*/ 395544 w 2471994"/>
                  <a:gd name="connsiteY7" fmla="*/ 107900 h 179142"/>
                  <a:gd name="connsiteX8" fmla="*/ 451899 w 2471994"/>
                  <a:gd name="connsiteY8" fmla="*/ 83640 h 179142"/>
                  <a:gd name="connsiteX9" fmla="*/ 500319 w 2471994"/>
                  <a:gd name="connsiteY9" fmla="*/ 103138 h 179142"/>
                  <a:gd name="connsiteX10" fmla="*/ 545986 w 2471994"/>
                  <a:gd name="connsiteY10" fmla="*/ 87478 h 179142"/>
                  <a:gd name="connsiteX11" fmla="*/ 579616 w 2471994"/>
                  <a:gd name="connsiteY11" fmla="*/ 59546 h 179142"/>
                  <a:gd name="connsiteX12" fmla="*/ 624400 w 2471994"/>
                  <a:gd name="connsiteY12" fmla="*/ 28185 h 179142"/>
                  <a:gd name="connsiteX13" fmla="*/ 680587 w 2471994"/>
                  <a:gd name="connsiteY13" fmla="*/ 5579 h 179142"/>
                  <a:gd name="connsiteX14" fmla="*/ 738908 w 2471994"/>
                  <a:gd name="connsiteY14" fmla="*/ 28244 h 179142"/>
                  <a:gd name="connsiteX15" fmla="*/ 783688 w 2471994"/>
                  <a:gd name="connsiteY15" fmla="*/ 98375 h 179142"/>
                  <a:gd name="connsiteX16" fmla="*/ 814644 w 2471994"/>
                  <a:gd name="connsiteY16" fmla="*/ 131713 h 179142"/>
                  <a:gd name="connsiteX17" fmla="*/ 841203 w 2471994"/>
                  <a:gd name="connsiteY17" fmla="*/ 159865 h 179142"/>
                  <a:gd name="connsiteX18" fmla="*/ 897434 w 2471994"/>
                  <a:gd name="connsiteY18" fmla="*/ 168887 h 179142"/>
                  <a:gd name="connsiteX19" fmla="*/ 954709 w 2471994"/>
                  <a:gd name="connsiteY19" fmla="*/ 138953 h 179142"/>
                  <a:gd name="connsiteX20" fmla="*/ 1002763 w 2471994"/>
                  <a:gd name="connsiteY20" fmla="*/ 129331 h 179142"/>
                  <a:gd name="connsiteX21" fmla="*/ 1036101 w 2471994"/>
                  <a:gd name="connsiteY21" fmla="*/ 95994 h 179142"/>
                  <a:gd name="connsiteX22" fmla="*/ 1098013 w 2471994"/>
                  <a:gd name="connsiteY22" fmla="*/ 124569 h 179142"/>
                  <a:gd name="connsiteX23" fmla="*/ 1178976 w 2471994"/>
                  <a:gd name="connsiteY23" fmla="*/ 117425 h 179142"/>
                  <a:gd name="connsiteX24" fmla="*/ 1257557 w 2471994"/>
                  <a:gd name="connsiteY24" fmla="*/ 95994 h 179142"/>
                  <a:gd name="connsiteX25" fmla="*/ 1312326 w 2471994"/>
                  <a:gd name="connsiteY25" fmla="*/ 129331 h 179142"/>
                  <a:gd name="connsiteX26" fmla="*/ 1362332 w 2471994"/>
                  <a:gd name="connsiteY26" fmla="*/ 100756 h 179142"/>
                  <a:gd name="connsiteX27" fmla="*/ 1440913 w 2471994"/>
                  <a:gd name="connsiteY27" fmla="*/ 124569 h 179142"/>
                  <a:gd name="connsiteX28" fmla="*/ 1500772 w 2471994"/>
                  <a:gd name="connsiteY28" fmla="*/ 98555 h 179142"/>
                  <a:gd name="connsiteX29" fmla="*/ 1583217 w 2471994"/>
                  <a:gd name="connsiteY29" fmla="*/ 19128 h 179142"/>
                  <a:gd name="connsiteX30" fmla="*/ 1666847 w 2471994"/>
                  <a:gd name="connsiteY30" fmla="*/ 2280 h 179142"/>
                  <a:gd name="connsiteX31" fmla="*/ 1722451 w 2471994"/>
                  <a:gd name="connsiteY31" fmla="*/ 56887 h 179142"/>
                  <a:gd name="connsiteX32" fmla="*/ 1767144 w 2471994"/>
                  <a:gd name="connsiteY32" fmla="*/ 91231 h 179142"/>
                  <a:gd name="connsiteX33" fmla="*/ 1810156 w 2471994"/>
                  <a:gd name="connsiteY33" fmla="*/ 153251 h 179142"/>
                  <a:gd name="connsiteX34" fmla="*/ 1899229 w 2471994"/>
                  <a:gd name="connsiteY34" fmla="*/ 179139 h 179142"/>
                  <a:gd name="connsiteX35" fmla="*/ 1958466 w 2471994"/>
                  <a:gd name="connsiteY35" fmla="*/ 154684 h 179142"/>
                  <a:gd name="connsiteX36" fmla="*/ 2020013 w 2471994"/>
                  <a:gd name="connsiteY36" fmla="*/ 111278 h 179142"/>
                  <a:gd name="connsiteX37" fmla="*/ 2076707 w 2471994"/>
                  <a:gd name="connsiteY37" fmla="*/ 136475 h 179142"/>
                  <a:gd name="connsiteX38" fmla="*/ 2130051 w 2471994"/>
                  <a:gd name="connsiteY38" fmla="*/ 105868 h 179142"/>
                  <a:gd name="connsiteX39" fmla="*/ 2202913 w 2471994"/>
                  <a:gd name="connsiteY39" fmla="*/ 119806 h 179142"/>
                  <a:gd name="connsiteX40" fmla="*/ 2279113 w 2471994"/>
                  <a:gd name="connsiteY40" fmla="*/ 88850 h 179142"/>
                  <a:gd name="connsiteX41" fmla="*/ 2338644 w 2471994"/>
                  <a:gd name="connsiteY41" fmla="*/ 115044 h 179142"/>
                  <a:gd name="connsiteX42" fmla="*/ 2426631 w 2471994"/>
                  <a:gd name="connsiteY42" fmla="*/ 23985 h 179142"/>
                  <a:gd name="connsiteX43" fmla="*/ 2471994 w 2471994"/>
                  <a:gd name="connsiteY43" fmla="*/ 72181 h 179142"/>
                  <a:gd name="connsiteX0" fmla="*/ 0 w 2471994"/>
                  <a:gd name="connsiteY0" fmla="*/ 153734 h 179142"/>
                  <a:gd name="connsiteX1" fmla="*/ 86619 w 2471994"/>
                  <a:gd name="connsiteY1" fmla="*/ 124099 h 179142"/>
                  <a:gd name="connsiteX2" fmla="*/ 162182 w 2471994"/>
                  <a:gd name="connsiteY2" fmla="*/ 105519 h 179142"/>
                  <a:gd name="connsiteX3" fmla="*/ 236209 w 2471994"/>
                  <a:gd name="connsiteY3" fmla="*/ 103714 h 179142"/>
                  <a:gd name="connsiteX4" fmla="*/ 271505 w 2471994"/>
                  <a:gd name="connsiteY4" fmla="*/ 77474 h 179142"/>
                  <a:gd name="connsiteX5" fmla="*/ 309819 w 2471994"/>
                  <a:gd name="connsiteY5" fmla="*/ 95994 h 179142"/>
                  <a:gd name="connsiteX6" fmla="*/ 369479 w 2471994"/>
                  <a:gd name="connsiteY6" fmla="*/ 89216 h 179142"/>
                  <a:gd name="connsiteX7" fmla="*/ 395544 w 2471994"/>
                  <a:gd name="connsiteY7" fmla="*/ 107900 h 179142"/>
                  <a:gd name="connsiteX8" fmla="*/ 451899 w 2471994"/>
                  <a:gd name="connsiteY8" fmla="*/ 83640 h 179142"/>
                  <a:gd name="connsiteX9" fmla="*/ 500319 w 2471994"/>
                  <a:gd name="connsiteY9" fmla="*/ 103138 h 179142"/>
                  <a:gd name="connsiteX10" fmla="*/ 545986 w 2471994"/>
                  <a:gd name="connsiteY10" fmla="*/ 87478 h 179142"/>
                  <a:gd name="connsiteX11" fmla="*/ 579616 w 2471994"/>
                  <a:gd name="connsiteY11" fmla="*/ 59546 h 179142"/>
                  <a:gd name="connsiteX12" fmla="*/ 624400 w 2471994"/>
                  <a:gd name="connsiteY12" fmla="*/ 28185 h 179142"/>
                  <a:gd name="connsiteX13" fmla="*/ 680587 w 2471994"/>
                  <a:gd name="connsiteY13" fmla="*/ 5579 h 179142"/>
                  <a:gd name="connsiteX14" fmla="*/ 738908 w 2471994"/>
                  <a:gd name="connsiteY14" fmla="*/ 28244 h 179142"/>
                  <a:gd name="connsiteX15" fmla="*/ 783688 w 2471994"/>
                  <a:gd name="connsiteY15" fmla="*/ 98375 h 179142"/>
                  <a:gd name="connsiteX16" fmla="*/ 814644 w 2471994"/>
                  <a:gd name="connsiteY16" fmla="*/ 131713 h 179142"/>
                  <a:gd name="connsiteX17" fmla="*/ 841203 w 2471994"/>
                  <a:gd name="connsiteY17" fmla="*/ 159865 h 179142"/>
                  <a:gd name="connsiteX18" fmla="*/ 897434 w 2471994"/>
                  <a:gd name="connsiteY18" fmla="*/ 168887 h 179142"/>
                  <a:gd name="connsiteX19" fmla="*/ 954709 w 2471994"/>
                  <a:gd name="connsiteY19" fmla="*/ 138953 h 179142"/>
                  <a:gd name="connsiteX20" fmla="*/ 1002763 w 2471994"/>
                  <a:gd name="connsiteY20" fmla="*/ 129331 h 179142"/>
                  <a:gd name="connsiteX21" fmla="*/ 1036101 w 2471994"/>
                  <a:gd name="connsiteY21" fmla="*/ 95994 h 179142"/>
                  <a:gd name="connsiteX22" fmla="*/ 1098013 w 2471994"/>
                  <a:gd name="connsiteY22" fmla="*/ 124569 h 179142"/>
                  <a:gd name="connsiteX23" fmla="*/ 1178976 w 2471994"/>
                  <a:gd name="connsiteY23" fmla="*/ 117425 h 179142"/>
                  <a:gd name="connsiteX24" fmla="*/ 1257557 w 2471994"/>
                  <a:gd name="connsiteY24" fmla="*/ 95994 h 179142"/>
                  <a:gd name="connsiteX25" fmla="*/ 1312326 w 2471994"/>
                  <a:gd name="connsiteY25" fmla="*/ 129331 h 179142"/>
                  <a:gd name="connsiteX26" fmla="*/ 1362332 w 2471994"/>
                  <a:gd name="connsiteY26" fmla="*/ 100756 h 179142"/>
                  <a:gd name="connsiteX27" fmla="*/ 1440913 w 2471994"/>
                  <a:gd name="connsiteY27" fmla="*/ 124569 h 179142"/>
                  <a:gd name="connsiteX28" fmla="*/ 1500772 w 2471994"/>
                  <a:gd name="connsiteY28" fmla="*/ 98555 h 179142"/>
                  <a:gd name="connsiteX29" fmla="*/ 1583217 w 2471994"/>
                  <a:gd name="connsiteY29" fmla="*/ 19128 h 179142"/>
                  <a:gd name="connsiteX30" fmla="*/ 1666847 w 2471994"/>
                  <a:gd name="connsiteY30" fmla="*/ 2280 h 179142"/>
                  <a:gd name="connsiteX31" fmla="*/ 1722451 w 2471994"/>
                  <a:gd name="connsiteY31" fmla="*/ 56887 h 179142"/>
                  <a:gd name="connsiteX32" fmla="*/ 1767144 w 2471994"/>
                  <a:gd name="connsiteY32" fmla="*/ 91231 h 179142"/>
                  <a:gd name="connsiteX33" fmla="*/ 1810156 w 2471994"/>
                  <a:gd name="connsiteY33" fmla="*/ 153251 h 179142"/>
                  <a:gd name="connsiteX34" fmla="*/ 1899229 w 2471994"/>
                  <a:gd name="connsiteY34" fmla="*/ 179139 h 179142"/>
                  <a:gd name="connsiteX35" fmla="*/ 1958466 w 2471994"/>
                  <a:gd name="connsiteY35" fmla="*/ 154684 h 179142"/>
                  <a:gd name="connsiteX36" fmla="*/ 2020013 w 2471994"/>
                  <a:gd name="connsiteY36" fmla="*/ 111278 h 179142"/>
                  <a:gd name="connsiteX37" fmla="*/ 2076707 w 2471994"/>
                  <a:gd name="connsiteY37" fmla="*/ 136475 h 179142"/>
                  <a:gd name="connsiteX38" fmla="*/ 2130051 w 2471994"/>
                  <a:gd name="connsiteY38" fmla="*/ 105868 h 179142"/>
                  <a:gd name="connsiteX39" fmla="*/ 2202913 w 2471994"/>
                  <a:gd name="connsiteY39" fmla="*/ 119806 h 179142"/>
                  <a:gd name="connsiteX40" fmla="*/ 2279113 w 2471994"/>
                  <a:gd name="connsiteY40" fmla="*/ 88850 h 179142"/>
                  <a:gd name="connsiteX41" fmla="*/ 2338644 w 2471994"/>
                  <a:gd name="connsiteY41" fmla="*/ 115044 h 179142"/>
                  <a:gd name="connsiteX42" fmla="*/ 2426631 w 2471994"/>
                  <a:gd name="connsiteY42" fmla="*/ 23985 h 179142"/>
                  <a:gd name="connsiteX43" fmla="*/ 2471994 w 2471994"/>
                  <a:gd name="connsiteY43" fmla="*/ 72181 h 179142"/>
                  <a:gd name="connsiteX0" fmla="*/ 0 w 2471994"/>
                  <a:gd name="connsiteY0" fmla="*/ 153734 h 179142"/>
                  <a:gd name="connsiteX1" fmla="*/ 83984 w 2471994"/>
                  <a:gd name="connsiteY1" fmla="*/ 142703 h 179142"/>
                  <a:gd name="connsiteX2" fmla="*/ 162182 w 2471994"/>
                  <a:gd name="connsiteY2" fmla="*/ 105519 h 179142"/>
                  <a:gd name="connsiteX3" fmla="*/ 236209 w 2471994"/>
                  <a:gd name="connsiteY3" fmla="*/ 103714 h 179142"/>
                  <a:gd name="connsiteX4" fmla="*/ 271505 w 2471994"/>
                  <a:gd name="connsiteY4" fmla="*/ 77474 h 179142"/>
                  <a:gd name="connsiteX5" fmla="*/ 309819 w 2471994"/>
                  <a:gd name="connsiteY5" fmla="*/ 95994 h 179142"/>
                  <a:gd name="connsiteX6" fmla="*/ 369479 w 2471994"/>
                  <a:gd name="connsiteY6" fmla="*/ 89216 h 179142"/>
                  <a:gd name="connsiteX7" fmla="*/ 395544 w 2471994"/>
                  <a:gd name="connsiteY7" fmla="*/ 107900 h 179142"/>
                  <a:gd name="connsiteX8" fmla="*/ 451899 w 2471994"/>
                  <a:gd name="connsiteY8" fmla="*/ 83640 h 179142"/>
                  <a:gd name="connsiteX9" fmla="*/ 500319 w 2471994"/>
                  <a:gd name="connsiteY9" fmla="*/ 103138 h 179142"/>
                  <a:gd name="connsiteX10" fmla="*/ 545986 w 2471994"/>
                  <a:gd name="connsiteY10" fmla="*/ 87478 h 179142"/>
                  <a:gd name="connsiteX11" fmla="*/ 579616 w 2471994"/>
                  <a:gd name="connsiteY11" fmla="*/ 59546 h 179142"/>
                  <a:gd name="connsiteX12" fmla="*/ 624400 w 2471994"/>
                  <a:gd name="connsiteY12" fmla="*/ 28185 h 179142"/>
                  <a:gd name="connsiteX13" fmla="*/ 680587 w 2471994"/>
                  <a:gd name="connsiteY13" fmla="*/ 5579 h 179142"/>
                  <a:gd name="connsiteX14" fmla="*/ 738908 w 2471994"/>
                  <a:gd name="connsiteY14" fmla="*/ 28244 h 179142"/>
                  <a:gd name="connsiteX15" fmla="*/ 783688 w 2471994"/>
                  <a:gd name="connsiteY15" fmla="*/ 98375 h 179142"/>
                  <a:gd name="connsiteX16" fmla="*/ 814644 w 2471994"/>
                  <a:gd name="connsiteY16" fmla="*/ 131713 h 179142"/>
                  <a:gd name="connsiteX17" fmla="*/ 841203 w 2471994"/>
                  <a:gd name="connsiteY17" fmla="*/ 159865 h 179142"/>
                  <a:gd name="connsiteX18" fmla="*/ 897434 w 2471994"/>
                  <a:gd name="connsiteY18" fmla="*/ 168887 h 179142"/>
                  <a:gd name="connsiteX19" fmla="*/ 954709 w 2471994"/>
                  <a:gd name="connsiteY19" fmla="*/ 138953 h 179142"/>
                  <a:gd name="connsiteX20" fmla="*/ 1002763 w 2471994"/>
                  <a:gd name="connsiteY20" fmla="*/ 129331 h 179142"/>
                  <a:gd name="connsiteX21" fmla="*/ 1036101 w 2471994"/>
                  <a:gd name="connsiteY21" fmla="*/ 95994 h 179142"/>
                  <a:gd name="connsiteX22" fmla="*/ 1098013 w 2471994"/>
                  <a:gd name="connsiteY22" fmla="*/ 124569 h 179142"/>
                  <a:gd name="connsiteX23" fmla="*/ 1178976 w 2471994"/>
                  <a:gd name="connsiteY23" fmla="*/ 117425 h 179142"/>
                  <a:gd name="connsiteX24" fmla="*/ 1257557 w 2471994"/>
                  <a:gd name="connsiteY24" fmla="*/ 95994 h 179142"/>
                  <a:gd name="connsiteX25" fmla="*/ 1312326 w 2471994"/>
                  <a:gd name="connsiteY25" fmla="*/ 129331 h 179142"/>
                  <a:gd name="connsiteX26" fmla="*/ 1362332 w 2471994"/>
                  <a:gd name="connsiteY26" fmla="*/ 100756 h 179142"/>
                  <a:gd name="connsiteX27" fmla="*/ 1440913 w 2471994"/>
                  <a:gd name="connsiteY27" fmla="*/ 124569 h 179142"/>
                  <a:gd name="connsiteX28" fmla="*/ 1500772 w 2471994"/>
                  <a:gd name="connsiteY28" fmla="*/ 98555 h 179142"/>
                  <a:gd name="connsiteX29" fmla="*/ 1583217 w 2471994"/>
                  <a:gd name="connsiteY29" fmla="*/ 19128 h 179142"/>
                  <a:gd name="connsiteX30" fmla="*/ 1666847 w 2471994"/>
                  <a:gd name="connsiteY30" fmla="*/ 2280 h 179142"/>
                  <a:gd name="connsiteX31" fmla="*/ 1722451 w 2471994"/>
                  <a:gd name="connsiteY31" fmla="*/ 56887 h 179142"/>
                  <a:gd name="connsiteX32" fmla="*/ 1767144 w 2471994"/>
                  <a:gd name="connsiteY32" fmla="*/ 91231 h 179142"/>
                  <a:gd name="connsiteX33" fmla="*/ 1810156 w 2471994"/>
                  <a:gd name="connsiteY33" fmla="*/ 153251 h 179142"/>
                  <a:gd name="connsiteX34" fmla="*/ 1899229 w 2471994"/>
                  <a:gd name="connsiteY34" fmla="*/ 179139 h 179142"/>
                  <a:gd name="connsiteX35" fmla="*/ 1958466 w 2471994"/>
                  <a:gd name="connsiteY35" fmla="*/ 154684 h 179142"/>
                  <a:gd name="connsiteX36" fmla="*/ 2020013 w 2471994"/>
                  <a:gd name="connsiteY36" fmla="*/ 111278 h 179142"/>
                  <a:gd name="connsiteX37" fmla="*/ 2076707 w 2471994"/>
                  <a:gd name="connsiteY37" fmla="*/ 136475 h 179142"/>
                  <a:gd name="connsiteX38" fmla="*/ 2130051 w 2471994"/>
                  <a:gd name="connsiteY38" fmla="*/ 105868 h 179142"/>
                  <a:gd name="connsiteX39" fmla="*/ 2202913 w 2471994"/>
                  <a:gd name="connsiteY39" fmla="*/ 119806 h 179142"/>
                  <a:gd name="connsiteX40" fmla="*/ 2279113 w 2471994"/>
                  <a:gd name="connsiteY40" fmla="*/ 88850 h 179142"/>
                  <a:gd name="connsiteX41" fmla="*/ 2338644 w 2471994"/>
                  <a:gd name="connsiteY41" fmla="*/ 115044 h 179142"/>
                  <a:gd name="connsiteX42" fmla="*/ 2426631 w 2471994"/>
                  <a:gd name="connsiteY42" fmla="*/ 23985 h 179142"/>
                  <a:gd name="connsiteX43" fmla="*/ 2471994 w 2471994"/>
                  <a:gd name="connsiteY43" fmla="*/ 72181 h 179142"/>
                  <a:gd name="connsiteX0" fmla="*/ 0 w 2471994"/>
                  <a:gd name="connsiteY0" fmla="*/ 153734 h 179142"/>
                  <a:gd name="connsiteX1" fmla="*/ 83984 w 2471994"/>
                  <a:gd name="connsiteY1" fmla="*/ 142703 h 179142"/>
                  <a:gd name="connsiteX2" fmla="*/ 166440 w 2471994"/>
                  <a:gd name="connsiteY2" fmla="*/ 119461 h 179142"/>
                  <a:gd name="connsiteX3" fmla="*/ 236209 w 2471994"/>
                  <a:gd name="connsiteY3" fmla="*/ 103714 h 179142"/>
                  <a:gd name="connsiteX4" fmla="*/ 271505 w 2471994"/>
                  <a:gd name="connsiteY4" fmla="*/ 77474 h 179142"/>
                  <a:gd name="connsiteX5" fmla="*/ 309819 w 2471994"/>
                  <a:gd name="connsiteY5" fmla="*/ 95994 h 179142"/>
                  <a:gd name="connsiteX6" fmla="*/ 369479 w 2471994"/>
                  <a:gd name="connsiteY6" fmla="*/ 89216 h 179142"/>
                  <a:gd name="connsiteX7" fmla="*/ 395544 w 2471994"/>
                  <a:gd name="connsiteY7" fmla="*/ 107900 h 179142"/>
                  <a:gd name="connsiteX8" fmla="*/ 451899 w 2471994"/>
                  <a:gd name="connsiteY8" fmla="*/ 83640 h 179142"/>
                  <a:gd name="connsiteX9" fmla="*/ 500319 w 2471994"/>
                  <a:gd name="connsiteY9" fmla="*/ 103138 h 179142"/>
                  <a:gd name="connsiteX10" fmla="*/ 545986 w 2471994"/>
                  <a:gd name="connsiteY10" fmla="*/ 87478 h 179142"/>
                  <a:gd name="connsiteX11" fmla="*/ 579616 w 2471994"/>
                  <a:gd name="connsiteY11" fmla="*/ 59546 h 179142"/>
                  <a:gd name="connsiteX12" fmla="*/ 624400 w 2471994"/>
                  <a:gd name="connsiteY12" fmla="*/ 28185 h 179142"/>
                  <a:gd name="connsiteX13" fmla="*/ 680587 w 2471994"/>
                  <a:gd name="connsiteY13" fmla="*/ 5579 h 179142"/>
                  <a:gd name="connsiteX14" fmla="*/ 738908 w 2471994"/>
                  <a:gd name="connsiteY14" fmla="*/ 28244 h 179142"/>
                  <a:gd name="connsiteX15" fmla="*/ 783688 w 2471994"/>
                  <a:gd name="connsiteY15" fmla="*/ 98375 h 179142"/>
                  <a:gd name="connsiteX16" fmla="*/ 814644 w 2471994"/>
                  <a:gd name="connsiteY16" fmla="*/ 131713 h 179142"/>
                  <a:gd name="connsiteX17" fmla="*/ 841203 w 2471994"/>
                  <a:gd name="connsiteY17" fmla="*/ 159865 h 179142"/>
                  <a:gd name="connsiteX18" fmla="*/ 897434 w 2471994"/>
                  <a:gd name="connsiteY18" fmla="*/ 168887 h 179142"/>
                  <a:gd name="connsiteX19" fmla="*/ 954709 w 2471994"/>
                  <a:gd name="connsiteY19" fmla="*/ 138953 h 179142"/>
                  <a:gd name="connsiteX20" fmla="*/ 1002763 w 2471994"/>
                  <a:gd name="connsiteY20" fmla="*/ 129331 h 179142"/>
                  <a:gd name="connsiteX21" fmla="*/ 1036101 w 2471994"/>
                  <a:gd name="connsiteY21" fmla="*/ 95994 h 179142"/>
                  <a:gd name="connsiteX22" fmla="*/ 1098013 w 2471994"/>
                  <a:gd name="connsiteY22" fmla="*/ 124569 h 179142"/>
                  <a:gd name="connsiteX23" fmla="*/ 1178976 w 2471994"/>
                  <a:gd name="connsiteY23" fmla="*/ 117425 h 179142"/>
                  <a:gd name="connsiteX24" fmla="*/ 1257557 w 2471994"/>
                  <a:gd name="connsiteY24" fmla="*/ 95994 h 179142"/>
                  <a:gd name="connsiteX25" fmla="*/ 1312326 w 2471994"/>
                  <a:gd name="connsiteY25" fmla="*/ 129331 h 179142"/>
                  <a:gd name="connsiteX26" fmla="*/ 1362332 w 2471994"/>
                  <a:gd name="connsiteY26" fmla="*/ 100756 h 179142"/>
                  <a:gd name="connsiteX27" fmla="*/ 1440913 w 2471994"/>
                  <a:gd name="connsiteY27" fmla="*/ 124569 h 179142"/>
                  <a:gd name="connsiteX28" fmla="*/ 1500772 w 2471994"/>
                  <a:gd name="connsiteY28" fmla="*/ 98555 h 179142"/>
                  <a:gd name="connsiteX29" fmla="*/ 1583217 w 2471994"/>
                  <a:gd name="connsiteY29" fmla="*/ 19128 h 179142"/>
                  <a:gd name="connsiteX30" fmla="*/ 1666847 w 2471994"/>
                  <a:gd name="connsiteY30" fmla="*/ 2280 h 179142"/>
                  <a:gd name="connsiteX31" fmla="*/ 1722451 w 2471994"/>
                  <a:gd name="connsiteY31" fmla="*/ 56887 h 179142"/>
                  <a:gd name="connsiteX32" fmla="*/ 1767144 w 2471994"/>
                  <a:gd name="connsiteY32" fmla="*/ 91231 h 179142"/>
                  <a:gd name="connsiteX33" fmla="*/ 1810156 w 2471994"/>
                  <a:gd name="connsiteY33" fmla="*/ 153251 h 179142"/>
                  <a:gd name="connsiteX34" fmla="*/ 1899229 w 2471994"/>
                  <a:gd name="connsiteY34" fmla="*/ 179139 h 179142"/>
                  <a:gd name="connsiteX35" fmla="*/ 1958466 w 2471994"/>
                  <a:gd name="connsiteY35" fmla="*/ 154684 h 179142"/>
                  <a:gd name="connsiteX36" fmla="*/ 2020013 w 2471994"/>
                  <a:gd name="connsiteY36" fmla="*/ 111278 h 179142"/>
                  <a:gd name="connsiteX37" fmla="*/ 2076707 w 2471994"/>
                  <a:gd name="connsiteY37" fmla="*/ 136475 h 179142"/>
                  <a:gd name="connsiteX38" fmla="*/ 2130051 w 2471994"/>
                  <a:gd name="connsiteY38" fmla="*/ 105868 h 179142"/>
                  <a:gd name="connsiteX39" fmla="*/ 2202913 w 2471994"/>
                  <a:gd name="connsiteY39" fmla="*/ 119806 h 179142"/>
                  <a:gd name="connsiteX40" fmla="*/ 2279113 w 2471994"/>
                  <a:gd name="connsiteY40" fmla="*/ 88850 h 179142"/>
                  <a:gd name="connsiteX41" fmla="*/ 2338644 w 2471994"/>
                  <a:gd name="connsiteY41" fmla="*/ 115044 h 179142"/>
                  <a:gd name="connsiteX42" fmla="*/ 2426631 w 2471994"/>
                  <a:gd name="connsiteY42" fmla="*/ 23985 h 179142"/>
                  <a:gd name="connsiteX43" fmla="*/ 2471994 w 2471994"/>
                  <a:gd name="connsiteY43" fmla="*/ 72181 h 179142"/>
                  <a:gd name="connsiteX0" fmla="*/ 0 w 2471994"/>
                  <a:gd name="connsiteY0" fmla="*/ 153734 h 179142"/>
                  <a:gd name="connsiteX1" fmla="*/ 83984 w 2471994"/>
                  <a:gd name="connsiteY1" fmla="*/ 142703 h 179142"/>
                  <a:gd name="connsiteX2" fmla="*/ 166440 w 2471994"/>
                  <a:gd name="connsiteY2" fmla="*/ 119461 h 179142"/>
                  <a:gd name="connsiteX3" fmla="*/ 236209 w 2471994"/>
                  <a:gd name="connsiteY3" fmla="*/ 103714 h 179142"/>
                  <a:gd name="connsiteX4" fmla="*/ 271505 w 2471994"/>
                  <a:gd name="connsiteY4" fmla="*/ 77474 h 179142"/>
                  <a:gd name="connsiteX5" fmla="*/ 309819 w 2471994"/>
                  <a:gd name="connsiteY5" fmla="*/ 95994 h 179142"/>
                  <a:gd name="connsiteX6" fmla="*/ 369479 w 2471994"/>
                  <a:gd name="connsiteY6" fmla="*/ 89216 h 179142"/>
                  <a:gd name="connsiteX7" fmla="*/ 395544 w 2471994"/>
                  <a:gd name="connsiteY7" fmla="*/ 107900 h 179142"/>
                  <a:gd name="connsiteX8" fmla="*/ 451899 w 2471994"/>
                  <a:gd name="connsiteY8" fmla="*/ 83640 h 179142"/>
                  <a:gd name="connsiteX9" fmla="*/ 500319 w 2471994"/>
                  <a:gd name="connsiteY9" fmla="*/ 103138 h 179142"/>
                  <a:gd name="connsiteX10" fmla="*/ 545986 w 2471994"/>
                  <a:gd name="connsiteY10" fmla="*/ 87478 h 179142"/>
                  <a:gd name="connsiteX11" fmla="*/ 579616 w 2471994"/>
                  <a:gd name="connsiteY11" fmla="*/ 59546 h 179142"/>
                  <a:gd name="connsiteX12" fmla="*/ 624400 w 2471994"/>
                  <a:gd name="connsiteY12" fmla="*/ 28185 h 179142"/>
                  <a:gd name="connsiteX13" fmla="*/ 680587 w 2471994"/>
                  <a:gd name="connsiteY13" fmla="*/ 5579 h 179142"/>
                  <a:gd name="connsiteX14" fmla="*/ 738908 w 2471994"/>
                  <a:gd name="connsiteY14" fmla="*/ 28244 h 179142"/>
                  <a:gd name="connsiteX15" fmla="*/ 783688 w 2471994"/>
                  <a:gd name="connsiteY15" fmla="*/ 98375 h 179142"/>
                  <a:gd name="connsiteX16" fmla="*/ 814644 w 2471994"/>
                  <a:gd name="connsiteY16" fmla="*/ 131713 h 179142"/>
                  <a:gd name="connsiteX17" fmla="*/ 841203 w 2471994"/>
                  <a:gd name="connsiteY17" fmla="*/ 159865 h 179142"/>
                  <a:gd name="connsiteX18" fmla="*/ 897434 w 2471994"/>
                  <a:gd name="connsiteY18" fmla="*/ 168887 h 179142"/>
                  <a:gd name="connsiteX19" fmla="*/ 954709 w 2471994"/>
                  <a:gd name="connsiteY19" fmla="*/ 138953 h 179142"/>
                  <a:gd name="connsiteX20" fmla="*/ 1002763 w 2471994"/>
                  <a:gd name="connsiteY20" fmla="*/ 129331 h 179142"/>
                  <a:gd name="connsiteX21" fmla="*/ 1049570 w 2471994"/>
                  <a:gd name="connsiteY21" fmla="*/ 110912 h 179142"/>
                  <a:gd name="connsiteX22" fmla="*/ 1098013 w 2471994"/>
                  <a:gd name="connsiteY22" fmla="*/ 124569 h 179142"/>
                  <a:gd name="connsiteX23" fmla="*/ 1178976 w 2471994"/>
                  <a:gd name="connsiteY23" fmla="*/ 117425 h 179142"/>
                  <a:gd name="connsiteX24" fmla="*/ 1257557 w 2471994"/>
                  <a:gd name="connsiteY24" fmla="*/ 95994 h 179142"/>
                  <a:gd name="connsiteX25" fmla="*/ 1312326 w 2471994"/>
                  <a:gd name="connsiteY25" fmla="*/ 129331 h 179142"/>
                  <a:gd name="connsiteX26" fmla="*/ 1362332 w 2471994"/>
                  <a:gd name="connsiteY26" fmla="*/ 100756 h 179142"/>
                  <a:gd name="connsiteX27" fmla="*/ 1440913 w 2471994"/>
                  <a:gd name="connsiteY27" fmla="*/ 124569 h 179142"/>
                  <a:gd name="connsiteX28" fmla="*/ 1500772 w 2471994"/>
                  <a:gd name="connsiteY28" fmla="*/ 98555 h 179142"/>
                  <a:gd name="connsiteX29" fmla="*/ 1583217 w 2471994"/>
                  <a:gd name="connsiteY29" fmla="*/ 19128 h 179142"/>
                  <a:gd name="connsiteX30" fmla="*/ 1666847 w 2471994"/>
                  <a:gd name="connsiteY30" fmla="*/ 2280 h 179142"/>
                  <a:gd name="connsiteX31" fmla="*/ 1722451 w 2471994"/>
                  <a:gd name="connsiteY31" fmla="*/ 56887 h 179142"/>
                  <a:gd name="connsiteX32" fmla="*/ 1767144 w 2471994"/>
                  <a:gd name="connsiteY32" fmla="*/ 91231 h 179142"/>
                  <a:gd name="connsiteX33" fmla="*/ 1810156 w 2471994"/>
                  <a:gd name="connsiteY33" fmla="*/ 153251 h 179142"/>
                  <a:gd name="connsiteX34" fmla="*/ 1899229 w 2471994"/>
                  <a:gd name="connsiteY34" fmla="*/ 179139 h 179142"/>
                  <a:gd name="connsiteX35" fmla="*/ 1958466 w 2471994"/>
                  <a:gd name="connsiteY35" fmla="*/ 154684 h 179142"/>
                  <a:gd name="connsiteX36" fmla="*/ 2020013 w 2471994"/>
                  <a:gd name="connsiteY36" fmla="*/ 111278 h 179142"/>
                  <a:gd name="connsiteX37" fmla="*/ 2076707 w 2471994"/>
                  <a:gd name="connsiteY37" fmla="*/ 136475 h 179142"/>
                  <a:gd name="connsiteX38" fmla="*/ 2130051 w 2471994"/>
                  <a:gd name="connsiteY38" fmla="*/ 105868 h 179142"/>
                  <a:gd name="connsiteX39" fmla="*/ 2202913 w 2471994"/>
                  <a:gd name="connsiteY39" fmla="*/ 119806 h 179142"/>
                  <a:gd name="connsiteX40" fmla="*/ 2279113 w 2471994"/>
                  <a:gd name="connsiteY40" fmla="*/ 88850 h 179142"/>
                  <a:gd name="connsiteX41" fmla="*/ 2338644 w 2471994"/>
                  <a:gd name="connsiteY41" fmla="*/ 115044 h 179142"/>
                  <a:gd name="connsiteX42" fmla="*/ 2426631 w 2471994"/>
                  <a:gd name="connsiteY42" fmla="*/ 23985 h 179142"/>
                  <a:gd name="connsiteX43" fmla="*/ 2471994 w 2471994"/>
                  <a:gd name="connsiteY43" fmla="*/ 72181 h 179142"/>
                  <a:gd name="connsiteX0" fmla="*/ 0 w 2471994"/>
                  <a:gd name="connsiteY0" fmla="*/ 153734 h 179141"/>
                  <a:gd name="connsiteX1" fmla="*/ 83984 w 2471994"/>
                  <a:gd name="connsiteY1" fmla="*/ 142703 h 179141"/>
                  <a:gd name="connsiteX2" fmla="*/ 166440 w 2471994"/>
                  <a:gd name="connsiteY2" fmla="*/ 119461 h 179141"/>
                  <a:gd name="connsiteX3" fmla="*/ 236209 w 2471994"/>
                  <a:gd name="connsiteY3" fmla="*/ 103714 h 179141"/>
                  <a:gd name="connsiteX4" fmla="*/ 271505 w 2471994"/>
                  <a:gd name="connsiteY4" fmla="*/ 77474 h 179141"/>
                  <a:gd name="connsiteX5" fmla="*/ 309819 w 2471994"/>
                  <a:gd name="connsiteY5" fmla="*/ 95994 h 179141"/>
                  <a:gd name="connsiteX6" fmla="*/ 369479 w 2471994"/>
                  <a:gd name="connsiteY6" fmla="*/ 89216 h 179141"/>
                  <a:gd name="connsiteX7" fmla="*/ 395544 w 2471994"/>
                  <a:gd name="connsiteY7" fmla="*/ 107900 h 179141"/>
                  <a:gd name="connsiteX8" fmla="*/ 451899 w 2471994"/>
                  <a:gd name="connsiteY8" fmla="*/ 83640 h 179141"/>
                  <a:gd name="connsiteX9" fmla="*/ 500319 w 2471994"/>
                  <a:gd name="connsiteY9" fmla="*/ 103138 h 179141"/>
                  <a:gd name="connsiteX10" fmla="*/ 545986 w 2471994"/>
                  <a:gd name="connsiteY10" fmla="*/ 87478 h 179141"/>
                  <a:gd name="connsiteX11" fmla="*/ 579616 w 2471994"/>
                  <a:gd name="connsiteY11" fmla="*/ 59546 h 179141"/>
                  <a:gd name="connsiteX12" fmla="*/ 624400 w 2471994"/>
                  <a:gd name="connsiteY12" fmla="*/ 28185 h 179141"/>
                  <a:gd name="connsiteX13" fmla="*/ 680587 w 2471994"/>
                  <a:gd name="connsiteY13" fmla="*/ 5579 h 179141"/>
                  <a:gd name="connsiteX14" fmla="*/ 738908 w 2471994"/>
                  <a:gd name="connsiteY14" fmla="*/ 28244 h 179141"/>
                  <a:gd name="connsiteX15" fmla="*/ 783688 w 2471994"/>
                  <a:gd name="connsiteY15" fmla="*/ 98375 h 179141"/>
                  <a:gd name="connsiteX16" fmla="*/ 814644 w 2471994"/>
                  <a:gd name="connsiteY16" fmla="*/ 131713 h 179141"/>
                  <a:gd name="connsiteX17" fmla="*/ 841203 w 2471994"/>
                  <a:gd name="connsiteY17" fmla="*/ 159865 h 179141"/>
                  <a:gd name="connsiteX18" fmla="*/ 897434 w 2471994"/>
                  <a:gd name="connsiteY18" fmla="*/ 168887 h 179141"/>
                  <a:gd name="connsiteX19" fmla="*/ 954709 w 2471994"/>
                  <a:gd name="connsiteY19" fmla="*/ 138953 h 179141"/>
                  <a:gd name="connsiteX20" fmla="*/ 1002763 w 2471994"/>
                  <a:gd name="connsiteY20" fmla="*/ 129331 h 179141"/>
                  <a:gd name="connsiteX21" fmla="*/ 1049570 w 2471994"/>
                  <a:gd name="connsiteY21" fmla="*/ 110912 h 179141"/>
                  <a:gd name="connsiteX22" fmla="*/ 1098013 w 2471994"/>
                  <a:gd name="connsiteY22" fmla="*/ 124569 h 179141"/>
                  <a:gd name="connsiteX23" fmla="*/ 1178976 w 2471994"/>
                  <a:gd name="connsiteY23" fmla="*/ 117425 h 179141"/>
                  <a:gd name="connsiteX24" fmla="*/ 1257557 w 2471994"/>
                  <a:gd name="connsiteY24" fmla="*/ 95994 h 179141"/>
                  <a:gd name="connsiteX25" fmla="*/ 1312326 w 2471994"/>
                  <a:gd name="connsiteY25" fmla="*/ 129331 h 179141"/>
                  <a:gd name="connsiteX26" fmla="*/ 1362332 w 2471994"/>
                  <a:gd name="connsiteY26" fmla="*/ 100756 h 179141"/>
                  <a:gd name="connsiteX27" fmla="*/ 1440913 w 2471994"/>
                  <a:gd name="connsiteY27" fmla="*/ 124569 h 179141"/>
                  <a:gd name="connsiteX28" fmla="*/ 1500772 w 2471994"/>
                  <a:gd name="connsiteY28" fmla="*/ 98555 h 179141"/>
                  <a:gd name="connsiteX29" fmla="*/ 1583217 w 2471994"/>
                  <a:gd name="connsiteY29" fmla="*/ 19128 h 179141"/>
                  <a:gd name="connsiteX30" fmla="*/ 1666847 w 2471994"/>
                  <a:gd name="connsiteY30" fmla="*/ 2280 h 179141"/>
                  <a:gd name="connsiteX31" fmla="*/ 1722451 w 2471994"/>
                  <a:gd name="connsiteY31" fmla="*/ 56887 h 179141"/>
                  <a:gd name="connsiteX32" fmla="*/ 1767144 w 2471994"/>
                  <a:gd name="connsiteY32" fmla="*/ 91231 h 179141"/>
                  <a:gd name="connsiteX33" fmla="*/ 1810156 w 2471994"/>
                  <a:gd name="connsiteY33" fmla="*/ 153251 h 179141"/>
                  <a:gd name="connsiteX34" fmla="*/ 1899229 w 2471994"/>
                  <a:gd name="connsiteY34" fmla="*/ 179139 h 179141"/>
                  <a:gd name="connsiteX35" fmla="*/ 1958466 w 2471994"/>
                  <a:gd name="connsiteY35" fmla="*/ 154684 h 179141"/>
                  <a:gd name="connsiteX36" fmla="*/ 2017754 w 2471994"/>
                  <a:gd name="connsiteY36" fmla="*/ 127225 h 179141"/>
                  <a:gd name="connsiteX37" fmla="*/ 2076707 w 2471994"/>
                  <a:gd name="connsiteY37" fmla="*/ 136475 h 179141"/>
                  <a:gd name="connsiteX38" fmla="*/ 2130051 w 2471994"/>
                  <a:gd name="connsiteY38" fmla="*/ 105868 h 179141"/>
                  <a:gd name="connsiteX39" fmla="*/ 2202913 w 2471994"/>
                  <a:gd name="connsiteY39" fmla="*/ 119806 h 179141"/>
                  <a:gd name="connsiteX40" fmla="*/ 2279113 w 2471994"/>
                  <a:gd name="connsiteY40" fmla="*/ 88850 h 179141"/>
                  <a:gd name="connsiteX41" fmla="*/ 2338644 w 2471994"/>
                  <a:gd name="connsiteY41" fmla="*/ 115044 h 179141"/>
                  <a:gd name="connsiteX42" fmla="*/ 2426631 w 2471994"/>
                  <a:gd name="connsiteY42" fmla="*/ 23985 h 179141"/>
                  <a:gd name="connsiteX43" fmla="*/ 2471994 w 2471994"/>
                  <a:gd name="connsiteY43" fmla="*/ 72181 h 179141"/>
                  <a:gd name="connsiteX0" fmla="*/ 0 w 2471994"/>
                  <a:gd name="connsiteY0" fmla="*/ 153734 h 179141"/>
                  <a:gd name="connsiteX1" fmla="*/ 83984 w 2471994"/>
                  <a:gd name="connsiteY1" fmla="*/ 142703 h 179141"/>
                  <a:gd name="connsiteX2" fmla="*/ 166440 w 2471994"/>
                  <a:gd name="connsiteY2" fmla="*/ 119461 h 179141"/>
                  <a:gd name="connsiteX3" fmla="*/ 236209 w 2471994"/>
                  <a:gd name="connsiteY3" fmla="*/ 103714 h 179141"/>
                  <a:gd name="connsiteX4" fmla="*/ 271505 w 2471994"/>
                  <a:gd name="connsiteY4" fmla="*/ 77474 h 179141"/>
                  <a:gd name="connsiteX5" fmla="*/ 309819 w 2471994"/>
                  <a:gd name="connsiteY5" fmla="*/ 95994 h 179141"/>
                  <a:gd name="connsiteX6" fmla="*/ 369479 w 2471994"/>
                  <a:gd name="connsiteY6" fmla="*/ 89216 h 179141"/>
                  <a:gd name="connsiteX7" fmla="*/ 395544 w 2471994"/>
                  <a:gd name="connsiteY7" fmla="*/ 107900 h 179141"/>
                  <a:gd name="connsiteX8" fmla="*/ 451899 w 2471994"/>
                  <a:gd name="connsiteY8" fmla="*/ 83640 h 179141"/>
                  <a:gd name="connsiteX9" fmla="*/ 500319 w 2471994"/>
                  <a:gd name="connsiteY9" fmla="*/ 103138 h 179141"/>
                  <a:gd name="connsiteX10" fmla="*/ 545986 w 2471994"/>
                  <a:gd name="connsiteY10" fmla="*/ 87478 h 179141"/>
                  <a:gd name="connsiteX11" fmla="*/ 579616 w 2471994"/>
                  <a:gd name="connsiteY11" fmla="*/ 59546 h 179141"/>
                  <a:gd name="connsiteX12" fmla="*/ 624400 w 2471994"/>
                  <a:gd name="connsiteY12" fmla="*/ 28185 h 179141"/>
                  <a:gd name="connsiteX13" fmla="*/ 680587 w 2471994"/>
                  <a:gd name="connsiteY13" fmla="*/ 5579 h 179141"/>
                  <a:gd name="connsiteX14" fmla="*/ 738908 w 2471994"/>
                  <a:gd name="connsiteY14" fmla="*/ 28244 h 179141"/>
                  <a:gd name="connsiteX15" fmla="*/ 783688 w 2471994"/>
                  <a:gd name="connsiteY15" fmla="*/ 98375 h 179141"/>
                  <a:gd name="connsiteX16" fmla="*/ 814644 w 2471994"/>
                  <a:gd name="connsiteY16" fmla="*/ 131713 h 179141"/>
                  <a:gd name="connsiteX17" fmla="*/ 841203 w 2471994"/>
                  <a:gd name="connsiteY17" fmla="*/ 159865 h 179141"/>
                  <a:gd name="connsiteX18" fmla="*/ 897434 w 2471994"/>
                  <a:gd name="connsiteY18" fmla="*/ 168887 h 179141"/>
                  <a:gd name="connsiteX19" fmla="*/ 954709 w 2471994"/>
                  <a:gd name="connsiteY19" fmla="*/ 138953 h 179141"/>
                  <a:gd name="connsiteX20" fmla="*/ 1002763 w 2471994"/>
                  <a:gd name="connsiteY20" fmla="*/ 129331 h 179141"/>
                  <a:gd name="connsiteX21" fmla="*/ 1049570 w 2471994"/>
                  <a:gd name="connsiteY21" fmla="*/ 110912 h 179141"/>
                  <a:gd name="connsiteX22" fmla="*/ 1098013 w 2471994"/>
                  <a:gd name="connsiteY22" fmla="*/ 124569 h 179141"/>
                  <a:gd name="connsiteX23" fmla="*/ 1178976 w 2471994"/>
                  <a:gd name="connsiteY23" fmla="*/ 117425 h 179141"/>
                  <a:gd name="connsiteX24" fmla="*/ 1257557 w 2471994"/>
                  <a:gd name="connsiteY24" fmla="*/ 95994 h 179141"/>
                  <a:gd name="connsiteX25" fmla="*/ 1312326 w 2471994"/>
                  <a:gd name="connsiteY25" fmla="*/ 129331 h 179141"/>
                  <a:gd name="connsiteX26" fmla="*/ 1362332 w 2471994"/>
                  <a:gd name="connsiteY26" fmla="*/ 100756 h 179141"/>
                  <a:gd name="connsiteX27" fmla="*/ 1440913 w 2471994"/>
                  <a:gd name="connsiteY27" fmla="*/ 124569 h 179141"/>
                  <a:gd name="connsiteX28" fmla="*/ 1500772 w 2471994"/>
                  <a:gd name="connsiteY28" fmla="*/ 98555 h 179141"/>
                  <a:gd name="connsiteX29" fmla="*/ 1583217 w 2471994"/>
                  <a:gd name="connsiteY29" fmla="*/ 19128 h 179141"/>
                  <a:gd name="connsiteX30" fmla="*/ 1666847 w 2471994"/>
                  <a:gd name="connsiteY30" fmla="*/ 2280 h 179141"/>
                  <a:gd name="connsiteX31" fmla="*/ 1722451 w 2471994"/>
                  <a:gd name="connsiteY31" fmla="*/ 56887 h 179141"/>
                  <a:gd name="connsiteX32" fmla="*/ 1767144 w 2471994"/>
                  <a:gd name="connsiteY32" fmla="*/ 91231 h 179141"/>
                  <a:gd name="connsiteX33" fmla="*/ 1810156 w 2471994"/>
                  <a:gd name="connsiteY33" fmla="*/ 153251 h 179141"/>
                  <a:gd name="connsiteX34" fmla="*/ 1899229 w 2471994"/>
                  <a:gd name="connsiteY34" fmla="*/ 179139 h 179141"/>
                  <a:gd name="connsiteX35" fmla="*/ 1958466 w 2471994"/>
                  <a:gd name="connsiteY35" fmla="*/ 154684 h 179141"/>
                  <a:gd name="connsiteX36" fmla="*/ 2017754 w 2471994"/>
                  <a:gd name="connsiteY36" fmla="*/ 127225 h 179141"/>
                  <a:gd name="connsiteX37" fmla="*/ 2084353 w 2471994"/>
                  <a:gd name="connsiteY37" fmla="*/ 126495 h 179141"/>
                  <a:gd name="connsiteX38" fmla="*/ 2130051 w 2471994"/>
                  <a:gd name="connsiteY38" fmla="*/ 105868 h 179141"/>
                  <a:gd name="connsiteX39" fmla="*/ 2202913 w 2471994"/>
                  <a:gd name="connsiteY39" fmla="*/ 119806 h 179141"/>
                  <a:gd name="connsiteX40" fmla="*/ 2279113 w 2471994"/>
                  <a:gd name="connsiteY40" fmla="*/ 88850 h 179141"/>
                  <a:gd name="connsiteX41" fmla="*/ 2338644 w 2471994"/>
                  <a:gd name="connsiteY41" fmla="*/ 115044 h 179141"/>
                  <a:gd name="connsiteX42" fmla="*/ 2426631 w 2471994"/>
                  <a:gd name="connsiteY42" fmla="*/ 23985 h 179141"/>
                  <a:gd name="connsiteX43" fmla="*/ 2471994 w 2471994"/>
                  <a:gd name="connsiteY43" fmla="*/ 72181 h 179141"/>
                  <a:gd name="connsiteX0" fmla="*/ 0 w 2471994"/>
                  <a:gd name="connsiteY0" fmla="*/ 153734 h 179141"/>
                  <a:gd name="connsiteX1" fmla="*/ 83984 w 2471994"/>
                  <a:gd name="connsiteY1" fmla="*/ 142703 h 179141"/>
                  <a:gd name="connsiteX2" fmla="*/ 166440 w 2471994"/>
                  <a:gd name="connsiteY2" fmla="*/ 119461 h 179141"/>
                  <a:gd name="connsiteX3" fmla="*/ 236209 w 2471994"/>
                  <a:gd name="connsiteY3" fmla="*/ 103714 h 179141"/>
                  <a:gd name="connsiteX4" fmla="*/ 271505 w 2471994"/>
                  <a:gd name="connsiteY4" fmla="*/ 77474 h 179141"/>
                  <a:gd name="connsiteX5" fmla="*/ 309819 w 2471994"/>
                  <a:gd name="connsiteY5" fmla="*/ 95994 h 179141"/>
                  <a:gd name="connsiteX6" fmla="*/ 369479 w 2471994"/>
                  <a:gd name="connsiteY6" fmla="*/ 89216 h 179141"/>
                  <a:gd name="connsiteX7" fmla="*/ 395544 w 2471994"/>
                  <a:gd name="connsiteY7" fmla="*/ 107900 h 179141"/>
                  <a:gd name="connsiteX8" fmla="*/ 451899 w 2471994"/>
                  <a:gd name="connsiteY8" fmla="*/ 83640 h 179141"/>
                  <a:gd name="connsiteX9" fmla="*/ 500319 w 2471994"/>
                  <a:gd name="connsiteY9" fmla="*/ 103138 h 179141"/>
                  <a:gd name="connsiteX10" fmla="*/ 545986 w 2471994"/>
                  <a:gd name="connsiteY10" fmla="*/ 87478 h 179141"/>
                  <a:gd name="connsiteX11" fmla="*/ 579616 w 2471994"/>
                  <a:gd name="connsiteY11" fmla="*/ 59546 h 179141"/>
                  <a:gd name="connsiteX12" fmla="*/ 624400 w 2471994"/>
                  <a:gd name="connsiteY12" fmla="*/ 28185 h 179141"/>
                  <a:gd name="connsiteX13" fmla="*/ 680587 w 2471994"/>
                  <a:gd name="connsiteY13" fmla="*/ 5579 h 179141"/>
                  <a:gd name="connsiteX14" fmla="*/ 738908 w 2471994"/>
                  <a:gd name="connsiteY14" fmla="*/ 28244 h 179141"/>
                  <a:gd name="connsiteX15" fmla="*/ 783688 w 2471994"/>
                  <a:gd name="connsiteY15" fmla="*/ 98375 h 179141"/>
                  <a:gd name="connsiteX16" fmla="*/ 814644 w 2471994"/>
                  <a:gd name="connsiteY16" fmla="*/ 131713 h 179141"/>
                  <a:gd name="connsiteX17" fmla="*/ 841203 w 2471994"/>
                  <a:gd name="connsiteY17" fmla="*/ 159865 h 179141"/>
                  <a:gd name="connsiteX18" fmla="*/ 897434 w 2471994"/>
                  <a:gd name="connsiteY18" fmla="*/ 168887 h 179141"/>
                  <a:gd name="connsiteX19" fmla="*/ 954709 w 2471994"/>
                  <a:gd name="connsiteY19" fmla="*/ 138953 h 179141"/>
                  <a:gd name="connsiteX20" fmla="*/ 1002763 w 2471994"/>
                  <a:gd name="connsiteY20" fmla="*/ 129331 h 179141"/>
                  <a:gd name="connsiteX21" fmla="*/ 1049570 w 2471994"/>
                  <a:gd name="connsiteY21" fmla="*/ 110912 h 179141"/>
                  <a:gd name="connsiteX22" fmla="*/ 1098013 w 2471994"/>
                  <a:gd name="connsiteY22" fmla="*/ 124569 h 179141"/>
                  <a:gd name="connsiteX23" fmla="*/ 1178976 w 2471994"/>
                  <a:gd name="connsiteY23" fmla="*/ 117425 h 179141"/>
                  <a:gd name="connsiteX24" fmla="*/ 1257557 w 2471994"/>
                  <a:gd name="connsiteY24" fmla="*/ 95994 h 179141"/>
                  <a:gd name="connsiteX25" fmla="*/ 1312326 w 2471994"/>
                  <a:gd name="connsiteY25" fmla="*/ 129331 h 179141"/>
                  <a:gd name="connsiteX26" fmla="*/ 1362332 w 2471994"/>
                  <a:gd name="connsiteY26" fmla="*/ 100756 h 179141"/>
                  <a:gd name="connsiteX27" fmla="*/ 1440913 w 2471994"/>
                  <a:gd name="connsiteY27" fmla="*/ 124569 h 179141"/>
                  <a:gd name="connsiteX28" fmla="*/ 1500772 w 2471994"/>
                  <a:gd name="connsiteY28" fmla="*/ 98555 h 179141"/>
                  <a:gd name="connsiteX29" fmla="*/ 1583217 w 2471994"/>
                  <a:gd name="connsiteY29" fmla="*/ 19128 h 179141"/>
                  <a:gd name="connsiteX30" fmla="*/ 1666847 w 2471994"/>
                  <a:gd name="connsiteY30" fmla="*/ 2280 h 179141"/>
                  <a:gd name="connsiteX31" fmla="*/ 1722451 w 2471994"/>
                  <a:gd name="connsiteY31" fmla="*/ 56887 h 179141"/>
                  <a:gd name="connsiteX32" fmla="*/ 1767144 w 2471994"/>
                  <a:gd name="connsiteY32" fmla="*/ 91231 h 179141"/>
                  <a:gd name="connsiteX33" fmla="*/ 1810156 w 2471994"/>
                  <a:gd name="connsiteY33" fmla="*/ 153251 h 179141"/>
                  <a:gd name="connsiteX34" fmla="*/ 1899229 w 2471994"/>
                  <a:gd name="connsiteY34" fmla="*/ 179139 h 179141"/>
                  <a:gd name="connsiteX35" fmla="*/ 1958466 w 2471994"/>
                  <a:gd name="connsiteY35" fmla="*/ 154684 h 179141"/>
                  <a:gd name="connsiteX36" fmla="*/ 2017754 w 2471994"/>
                  <a:gd name="connsiteY36" fmla="*/ 127225 h 179141"/>
                  <a:gd name="connsiteX37" fmla="*/ 2084353 w 2471994"/>
                  <a:gd name="connsiteY37" fmla="*/ 126495 h 179141"/>
                  <a:gd name="connsiteX38" fmla="*/ 2130051 w 2471994"/>
                  <a:gd name="connsiteY38" fmla="*/ 105868 h 179141"/>
                  <a:gd name="connsiteX39" fmla="*/ 2208240 w 2471994"/>
                  <a:gd name="connsiteY39" fmla="*/ 104185 h 179141"/>
                  <a:gd name="connsiteX40" fmla="*/ 2279113 w 2471994"/>
                  <a:gd name="connsiteY40" fmla="*/ 88850 h 179141"/>
                  <a:gd name="connsiteX41" fmla="*/ 2338644 w 2471994"/>
                  <a:gd name="connsiteY41" fmla="*/ 115044 h 179141"/>
                  <a:gd name="connsiteX42" fmla="*/ 2426631 w 2471994"/>
                  <a:gd name="connsiteY42" fmla="*/ 23985 h 179141"/>
                  <a:gd name="connsiteX43" fmla="*/ 2471994 w 2471994"/>
                  <a:gd name="connsiteY43" fmla="*/ 72181 h 179141"/>
                  <a:gd name="connsiteX0" fmla="*/ 0 w 2471994"/>
                  <a:gd name="connsiteY0" fmla="*/ 153734 h 179141"/>
                  <a:gd name="connsiteX1" fmla="*/ 83984 w 2471994"/>
                  <a:gd name="connsiteY1" fmla="*/ 142703 h 179141"/>
                  <a:gd name="connsiteX2" fmla="*/ 166440 w 2471994"/>
                  <a:gd name="connsiteY2" fmla="*/ 119461 h 179141"/>
                  <a:gd name="connsiteX3" fmla="*/ 236209 w 2471994"/>
                  <a:gd name="connsiteY3" fmla="*/ 103714 h 179141"/>
                  <a:gd name="connsiteX4" fmla="*/ 271505 w 2471994"/>
                  <a:gd name="connsiteY4" fmla="*/ 77474 h 179141"/>
                  <a:gd name="connsiteX5" fmla="*/ 309819 w 2471994"/>
                  <a:gd name="connsiteY5" fmla="*/ 95994 h 179141"/>
                  <a:gd name="connsiteX6" fmla="*/ 369479 w 2471994"/>
                  <a:gd name="connsiteY6" fmla="*/ 89216 h 179141"/>
                  <a:gd name="connsiteX7" fmla="*/ 395544 w 2471994"/>
                  <a:gd name="connsiteY7" fmla="*/ 107900 h 179141"/>
                  <a:gd name="connsiteX8" fmla="*/ 451899 w 2471994"/>
                  <a:gd name="connsiteY8" fmla="*/ 83640 h 179141"/>
                  <a:gd name="connsiteX9" fmla="*/ 500319 w 2471994"/>
                  <a:gd name="connsiteY9" fmla="*/ 103138 h 179141"/>
                  <a:gd name="connsiteX10" fmla="*/ 545986 w 2471994"/>
                  <a:gd name="connsiteY10" fmla="*/ 87478 h 179141"/>
                  <a:gd name="connsiteX11" fmla="*/ 579616 w 2471994"/>
                  <a:gd name="connsiteY11" fmla="*/ 59546 h 179141"/>
                  <a:gd name="connsiteX12" fmla="*/ 624400 w 2471994"/>
                  <a:gd name="connsiteY12" fmla="*/ 28185 h 179141"/>
                  <a:gd name="connsiteX13" fmla="*/ 680587 w 2471994"/>
                  <a:gd name="connsiteY13" fmla="*/ 5579 h 179141"/>
                  <a:gd name="connsiteX14" fmla="*/ 738908 w 2471994"/>
                  <a:gd name="connsiteY14" fmla="*/ 28244 h 179141"/>
                  <a:gd name="connsiteX15" fmla="*/ 783688 w 2471994"/>
                  <a:gd name="connsiteY15" fmla="*/ 98375 h 179141"/>
                  <a:gd name="connsiteX16" fmla="*/ 814644 w 2471994"/>
                  <a:gd name="connsiteY16" fmla="*/ 131713 h 179141"/>
                  <a:gd name="connsiteX17" fmla="*/ 841203 w 2471994"/>
                  <a:gd name="connsiteY17" fmla="*/ 159865 h 179141"/>
                  <a:gd name="connsiteX18" fmla="*/ 908960 w 2471994"/>
                  <a:gd name="connsiteY18" fmla="*/ 175506 h 179141"/>
                  <a:gd name="connsiteX19" fmla="*/ 954709 w 2471994"/>
                  <a:gd name="connsiteY19" fmla="*/ 138953 h 179141"/>
                  <a:gd name="connsiteX20" fmla="*/ 1002763 w 2471994"/>
                  <a:gd name="connsiteY20" fmla="*/ 129331 h 179141"/>
                  <a:gd name="connsiteX21" fmla="*/ 1049570 w 2471994"/>
                  <a:gd name="connsiteY21" fmla="*/ 110912 h 179141"/>
                  <a:gd name="connsiteX22" fmla="*/ 1098013 w 2471994"/>
                  <a:gd name="connsiteY22" fmla="*/ 124569 h 179141"/>
                  <a:gd name="connsiteX23" fmla="*/ 1178976 w 2471994"/>
                  <a:gd name="connsiteY23" fmla="*/ 117425 h 179141"/>
                  <a:gd name="connsiteX24" fmla="*/ 1257557 w 2471994"/>
                  <a:gd name="connsiteY24" fmla="*/ 95994 h 179141"/>
                  <a:gd name="connsiteX25" fmla="*/ 1312326 w 2471994"/>
                  <a:gd name="connsiteY25" fmla="*/ 129331 h 179141"/>
                  <a:gd name="connsiteX26" fmla="*/ 1362332 w 2471994"/>
                  <a:gd name="connsiteY26" fmla="*/ 100756 h 179141"/>
                  <a:gd name="connsiteX27" fmla="*/ 1440913 w 2471994"/>
                  <a:gd name="connsiteY27" fmla="*/ 124569 h 179141"/>
                  <a:gd name="connsiteX28" fmla="*/ 1500772 w 2471994"/>
                  <a:gd name="connsiteY28" fmla="*/ 98555 h 179141"/>
                  <a:gd name="connsiteX29" fmla="*/ 1583217 w 2471994"/>
                  <a:gd name="connsiteY29" fmla="*/ 19128 h 179141"/>
                  <a:gd name="connsiteX30" fmla="*/ 1666847 w 2471994"/>
                  <a:gd name="connsiteY30" fmla="*/ 2280 h 179141"/>
                  <a:gd name="connsiteX31" fmla="*/ 1722451 w 2471994"/>
                  <a:gd name="connsiteY31" fmla="*/ 56887 h 179141"/>
                  <a:gd name="connsiteX32" fmla="*/ 1767144 w 2471994"/>
                  <a:gd name="connsiteY32" fmla="*/ 91231 h 179141"/>
                  <a:gd name="connsiteX33" fmla="*/ 1810156 w 2471994"/>
                  <a:gd name="connsiteY33" fmla="*/ 153251 h 179141"/>
                  <a:gd name="connsiteX34" fmla="*/ 1899229 w 2471994"/>
                  <a:gd name="connsiteY34" fmla="*/ 179139 h 179141"/>
                  <a:gd name="connsiteX35" fmla="*/ 1958466 w 2471994"/>
                  <a:gd name="connsiteY35" fmla="*/ 154684 h 179141"/>
                  <a:gd name="connsiteX36" fmla="*/ 2017754 w 2471994"/>
                  <a:gd name="connsiteY36" fmla="*/ 127225 h 179141"/>
                  <a:gd name="connsiteX37" fmla="*/ 2084353 w 2471994"/>
                  <a:gd name="connsiteY37" fmla="*/ 126495 h 179141"/>
                  <a:gd name="connsiteX38" fmla="*/ 2130051 w 2471994"/>
                  <a:gd name="connsiteY38" fmla="*/ 105868 h 179141"/>
                  <a:gd name="connsiteX39" fmla="*/ 2208240 w 2471994"/>
                  <a:gd name="connsiteY39" fmla="*/ 104185 h 179141"/>
                  <a:gd name="connsiteX40" fmla="*/ 2279113 w 2471994"/>
                  <a:gd name="connsiteY40" fmla="*/ 88850 h 179141"/>
                  <a:gd name="connsiteX41" fmla="*/ 2338644 w 2471994"/>
                  <a:gd name="connsiteY41" fmla="*/ 115044 h 179141"/>
                  <a:gd name="connsiteX42" fmla="*/ 2426631 w 2471994"/>
                  <a:gd name="connsiteY42" fmla="*/ 23985 h 179141"/>
                  <a:gd name="connsiteX43" fmla="*/ 2471994 w 2471994"/>
                  <a:gd name="connsiteY43" fmla="*/ 72181 h 179141"/>
                  <a:gd name="connsiteX0" fmla="*/ 0 w 2471994"/>
                  <a:gd name="connsiteY0" fmla="*/ 153734 h 179141"/>
                  <a:gd name="connsiteX1" fmla="*/ 83984 w 2471994"/>
                  <a:gd name="connsiteY1" fmla="*/ 142703 h 179141"/>
                  <a:gd name="connsiteX2" fmla="*/ 166440 w 2471994"/>
                  <a:gd name="connsiteY2" fmla="*/ 119461 h 179141"/>
                  <a:gd name="connsiteX3" fmla="*/ 236209 w 2471994"/>
                  <a:gd name="connsiteY3" fmla="*/ 103714 h 179141"/>
                  <a:gd name="connsiteX4" fmla="*/ 271505 w 2471994"/>
                  <a:gd name="connsiteY4" fmla="*/ 77474 h 179141"/>
                  <a:gd name="connsiteX5" fmla="*/ 309819 w 2471994"/>
                  <a:gd name="connsiteY5" fmla="*/ 95994 h 179141"/>
                  <a:gd name="connsiteX6" fmla="*/ 369479 w 2471994"/>
                  <a:gd name="connsiteY6" fmla="*/ 89216 h 179141"/>
                  <a:gd name="connsiteX7" fmla="*/ 395544 w 2471994"/>
                  <a:gd name="connsiteY7" fmla="*/ 107900 h 179141"/>
                  <a:gd name="connsiteX8" fmla="*/ 451899 w 2471994"/>
                  <a:gd name="connsiteY8" fmla="*/ 83640 h 179141"/>
                  <a:gd name="connsiteX9" fmla="*/ 500319 w 2471994"/>
                  <a:gd name="connsiteY9" fmla="*/ 103138 h 179141"/>
                  <a:gd name="connsiteX10" fmla="*/ 545986 w 2471994"/>
                  <a:gd name="connsiteY10" fmla="*/ 87478 h 179141"/>
                  <a:gd name="connsiteX11" fmla="*/ 579616 w 2471994"/>
                  <a:gd name="connsiteY11" fmla="*/ 59546 h 179141"/>
                  <a:gd name="connsiteX12" fmla="*/ 624400 w 2471994"/>
                  <a:gd name="connsiteY12" fmla="*/ 28185 h 179141"/>
                  <a:gd name="connsiteX13" fmla="*/ 680587 w 2471994"/>
                  <a:gd name="connsiteY13" fmla="*/ 5579 h 179141"/>
                  <a:gd name="connsiteX14" fmla="*/ 738908 w 2471994"/>
                  <a:gd name="connsiteY14" fmla="*/ 28244 h 179141"/>
                  <a:gd name="connsiteX15" fmla="*/ 783688 w 2471994"/>
                  <a:gd name="connsiteY15" fmla="*/ 98375 h 179141"/>
                  <a:gd name="connsiteX16" fmla="*/ 814644 w 2471994"/>
                  <a:gd name="connsiteY16" fmla="*/ 131713 h 179141"/>
                  <a:gd name="connsiteX17" fmla="*/ 840075 w 2471994"/>
                  <a:gd name="connsiteY17" fmla="*/ 167839 h 179141"/>
                  <a:gd name="connsiteX18" fmla="*/ 908960 w 2471994"/>
                  <a:gd name="connsiteY18" fmla="*/ 175506 h 179141"/>
                  <a:gd name="connsiteX19" fmla="*/ 954709 w 2471994"/>
                  <a:gd name="connsiteY19" fmla="*/ 138953 h 179141"/>
                  <a:gd name="connsiteX20" fmla="*/ 1002763 w 2471994"/>
                  <a:gd name="connsiteY20" fmla="*/ 129331 h 179141"/>
                  <a:gd name="connsiteX21" fmla="*/ 1049570 w 2471994"/>
                  <a:gd name="connsiteY21" fmla="*/ 110912 h 179141"/>
                  <a:gd name="connsiteX22" fmla="*/ 1098013 w 2471994"/>
                  <a:gd name="connsiteY22" fmla="*/ 124569 h 179141"/>
                  <a:gd name="connsiteX23" fmla="*/ 1178976 w 2471994"/>
                  <a:gd name="connsiteY23" fmla="*/ 117425 h 179141"/>
                  <a:gd name="connsiteX24" fmla="*/ 1257557 w 2471994"/>
                  <a:gd name="connsiteY24" fmla="*/ 95994 h 179141"/>
                  <a:gd name="connsiteX25" fmla="*/ 1312326 w 2471994"/>
                  <a:gd name="connsiteY25" fmla="*/ 129331 h 179141"/>
                  <a:gd name="connsiteX26" fmla="*/ 1362332 w 2471994"/>
                  <a:gd name="connsiteY26" fmla="*/ 100756 h 179141"/>
                  <a:gd name="connsiteX27" fmla="*/ 1440913 w 2471994"/>
                  <a:gd name="connsiteY27" fmla="*/ 124569 h 179141"/>
                  <a:gd name="connsiteX28" fmla="*/ 1500772 w 2471994"/>
                  <a:gd name="connsiteY28" fmla="*/ 98555 h 179141"/>
                  <a:gd name="connsiteX29" fmla="*/ 1583217 w 2471994"/>
                  <a:gd name="connsiteY29" fmla="*/ 19128 h 179141"/>
                  <a:gd name="connsiteX30" fmla="*/ 1666847 w 2471994"/>
                  <a:gd name="connsiteY30" fmla="*/ 2280 h 179141"/>
                  <a:gd name="connsiteX31" fmla="*/ 1722451 w 2471994"/>
                  <a:gd name="connsiteY31" fmla="*/ 56887 h 179141"/>
                  <a:gd name="connsiteX32" fmla="*/ 1767144 w 2471994"/>
                  <a:gd name="connsiteY32" fmla="*/ 91231 h 179141"/>
                  <a:gd name="connsiteX33" fmla="*/ 1810156 w 2471994"/>
                  <a:gd name="connsiteY33" fmla="*/ 153251 h 179141"/>
                  <a:gd name="connsiteX34" fmla="*/ 1899229 w 2471994"/>
                  <a:gd name="connsiteY34" fmla="*/ 179139 h 179141"/>
                  <a:gd name="connsiteX35" fmla="*/ 1958466 w 2471994"/>
                  <a:gd name="connsiteY35" fmla="*/ 154684 h 179141"/>
                  <a:gd name="connsiteX36" fmla="*/ 2017754 w 2471994"/>
                  <a:gd name="connsiteY36" fmla="*/ 127225 h 179141"/>
                  <a:gd name="connsiteX37" fmla="*/ 2084353 w 2471994"/>
                  <a:gd name="connsiteY37" fmla="*/ 126495 h 179141"/>
                  <a:gd name="connsiteX38" fmla="*/ 2130051 w 2471994"/>
                  <a:gd name="connsiteY38" fmla="*/ 105868 h 179141"/>
                  <a:gd name="connsiteX39" fmla="*/ 2208240 w 2471994"/>
                  <a:gd name="connsiteY39" fmla="*/ 104185 h 179141"/>
                  <a:gd name="connsiteX40" fmla="*/ 2279113 w 2471994"/>
                  <a:gd name="connsiteY40" fmla="*/ 88850 h 179141"/>
                  <a:gd name="connsiteX41" fmla="*/ 2338644 w 2471994"/>
                  <a:gd name="connsiteY41" fmla="*/ 115044 h 179141"/>
                  <a:gd name="connsiteX42" fmla="*/ 2426631 w 2471994"/>
                  <a:gd name="connsiteY42" fmla="*/ 23985 h 179141"/>
                  <a:gd name="connsiteX43" fmla="*/ 2471994 w 2471994"/>
                  <a:gd name="connsiteY43" fmla="*/ 72181 h 179141"/>
                  <a:gd name="connsiteX0" fmla="*/ 0 w 2471994"/>
                  <a:gd name="connsiteY0" fmla="*/ 153734 h 179141"/>
                  <a:gd name="connsiteX1" fmla="*/ 83984 w 2471994"/>
                  <a:gd name="connsiteY1" fmla="*/ 142703 h 179141"/>
                  <a:gd name="connsiteX2" fmla="*/ 166440 w 2471994"/>
                  <a:gd name="connsiteY2" fmla="*/ 119461 h 179141"/>
                  <a:gd name="connsiteX3" fmla="*/ 236209 w 2471994"/>
                  <a:gd name="connsiteY3" fmla="*/ 103714 h 179141"/>
                  <a:gd name="connsiteX4" fmla="*/ 271505 w 2471994"/>
                  <a:gd name="connsiteY4" fmla="*/ 77474 h 179141"/>
                  <a:gd name="connsiteX5" fmla="*/ 309819 w 2471994"/>
                  <a:gd name="connsiteY5" fmla="*/ 95994 h 179141"/>
                  <a:gd name="connsiteX6" fmla="*/ 369479 w 2471994"/>
                  <a:gd name="connsiteY6" fmla="*/ 89216 h 179141"/>
                  <a:gd name="connsiteX7" fmla="*/ 395544 w 2471994"/>
                  <a:gd name="connsiteY7" fmla="*/ 107900 h 179141"/>
                  <a:gd name="connsiteX8" fmla="*/ 451899 w 2471994"/>
                  <a:gd name="connsiteY8" fmla="*/ 83640 h 179141"/>
                  <a:gd name="connsiteX9" fmla="*/ 500319 w 2471994"/>
                  <a:gd name="connsiteY9" fmla="*/ 103138 h 179141"/>
                  <a:gd name="connsiteX10" fmla="*/ 545986 w 2471994"/>
                  <a:gd name="connsiteY10" fmla="*/ 87478 h 179141"/>
                  <a:gd name="connsiteX11" fmla="*/ 579616 w 2471994"/>
                  <a:gd name="connsiteY11" fmla="*/ 59546 h 179141"/>
                  <a:gd name="connsiteX12" fmla="*/ 624400 w 2471994"/>
                  <a:gd name="connsiteY12" fmla="*/ 28185 h 179141"/>
                  <a:gd name="connsiteX13" fmla="*/ 680587 w 2471994"/>
                  <a:gd name="connsiteY13" fmla="*/ 5579 h 179141"/>
                  <a:gd name="connsiteX14" fmla="*/ 738908 w 2471994"/>
                  <a:gd name="connsiteY14" fmla="*/ 28244 h 179141"/>
                  <a:gd name="connsiteX15" fmla="*/ 783688 w 2471994"/>
                  <a:gd name="connsiteY15" fmla="*/ 98375 h 179141"/>
                  <a:gd name="connsiteX16" fmla="*/ 814644 w 2471994"/>
                  <a:gd name="connsiteY16" fmla="*/ 131713 h 179141"/>
                  <a:gd name="connsiteX17" fmla="*/ 840075 w 2471994"/>
                  <a:gd name="connsiteY17" fmla="*/ 167839 h 179141"/>
                  <a:gd name="connsiteX18" fmla="*/ 908960 w 2471994"/>
                  <a:gd name="connsiteY18" fmla="*/ 175506 h 179141"/>
                  <a:gd name="connsiteX19" fmla="*/ 959344 w 2471994"/>
                  <a:gd name="connsiteY19" fmla="*/ 150235 h 179141"/>
                  <a:gd name="connsiteX20" fmla="*/ 1002763 w 2471994"/>
                  <a:gd name="connsiteY20" fmla="*/ 129331 h 179141"/>
                  <a:gd name="connsiteX21" fmla="*/ 1049570 w 2471994"/>
                  <a:gd name="connsiteY21" fmla="*/ 110912 h 179141"/>
                  <a:gd name="connsiteX22" fmla="*/ 1098013 w 2471994"/>
                  <a:gd name="connsiteY22" fmla="*/ 124569 h 179141"/>
                  <a:gd name="connsiteX23" fmla="*/ 1178976 w 2471994"/>
                  <a:gd name="connsiteY23" fmla="*/ 117425 h 179141"/>
                  <a:gd name="connsiteX24" fmla="*/ 1257557 w 2471994"/>
                  <a:gd name="connsiteY24" fmla="*/ 95994 h 179141"/>
                  <a:gd name="connsiteX25" fmla="*/ 1312326 w 2471994"/>
                  <a:gd name="connsiteY25" fmla="*/ 129331 h 179141"/>
                  <a:gd name="connsiteX26" fmla="*/ 1362332 w 2471994"/>
                  <a:gd name="connsiteY26" fmla="*/ 100756 h 179141"/>
                  <a:gd name="connsiteX27" fmla="*/ 1440913 w 2471994"/>
                  <a:gd name="connsiteY27" fmla="*/ 124569 h 179141"/>
                  <a:gd name="connsiteX28" fmla="*/ 1500772 w 2471994"/>
                  <a:gd name="connsiteY28" fmla="*/ 98555 h 179141"/>
                  <a:gd name="connsiteX29" fmla="*/ 1583217 w 2471994"/>
                  <a:gd name="connsiteY29" fmla="*/ 19128 h 179141"/>
                  <a:gd name="connsiteX30" fmla="*/ 1666847 w 2471994"/>
                  <a:gd name="connsiteY30" fmla="*/ 2280 h 179141"/>
                  <a:gd name="connsiteX31" fmla="*/ 1722451 w 2471994"/>
                  <a:gd name="connsiteY31" fmla="*/ 56887 h 179141"/>
                  <a:gd name="connsiteX32" fmla="*/ 1767144 w 2471994"/>
                  <a:gd name="connsiteY32" fmla="*/ 91231 h 179141"/>
                  <a:gd name="connsiteX33" fmla="*/ 1810156 w 2471994"/>
                  <a:gd name="connsiteY33" fmla="*/ 153251 h 179141"/>
                  <a:gd name="connsiteX34" fmla="*/ 1899229 w 2471994"/>
                  <a:gd name="connsiteY34" fmla="*/ 179139 h 179141"/>
                  <a:gd name="connsiteX35" fmla="*/ 1958466 w 2471994"/>
                  <a:gd name="connsiteY35" fmla="*/ 154684 h 179141"/>
                  <a:gd name="connsiteX36" fmla="*/ 2017754 w 2471994"/>
                  <a:gd name="connsiteY36" fmla="*/ 127225 h 179141"/>
                  <a:gd name="connsiteX37" fmla="*/ 2084353 w 2471994"/>
                  <a:gd name="connsiteY37" fmla="*/ 126495 h 179141"/>
                  <a:gd name="connsiteX38" fmla="*/ 2130051 w 2471994"/>
                  <a:gd name="connsiteY38" fmla="*/ 105868 h 179141"/>
                  <a:gd name="connsiteX39" fmla="*/ 2208240 w 2471994"/>
                  <a:gd name="connsiteY39" fmla="*/ 104185 h 179141"/>
                  <a:gd name="connsiteX40" fmla="*/ 2279113 w 2471994"/>
                  <a:gd name="connsiteY40" fmla="*/ 88850 h 179141"/>
                  <a:gd name="connsiteX41" fmla="*/ 2338644 w 2471994"/>
                  <a:gd name="connsiteY41" fmla="*/ 115044 h 179141"/>
                  <a:gd name="connsiteX42" fmla="*/ 2426631 w 2471994"/>
                  <a:gd name="connsiteY42" fmla="*/ 23985 h 179141"/>
                  <a:gd name="connsiteX43" fmla="*/ 2471994 w 2471994"/>
                  <a:gd name="connsiteY43" fmla="*/ 72181 h 17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471994" h="179141">
                    <a:moveTo>
                      <a:pt x="0" y="153734"/>
                    </a:moveTo>
                    <a:cubicBezTo>
                      <a:pt x="35631" y="138384"/>
                      <a:pt x="56244" y="148415"/>
                      <a:pt x="83984" y="142703"/>
                    </a:cubicBezTo>
                    <a:cubicBezTo>
                      <a:pt x="111724" y="136991"/>
                      <a:pt x="141069" y="125959"/>
                      <a:pt x="166440" y="119461"/>
                    </a:cubicBezTo>
                    <a:cubicBezTo>
                      <a:pt x="191811" y="112963"/>
                      <a:pt x="218698" y="110712"/>
                      <a:pt x="236209" y="103714"/>
                    </a:cubicBezTo>
                    <a:cubicBezTo>
                      <a:pt x="253720" y="96716"/>
                      <a:pt x="259237" y="78761"/>
                      <a:pt x="271505" y="77474"/>
                    </a:cubicBezTo>
                    <a:cubicBezTo>
                      <a:pt x="283773" y="76187"/>
                      <a:pt x="293490" y="94037"/>
                      <a:pt x="309819" y="95994"/>
                    </a:cubicBezTo>
                    <a:cubicBezTo>
                      <a:pt x="326148" y="97951"/>
                      <a:pt x="355192" y="87232"/>
                      <a:pt x="369479" y="89216"/>
                    </a:cubicBezTo>
                    <a:cubicBezTo>
                      <a:pt x="383766" y="91200"/>
                      <a:pt x="381807" y="108829"/>
                      <a:pt x="395544" y="107900"/>
                    </a:cubicBezTo>
                    <a:cubicBezTo>
                      <a:pt x="409281" y="106971"/>
                      <a:pt x="434437" y="84434"/>
                      <a:pt x="451899" y="83640"/>
                    </a:cubicBezTo>
                    <a:cubicBezTo>
                      <a:pt x="469361" y="82846"/>
                      <a:pt x="484638" y="102498"/>
                      <a:pt x="500319" y="103138"/>
                    </a:cubicBezTo>
                    <a:cubicBezTo>
                      <a:pt x="516000" y="103778"/>
                      <a:pt x="532770" y="94743"/>
                      <a:pt x="545986" y="87478"/>
                    </a:cubicBezTo>
                    <a:cubicBezTo>
                      <a:pt x="559202" y="80213"/>
                      <a:pt x="566547" y="69428"/>
                      <a:pt x="579616" y="59546"/>
                    </a:cubicBezTo>
                    <a:cubicBezTo>
                      <a:pt x="592685" y="49664"/>
                      <a:pt x="607571" y="37180"/>
                      <a:pt x="624400" y="28185"/>
                    </a:cubicBezTo>
                    <a:cubicBezTo>
                      <a:pt x="641229" y="19190"/>
                      <a:pt x="661502" y="5569"/>
                      <a:pt x="680587" y="5579"/>
                    </a:cubicBezTo>
                    <a:cubicBezTo>
                      <a:pt x="699672" y="5589"/>
                      <a:pt x="721724" y="12778"/>
                      <a:pt x="738908" y="28244"/>
                    </a:cubicBezTo>
                    <a:cubicBezTo>
                      <a:pt x="756092" y="43710"/>
                      <a:pt x="771065" y="81130"/>
                      <a:pt x="783688" y="98375"/>
                    </a:cubicBezTo>
                    <a:cubicBezTo>
                      <a:pt x="796311" y="115620"/>
                      <a:pt x="805246" y="120136"/>
                      <a:pt x="814644" y="131713"/>
                    </a:cubicBezTo>
                    <a:cubicBezTo>
                      <a:pt x="824042" y="143290"/>
                      <a:pt x="824356" y="160540"/>
                      <a:pt x="840075" y="167839"/>
                    </a:cubicBezTo>
                    <a:cubicBezTo>
                      <a:pt x="855794" y="175138"/>
                      <a:pt x="889082" y="178440"/>
                      <a:pt x="908960" y="175506"/>
                    </a:cubicBezTo>
                    <a:cubicBezTo>
                      <a:pt x="928838" y="172572"/>
                      <a:pt x="943710" y="157931"/>
                      <a:pt x="959344" y="150235"/>
                    </a:cubicBezTo>
                    <a:cubicBezTo>
                      <a:pt x="974978" y="142539"/>
                      <a:pt x="987725" y="135885"/>
                      <a:pt x="1002763" y="129331"/>
                    </a:cubicBezTo>
                    <a:cubicBezTo>
                      <a:pt x="1017801" y="122777"/>
                      <a:pt x="1033695" y="111706"/>
                      <a:pt x="1049570" y="110912"/>
                    </a:cubicBezTo>
                    <a:cubicBezTo>
                      <a:pt x="1065445" y="110118"/>
                      <a:pt x="1076445" y="123484"/>
                      <a:pt x="1098013" y="124569"/>
                    </a:cubicBezTo>
                    <a:cubicBezTo>
                      <a:pt x="1119581" y="125654"/>
                      <a:pt x="1152386" y="122187"/>
                      <a:pt x="1178976" y="117425"/>
                    </a:cubicBezTo>
                    <a:cubicBezTo>
                      <a:pt x="1205566" y="112663"/>
                      <a:pt x="1235332" y="94010"/>
                      <a:pt x="1257557" y="95994"/>
                    </a:cubicBezTo>
                    <a:cubicBezTo>
                      <a:pt x="1279782" y="97978"/>
                      <a:pt x="1294864" y="128537"/>
                      <a:pt x="1312326" y="129331"/>
                    </a:cubicBezTo>
                    <a:cubicBezTo>
                      <a:pt x="1329788" y="130125"/>
                      <a:pt x="1340901" y="101550"/>
                      <a:pt x="1362332" y="100756"/>
                    </a:cubicBezTo>
                    <a:cubicBezTo>
                      <a:pt x="1383763" y="99962"/>
                      <a:pt x="1417840" y="124936"/>
                      <a:pt x="1440913" y="124569"/>
                    </a:cubicBezTo>
                    <a:cubicBezTo>
                      <a:pt x="1463986" y="124202"/>
                      <a:pt x="1477055" y="116128"/>
                      <a:pt x="1500772" y="98555"/>
                    </a:cubicBezTo>
                    <a:cubicBezTo>
                      <a:pt x="1524489" y="80982"/>
                      <a:pt x="1555538" y="35174"/>
                      <a:pt x="1583217" y="19128"/>
                    </a:cubicBezTo>
                    <a:cubicBezTo>
                      <a:pt x="1610896" y="3082"/>
                      <a:pt x="1643641" y="-4013"/>
                      <a:pt x="1666847" y="2280"/>
                    </a:cubicBezTo>
                    <a:cubicBezTo>
                      <a:pt x="1690053" y="8573"/>
                      <a:pt x="1705735" y="42062"/>
                      <a:pt x="1722451" y="56887"/>
                    </a:cubicBezTo>
                    <a:cubicBezTo>
                      <a:pt x="1739167" y="71712"/>
                      <a:pt x="1752527" y="75170"/>
                      <a:pt x="1767144" y="91231"/>
                    </a:cubicBezTo>
                    <a:cubicBezTo>
                      <a:pt x="1781762" y="107292"/>
                      <a:pt x="1788142" y="138600"/>
                      <a:pt x="1810156" y="153251"/>
                    </a:cubicBezTo>
                    <a:cubicBezTo>
                      <a:pt x="1832170" y="167902"/>
                      <a:pt x="1874511" y="178900"/>
                      <a:pt x="1899229" y="179139"/>
                    </a:cubicBezTo>
                    <a:cubicBezTo>
                      <a:pt x="1923947" y="179378"/>
                      <a:pt x="1938712" y="163336"/>
                      <a:pt x="1958466" y="154684"/>
                    </a:cubicBezTo>
                    <a:cubicBezTo>
                      <a:pt x="1978220" y="146032"/>
                      <a:pt x="1996773" y="131923"/>
                      <a:pt x="2017754" y="127225"/>
                    </a:cubicBezTo>
                    <a:cubicBezTo>
                      <a:pt x="2038735" y="122527"/>
                      <a:pt x="2065637" y="130055"/>
                      <a:pt x="2084353" y="126495"/>
                    </a:cubicBezTo>
                    <a:cubicBezTo>
                      <a:pt x="2103069" y="122936"/>
                      <a:pt x="2109403" y="109586"/>
                      <a:pt x="2130051" y="105868"/>
                    </a:cubicBezTo>
                    <a:cubicBezTo>
                      <a:pt x="2150699" y="102150"/>
                      <a:pt x="2183396" y="107021"/>
                      <a:pt x="2208240" y="104185"/>
                    </a:cubicBezTo>
                    <a:cubicBezTo>
                      <a:pt x="2233084" y="101349"/>
                      <a:pt x="2257379" y="87040"/>
                      <a:pt x="2279113" y="88850"/>
                    </a:cubicBezTo>
                    <a:cubicBezTo>
                      <a:pt x="2300847" y="90660"/>
                      <a:pt x="2314058" y="125855"/>
                      <a:pt x="2338644" y="115044"/>
                    </a:cubicBezTo>
                    <a:cubicBezTo>
                      <a:pt x="2363230" y="104233"/>
                      <a:pt x="2404406" y="31129"/>
                      <a:pt x="2426631" y="23985"/>
                    </a:cubicBezTo>
                    <a:cubicBezTo>
                      <a:pt x="2448856" y="16841"/>
                      <a:pt x="2449769" y="75753"/>
                      <a:pt x="2471994" y="72181"/>
                    </a:cubicBezTo>
                  </a:path>
                </a:pathLst>
              </a:custGeom>
              <a:noFill/>
              <a:ln w="28575">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1325"/>
              </a:p>
            </p:txBody>
          </p:sp>
        </p:grpSp>
        <p:sp>
          <p:nvSpPr>
            <p:cNvPr id="60" name="TextBox 59">
              <a:extLst>
                <a:ext uri="{FF2B5EF4-FFF2-40B4-BE49-F238E27FC236}">
                  <a16:creationId xmlns:a16="http://schemas.microsoft.com/office/drawing/2014/main" id="{6A971C8D-7209-4BFD-9F24-33E50ACCB87D}"/>
                </a:ext>
              </a:extLst>
            </p:cNvPr>
            <p:cNvSpPr txBox="1"/>
            <p:nvPr/>
          </p:nvSpPr>
          <p:spPr>
            <a:xfrm>
              <a:off x="1923365" y="3009261"/>
              <a:ext cx="664872" cy="446180"/>
            </a:xfrm>
            <a:prstGeom prst="rect">
              <a:avLst/>
            </a:prstGeom>
            <a:noFill/>
          </p:spPr>
          <p:txBody>
            <a:bodyPr wrap="square" lIns="134444" tIns="107555" rIns="134444" bIns="107555" rtlCol="0">
              <a:spAutoFit/>
            </a:bodyPr>
            <a:lstStyle/>
            <a:p>
              <a:pPr>
                <a:lnSpc>
                  <a:spcPct val="90000"/>
                </a:lnSpc>
                <a:spcAft>
                  <a:spcPts val="441"/>
                </a:spcAft>
              </a:pPr>
              <a:r>
                <a:rPr lang="en-US" sz="800" dirty="0">
                  <a:gradFill>
                    <a:gsLst>
                      <a:gs pos="2917">
                        <a:schemeClr val="tx1"/>
                      </a:gs>
                      <a:gs pos="30000">
                        <a:schemeClr val="tx1"/>
                      </a:gs>
                    </a:gsLst>
                    <a:lin ang="5400000" scaled="0"/>
                  </a:gradFill>
                </a:rPr>
                <a:t>2015</a:t>
              </a:r>
            </a:p>
          </p:txBody>
        </p:sp>
        <p:sp>
          <p:nvSpPr>
            <p:cNvPr id="61" name="TextBox 60">
              <a:extLst>
                <a:ext uri="{FF2B5EF4-FFF2-40B4-BE49-F238E27FC236}">
                  <a16:creationId xmlns:a16="http://schemas.microsoft.com/office/drawing/2014/main" id="{37349E23-4B67-4BE0-A6CA-515F40DE5946}"/>
                </a:ext>
              </a:extLst>
            </p:cNvPr>
            <p:cNvSpPr txBox="1"/>
            <p:nvPr/>
          </p:nvSpPr>
          <p:spPr>
            <a:xfrm>
              <a:off x="2804128" y="3009261"/>
              <a:ext cx="682012" cy="446180"/>
            </a:xfrm>
            <a:prstGeom prst="rect">
              <a:avLst/>
            </a:prstGeom>
            <a:noFill/>
          </p:spPr>
          <p:txBody>
            <a:bodyPr wrap="square" lIns="134444" tIns="107555" rIns="134444" bIns="107555" rtlCol="0">
              <a:spAutoFit/>
            </a:bodyPr>
            <a:lstStyle/>
            <a:p>
              <a:pPr>
                <a:lnSpc>
                  <a:spcPct val="90000"/>
                </a:lnSpc>
                <a:spcAft>
                  <a:spcPts val="441"/>
                </a:spcAft>
              </a:pPr>
              <a:r>
                <a:rPr lang="en-US" sz="800" dirty="0">
                  <a:gradFill>
                    <a:gsLst>
                      <a:gs pos="2917">
                        <a:schemeClr val="tx1"/>
                      </a:gs>
                      <a:gs pos="30000">
                        <a:schemeClr val="tx1"/>
                      </a:gs>
                    </a:gsLst>
                    <a:lin ang="5400000" scaled="0"/>
                  </a:gradFill>
                </a:rPr>
                <a:t>2016</a:t>
              </a:r>
            </a:p>
          </p:txBody>
        </p:sp>
        <p:sp>
          <p:nvSpPr>
            <p:cNvPr id="62" name="TextBox 61">
              <a:extLst>
                <a:ext uri="{FF2B5EF4-FFF2-40B4-BE49-F238E27FC236}">
                  <a16:creationId xmlns:a16="http://schemas.microsoft.com/office/drawing/2014/main" id="{983A6C2E-19CD-4E7F-A014-18A4570FB070}"/>
                </a:ext>
              </a:extLst>
            </p:cNvPr>
            <p:cNvSpPr txBox="1"/>
            <p:nvPr/>
          </p:nvSpPr>
          <p:spPr>
            <a:xfrm>
              <a:off x="3682323" y="3002333"/>
              <a:ext cx="676633" cy="446180"/>
            </a:xfrm>
            <a:prstGeom prst="rect">
              <a:avLst/>
            </a:prstGeom>
            <a:noFill/>
          </p:spPr>
          <p:txBody>
            <a:bodyPr wrap="square" lIns="134444" tIns="107555" rIns="134444" bIns="107555" rtlCol="0">
              <a:spAutoFit/>
            </a:bodyPr>
            <a:lstStyle/>
            <a:p>
              <a:pPr>
                <a:lnSpc>
                  <a:spcPct val="90000"/>
                </a:lnSpc>
                <a:spcAft>
                  <a:spcPts val="441"/>
                </a:spcAft>
              </a:pPr>
              <a:r>
                <a:rPr lang="en-US" sz="800" dirty="0">
                  <a:gradFill>
                    <a:gsLst>
                      <a:gs pos="2917">
                        <a:schemeClr val="tx1"/>
                      </a:gs>
                      <a:gs pos="30000">
                        <a:schemeClr val="tx1"/>
                      </a:gs>
                    </a:gsLst>
                    <a:lin ang="5400000" scaled="0"/>
                  </a:gradFill>
                </a:rPr>
                <a:t>2017</a:t>
              </a:r>
            </a:p>
          </p:txBody>
        </p:sp>
      </p:grpSp>
      <p:sp>
        <p:nvSpPr>
          <p:cNvPr id="65" name="TextBox 64">
            <a:extLst>
              <a:ext uri="{FF2B5EF4-FFF2-40B4-BE49-F238E27FC236}">
                <a16:creationId xmlns:a16="http://schemas.microsoft.com/office/drawing/2014/main" id="{02BA0D2B-8356-4D0F-BD3F-9E6E29E8D6F6}"/>
              </a:ext>
            </a:extLst>
          </p:cNvPr>
          <p:cNvSpPr txBox="1"/>
          <p:nvPr/>
        </p:nvSpPr>
        <p:spPr>
          <a:xfrm>
            <a:off x="7930126" y="2719762"/>
            <a:ext cx="927143" cy="438810"/>
          </a:xfrm>
          <a:prstGeom prst="rect">
            <a:avLst/>
          </a:prstGeom>
          <a:noFill/>
        </p:spPr>
        <p:txBody>
          <a:bodyPr wrap="none" lIns="134444" tIns="107555" rIns="134444" bIns="107555" rtlCol="0">
            <a:spAutoFit/>
          </a:bodyPr>
          <a:lstStyle/>
          <a:p>
            <a:pPr>
              <a:lnSpc>
                <a:spcPct val="90000"/>
              </a:lnSpc>
              <a:spcAft>
                <a:spcPts val="441"/>
              </a:spcAft>
            </a:pPr>
            <a:r>
              <a:rPr lang="en-US" sz="1600" b="1" dirty="0">
                <a:gradFill>
                  <a:gsLst>
                    <a:gs pos="2917">
                      <a:schemeClr val="tx1"/>
                    </a:gs>
                    <a:gs pos="30000">
                      <a:schemeClr val="tx1"/>
                    </a:gs>
                  </a:gsLst>
                  <a:lin ang="5400000" scaled="0"/>
                </a:gradFill>
              </a:rPr>
              <a:t>Hourly</a:t>
            </a:r>
          </a:p>
        </p:txBody>
      </p:sp>
      <p:sp>
        <p:nvSpPr>
          <p:cNvPr id="66" name="TextBox 65">
            <a:extLst>
              <a:ext uri="{FF2B5EF4-FFF2-40B4-BE49-F238E27FC236}">
                <a16:creationId xmlns:a16="http://schemas.microsoft.com/office/drawing/2014/main" id="{0C35F9BE-9009-438A-9D2E-1296448C89F8}"/>
              </a:ext>
            </a:extLst>
          </p:cNvPr>
          <p:cNvSpPr txBox="1"/>
          <p:nvPr/>
        </p:nvSpPr>
        <p:spPr>
          <a:xfrm>
            <a:off x="7930126" y="3263069"/>
            <a:ext cx="977635" cy="438810"/>
          </a:xfrm>
          <a:prstGeom prst="rect">
            <a:avLst/>
          </a:prstGeom>
          <a:noFill/>
        </p:spPr>
        <p:txBody>
          <a:bodyPr wrap="square" lIns="134444" tIns="107555" rIns="134444" bIns="107555" rtlCol="0">
            <a:spAutoFit/>
          </a:bodyPr>
          <a:lstStyle/>
          <a:p>
            <a:pPr>
              <a:lnSpc>
                <a:spcPct val="90000"/>
              </a:lnSpc>
              <a:spcAft>
                <a:spcPts val="441"/>
              </a:spcAft>
            </a:pPr>
            <a:r>
              <a:rPr lang="en-US" sz="1600" b="1" dirty="0">
                <a:gradFill>
                  <a:gsLst>
                    <a:gs pos="2917">
                      <a:schemeClr val="tx1"/>
                    </a:gs>
                    <a:gs pos="30000">
                      <a:schemeClr val="tx1"/>
                    </a:gs>
                  </a:gsLst>
                  <a:lin ang="5400000" scaled="0"/>
                </a:gradFill>
              </a:rPr>
              <a:t>Weekly</a:t>
            </a:r>
          </a:p>
        </p:txBody>
      </p:sp>
      <p:sp>
        <p:nvSpPr>
          <p:cNvPr id="67" name="TextBox 66">
            <a:extLst>
              <a:ext uri="{FF2B5EF4-FFF2-40B4-BE49-F238E27FC236}">
                <a16:creationId xmlns:a16="http://schemas.microsoft.com/office/drawing/2014/main" id="{1042ADA5-2715-4647-9F7D-A0A5D19829DD}"/>
              </a:ext>
            </a:extLst>
          </p:cNvPr>
          <p:cNvSpPr txBox="1"/>
          <p:nvPr/>
        </p:nvSpPr>
        <p:spPr>
          <a:xfrm>
            <a:off x="7930126" y="3534722"/>
            <a:ext cx="849364" cy="438810"/>
          </a:xfrm>
          <a:prstGeom prst="rect">
            <a:avLst/>
          </a:prstGeom>
          <a:noFill/>
        </p:spPr>
        <p:txBody>
          <a:bodyPr wrap="none" lIns="134444" tIns="107555" rIns="134444" bIns="107555" rtlCol="0">
            <a:spAutoFit/>
          </a:bodyPr>
          <a:lstStyle/>
          <a:p>
            <a:pPr>
              <a:lnSpc>
                <a:spcPct val="90000"/>
              </a:lnSpc>
              <a:spcAft>
                <a:spcPts val="441"/>
              </a:spcAft>
            </a:pPr>
            <a:r>
              <a:rPr lang="en-US" sz="1600" b="1" dirty="0">
                <a:gradFill>
                  <a:gsLst>
                    <a:gs pos="2917">
                      <a:schemeClr val="tx1"/>
                    </a:gs>
                    <a:gs pos="30000">
                      <a:schemeClr val="tx1"/>
                    </a:gs>
                  </a:gsLst>
                  <a:lin ang="5400000" scaled="0"/>
                </a:gradFill>
              </a:rPr>
              <a:t>Yearly</a:t>
            </a:r>
          </a:p>
        </p:txBody>
      </p:sp>
      <p:sp>
        <p:nvSpPr>
          <p:cNvPr id="68" name="Smiley Face 67">
            <a:extLst>
              <a:ext uri="{FF2B5EF4-FFF2-40B4-BE49-F238E27FC236}">
                <a16:creationId xmlns:a16="http://schemas.microsoft.com/office/drawing/2014/main" id="{6DCE3E65-EFD8-4269-A159-6FDE9142E4F8}"/>
              </a:ext>
            </a:extLst>
          </p:cNvPr>
          <p:cNvSpPr/>
          <p:nvPr/>
        </p:nvSpPr>
        <p:spPr bwMode="auto">
          <a:xfrm>
            <a:off x="7993350" y="5414800"/>
            <a:ext cx="409406" cy="410570"/>
          </a:xfrm>
          <a:prstGeom prst="smileyFace">
            <a:avLst>
              <a:gd name="adj" fmla="val 4653"/>
            </a:avLst>
          </a:prstGeom>
          <a:solidFill>
            <a:srgbClr val="F2B800"/>
          </a:solidFill>
          <a:ln>
            <a:solidFill>
              <a:schemeClr val="bg2">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Rectangle 68">
            <a:extLst>
              <a:ext uri="{FF2B5EF4-FFF2-40B4-BE49-F238E27FC236}">
                <a16:creationId xmlns:a16="http://schemas.microsoft.com/office/drawing/2014/main" id="{659488F5-D636-4569-999D-C3F3B9E27866}"/>
              </a:ext>
            </a:extLst>
          </p:cNvPr>
          <p:cNvSpPr/>
          <p:nvPr/>
        </p:nvSpPr>
        <p:spPr bwMode="auto">
          <a:xfrm>
            <a:off x="1076086" y="5108780"/>
            <a:ext cx="3198284" cy="406838"/>
          </a:xfrm>
          <a:prstGeom prst="rect">
            <a:avLst/>
          </a:prstGeom>
          <a:solidFill>
            <a:schemeClr val="tx1">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44" tIns="107555" rIns="134444" bIns="107555" numCol="1" spcCol="0" rtlCol="0" fromWordArt="0" anchor="ctr" anchorCtr="0" forceAA="0" compatLnSpc="1">
            <a:prstTxWarp prst="textNoShape">
              <a:avLst/>
            </a:prstTxWarp>
            <a:noAutofit/>
          </a:bodyPr>
          <a:lstStyle/>
          <a:p>
            <a:pPr algn="ctr" defTabSz="685532" fontAlgn="base">
              <a:lnSpc>
                <a:spcPct val="90000"/>
              </a:lnSpc>
              <a:spcBef>
                <a:spcPct val="0"/>
              </a:spcBef>
              <a:spcAft>
                <a:spcPct val="0"/>
              </a:spcAft>
            </a:pPr>
            <a:r>
              <a:rPr lang="en-US" sz="1471" dirty="0">
                <a:solidFill>
                  <a:schemeClr val="tx1"/>
                </a:solidFill>
              </a:rPr>
              <a:t>Expensive,</a:t>
            </a:r>
            <a:br>
              <a:rPr lang="en-US" sz="1471" dirty="0">
                <a:solidFill>
                  <a:schemeClr val="tx1"/>
                </a:solidFill>
              </a:rPr>
            </a:br>
            <a:r>
              <a:rPr lang="en-US" sz="1471" dirty="0">
                <a:solidFill>
                  <a:schemeClr val="tx1"/>
                </a:solidFill>
              </a:rPr>
              <a:t> must provision each db for peaks</a:t>
            </a:r>
          </a:p>
        </p:txBody>
      </p:sp>
      <p:sp>
        <p:nvSpPr>
          <p:cNvPr id="70" name="Smiley Face 69">
            <a:extLst>
              <a:ext uri="{FF2B5EF4-FFF2-40B4-BE49-F238E27FC236}">
                <a16:creationId xmlns:a16="http://schemas.microsoft.com/office/drawing/2014/main" id="{33C40090-6AE6-450A-97A6-C99886443C41}"/>
              </a:ext>
            </a:extLst>
          </p:cNvPr>
          <p:cNvSpPr/>
          <p:nvPr/>
        </p:nvSpPr>
        <p:spPr bwMode="auto">
          <a:xfrm>
            <a:off x="3982395" y="5414802"/>
            <a:ext cx="420552" cy="421748"/>
          </a:xfrm>
          <a:prstGeom prst="smileyFace">
            <a:avLst>
              <a:gd name="adj" fmla="val -4653"/>
            </a:avLst>
          </a:prstGeom>
          <a:solidFill>
            <a:srgbClr val="F2B800"/>
          </a:solidFill>
          <a:ln>
            <a:solidFill>
              <a:schemeClr val="bg2">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1" name="Group 70">
            <a:extLst>
              <a:ext uri="{FF2B5EF4-FFF2-40B4-BE49-F238E27FC236}">
                <a16:creationId xmlns:a16="http://schemas.microsoft.com/office/drawing/2014/main" id="{D53B93D4-7FD0-4459-BB7A-247553B3A9A9}"/>
              </a:ext>
            </a:extLst>
          </p:cNvPr>
          <p:cNvGrpSpPr/>
          <p:nvPr/>
        </p:nvGrpSpPr>
        <p:grpSpPr>
          <a:xfrm>
            <a:off x="5577779" y="2431093"/>
            <a:ext cx="2415572" cy="1460900"/>
            <a:chOff x="5589061" y="3409781"/>
            <a:chExt cx="2415915" cy="1461107"/>
          </a:xfrm>
        </p:grpSpPr>
        <p:grpSp>
          <p:nvGrpSpPr>
            <p:cNvPr id="72" name="Group 71">
              <a:extLst>
                <a:ext uri="{FF2B5EF4-FFF2-40B4-BE49-F238E27FC236}">
                  <a16:creationId xmlns:a16="http://schemas.microsoft.com/office/drawing/2014/main" id="{7C30EC50-75B6-4620-B5ED-2E8FDD56FCAF}"/>
                </a:ext>
              </a:extLst>
            </p:cNvPr>
            <p:cNvGrpSpPr/>
            <p:nvPr/>
          </p:nvGrpSpPr>
          <p:grpSpPr>
            <a:xfrm>
              <a:off x="5589061" y="3409781"/>
              <a:ext cx="2415915" cy="1461107"/>
              <a:chOff x="4412822" y="2087861"/>
              <a:chExt cx="3123753" cy="1987208"/>
            </a:xfrm>
          </p:grpSpPr>
          <p:sp>
            <p:nvSpPr>
              <p:cNvPr id="74" name="Can 25">
                <a:extLst>
                  <a:ext uri="{FF2B5EF4-FFF2-40B4-BE49-F238E27FC236}">
                    <a16:creationId xmlns:a16="http://schemas.microsoft.com/office/drawing/2014/main" id="{939CCB36-F651-4B5B-AEE8-2CA9270CCA86}"/>
                  </a:ext>
                </a:extLst>
              </p:cNvPr>
              <p:cNvSpPr/>
              <p:nvPr/>
            </p:nvSpPr>
            <p:spPr bwMode="auto">
              <a:xfrm>
                <a:off x="4548949" y="2087861"/>
                <a:ext cx="2987626" cy="1987208"/>
              </a:xfrm>
              <a:prstGeom prst="cube">
                <a:avLst/>
              </a:prstGeom>
              <a:solidFill>
                <a:srgbClr val="B1D4FF">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2" tIns="109697" rIns="137122" bIns="109697" numCol="1" spcCol="0" rtlCol="0" fromWordArt="0" anchor="t" anchorCtr="0" forceAA="0" compatLnSpc="1">
                <a:prstTxWarp prst="textNoShape">
                  <a:avLst/>
                </a:prstTxWarp>
                <a:noAutofit/>
              </a:bodyPr>
              <a:lstStyle/>
              <a:p>
                <a:pPr algn="ctr" defTabSz="699174" fontAlgn="base">
                  <a:lnSpc>
                    <a:spcPct val="90000"/>
                  </a:lnSpc>
                  <a:spcBef>
                    <a:spcPct val="0"/>
                  </a:spcBef>
                  <a:spcAft>
                    <a:spcPct val="0"/>
                  </a:spcAft>
                </a:pPr>
                <a:endParaRPr lang="en-US" u="sng"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5" name="Group 74">
                <a:extLst>
                  <a:ext uri="{FF2B5EF4-FFF2-40B4-BE49-F238E27FC236}">
                    <a16:creationId xmlns:a16="http://schemas.microsoft.com/office/drawing/2014/main" id="{52A92714-8295-4666-9170-197201418149}"/>
                  </a:ext>
                </a:extLst>
              </p:cNvPr>
              <p:cNvGrpSpPr/>
              <p:nvPr/>
            </p:nvGrpSpPr>
            <p:grpSpPr>
              <a:xfrm>
                <a:off x="4412822" y="3562170"/>
                <a:ext cx="2789951" cy="448560"/>
                <a:chOff x="3238057" y="3094544"/>
                <a:chExt cx="2789951" cy="448560"/>
              </a:xfrm>
            </p:grpSpPr>
            <p:sp>
              <p:nvSpPr>
                <p:cNvPr id="76" name="TextBox 75">
                  <a:extLst>
                    <a:ext uri="{FF2B5EF4-FFF2-40B4-BE49-F238E27FC236}">
                      <a16:creationId xmlns:a16="http://schemas.microsoft.com/office/drawing/2014/main" id="{A1A5D153-9CC5-4709-8E2B-5FB5A30D34C5}"/>
                    </a:ext>
                  </a:extLst>
                </p:cNvPr>
                <p:cNvSpPr txBox="1"/>
                <p:nvPr/>
              </p:nvSpPr>
              <p:spPr>
                <a:xfrm>
                  <a:off x="3238057" y="3094635"/>
                  <a:ext cx="664871" cy="446179"/>
                </a:xfrm>
                <a:prstGeom prst="rect">
                  <a:avLst/>
                </a:prstGeom>
                <a:noFill/>
              </p:spPr>
              <p:txBody>
                <a:bodyPr wrap="square" lIns="134444" tIns="107555" rIns="134444" bIns="107555" rtlCol="0">
                  <a:spAutoFit/>
                </a:bodyPr>
                <a:lstStyle/>
                <a:p>
                  <a:pPr>
                    <a:lnSpc>
                      <a:spcPct val="90000"/>
                    </a:lnSpc>
                    <a:spcAft>
                      <a:spcPts val="441"/>
                    </a:spcAft>
                  </a:pPr>
                  <a:r>
                    <a:rPr lang="en-US" sz="800" dirty="0">
                      <a:gradFill>
                        <a:gsLst>
                          <a:gs pos="2917">
                            <a:schemeClr val="tx1"/>
                          </a:gs>
                          <a:gs pos="30000">
                            <a:schemeClr val="tx1"/>
                          </a:gs>
                        </a:gsLst>
                        <a:lin ang="5400000" scaled="0"/>
                      </a:gradFill>
                    </a:rPr>
                    <a:t>0:00</a:t>
                  </a:r>
                </a:p>
              </p:txBody>
            </p:sp>
            <p:sp>
              <p:nvSpPr>
                <p:cNvPr id="77" name="TextBox 76">
                  <a:extLst>
                    <a:ext uri="{FF2B5EF4-FFF2-40B4-BE49-F238E27FC236}">
                      <a16:creationId xmlns:a16="http://schemas.microsoft.com/office/drawing/2014/main" id="{BA6AD92C-8CDB-4777-B515-D1232FD9A3B4}"/>
                    </a:ext>
                  </a:extLst>
                </p:cNvPr>
                <p:cNvSpPr txBox="1"/>
                <p:nvPr/>
              </p:nvSpPr>
              <p:spPr>
                <a:xfrm>
                  <a:off x="4187821" y="3094544"/>
                  <a:ext cx="676633" cy="446180"/>
                </a:xfrm>
                <a:prstGeom prst="rect">
                  <a:avLst/>
                </a:prstGeom>
                <a:noFill/>
              </p:spPr>
              <p:txBody>
                <a:bodyPr wrap="square" lIns="134444" tIns="107555" rIns="134444" bIns="107555" rtlCol="0">
                  <a:spAutoFit/>
                </a:bodyPr>
                <a:lstStyle/>
                <a:p>
                  <a:pPr>
                    <a:lnSpc>
                      <a:spcPct val="90000"/>
                    </a:lnSpc>
                    <a:spcAft>
                      <a:spcPts val="441"/>
                    </a:spcAft>
                  </a:pPr>
                  <a:r>
                    <a:rPr lang="en-US" sz="800" dirty="0">
                      <a:gradFill>
                        <a:gsLst>
                          <a:gs pos="2917">
                            <a:schemeClr val="tx1"/>
                          </a:gs>
                          <a:gs pos="30000">
                            <a:schemeClr val="tx1"/>
                          </a:gs>
                        </a:gsLst>
                        <a:lin ang="5400000" scaled="0"/>
                      </a:gradFill>
                    </a:rPr>
                    <a:t>12:00</a:t>
                  </a:r>
                </a:p>
              </p:txBody>
            </p:sp>
            <p:sp>
              <p:nvSpPr>
                <p:cNvPr id="78" name="TextBox 77">
                  <a:extLst>
                    <a:ext uri="{FF2B5EF4-FFF2-40B4-BE49-F238E27FC236}">
                      <a16:creationId xmlns:a16="http://schemas.microsoft.com/office/drawing/2014/main" id="{86209DEC-297E-4D0C-8214-E0EB80B58D11}"/>
                    </a:ext>
                  </a:extLst>
                </p:cNvPr>
                <p:cNvSpPr txBox="1"/>
                <p:nvPr/>
              </p:nvSpPr>
              <p:spPr>
                <a:xfrm>
                  <a:off x="5351375" y="3096924"/>
                  <a:ext cx="676633" cy="446180"/>
                </a:xfrm>
                <a:prstGeom prst="rect">
                  <a:avLst/>
                </a:prstGeom>
                <a:noFill/>
              </p:spPr>
              <p:txBody>
                <a:bodyPr wrap="square" lIns="134444" tIns="107555" rIns="134444" bIns="107555" rtlCol="0">
                  <a:spAutoFit/>
                </a:bodyPr>
                <a:lstStyle/>
                <a:p>
                  <a:pPr>
                    <a:lnSpc>
                      <a:spcPct val="90000"/>
                    </a:lnSpc>
                    <a:spcAft>
                      <a:spcPts val="441"/>
                    </a:spcAft>
                  </a:pPr>
                  <a:r>
                    <a:rPr lang="en-US" sz="800" dirty="0">
                      <a:gradFill>
                        <a:gsLst>
                          <a:gs pos="2917">
                            <a:schemeClr val="tx1"/>
                          </a:gs>
                          <a:gs pos="30000">
                            <a:schemeClr val="tx1"/>
                          </a:gs>
                        </a:gsLst>
                        <a:lin ang="5400000" scaled="0"/>
                      </a:gradFill>
                    </a:rPr>
                    <a:t>23:59</a:t>
                  </a:r>
                </a:p>
              </p:txBody>
            </p:sp>
          </p:grpSp>
        </p:grpSp>
        <p:sp>
          <p:nvSpPr>
            <p:cNvPr id="73" name="Freeform: Shape 7">
              <a:extLst>
                <a:ext uri="{FF2B5EF4-FFF2-40B4-BE49-F238E27FC236}">
                  <a16:creationId xmlns:a16="http://schemas.microsoft.com/office/drawing/2014/main" id="{B75AA2FA-C975-4A88-ACD5-C7005BEC58E4}"/>
                </a:ext>
              </a:extLst>
            </p:cNvPr>
            <p:cNvSpPr/>
            <p:nvPr/>
          </p:nvSpPr>
          <p:spPr bwMode="auto">
            <a:xfrm>
              <a:off x="5749586" y="4006534"/>
              <a:ext cx="1839934" cy="457110"/>
            </a:xfrm>
            <a:custGeom>
              <a:avLst/>
              <a:gdLst>
                <a:gd name="connsiteX0" fmla="*/ 0 w 2471737"/>
                <a:gd name="connsiteY0" fmla="*/ 73856 h 104182"/>
                <a:gd name="connsiteX1" fmla="*/ 90487 w 2471737"/>
                <a:gd name="connsiteY1" fmla="*/ 9562 h 104182"/>
                <a:gd name="connsiteX2" fmla="*/ 161925 w 2471737"/>
                <a:gd name="connsiteY2" fmla="*/ 71475 h 104182"/>
                <a:gd name="connsiteX3" fmla="*/ 192881 w 2471737"/>
                <a:gd name="connsiteY3" fmla="*/ 42900 h 104182"/>
                <a:gd name="connsiteX4" fmla="*/ 219075 w 2471737"/>
                <a:gd name="connsiteY4" fmla="*/ 71475 h 104182"/>
                <a:gd name="connsiteX5" fmla="*/ 269081 w 2471737"/>
                <a:gd name="connsiteY5" fmla="*/ 37 h 104182"/>
                <a:gd name="connsiteX6" fmla="*/ 309562 w 2471737"/>
                <a:gd name="connsiteY6" fmla="*/ 61950 h 104182"/>
                <a:gd name="connsiteX7" fmla="*/ 352425 w 2471737"/>
                <a:gd name="connsiteY7" fmla="*/ 85762 h 104182"/>
                <a:gd name="connsiteX8" fmla="*/ 395287 w 2471737"/>
                <a:gd name="connsiteY8" fmla="*/ 73856 h 104182"/>
                <a:gd name="connsiteX9" fmla="*/ 421481 w 2471737"/>
                <a:gd name="connsiteY9" fmla="*/ 57187 h 104182"/>
                <a:gd name="connsiteX10" fmla="*/ 500062 w 2471737"/>
                <a:gd name="connsiteY10" fmla="*/ 69094 h 104182"/>
                <a:gd name="connsiteX11" fmla="*/ 545306 w 2471737"/>
                <a:gd name="connsiteY11" fmla="*/ 85762 h 104182"/>
                <a:gd name="connsiteX12" fmla="*/ 595312 w 2471737"/>
                <a:gd name="connsiteY12" fmla="*/ 59569 h 104182"/>
                <a:gd name="connsiteX13" fmla="*/ 633412 w 2471737"/>
                <a:gd name="connsiteY13" fmla="*/ 16706 h 104182"/>
                <a:gd name="connsiteX14" fmla="*/ 654844 w 2471737"/>
                <a:gd name="connsiteY14" fmla="*/ 4800 h 104182"/>
                <a:gd name="connsiteX15" fmla="*/ 688181 w 2471737"/>
                <a:gd name="connsiteY15" fmla="*/ 57187 h 104182"/>
                <a:gd name="connsiteX16" fmla="*/ 714375 w 2471737"/>
                <a:gd name="connsiteY16" fmla="*/ 78619 h 104182"/>
                <a:gd name="connsiteX17" fmla="*/ 762000 w 2471737"/>
                <a:gd name="connsiteY17" fmla="*/ 100050 h 104182"/>
                <a:gd name="connsiteX18" fmla="*/ 783431 w 2471737"/>
                <a:gd name="connsiteY18" fmla="*/ 64331 h 104182"/>
                <a:gd name="connsiteX19" fmla="*/ 814387 w 2471737"/>
                <a:gd name="connsiteY19" fmla="*/ 97669 h 104182"/>
                <a:gd name="connsiteX20" fmla="*/ 838200 w 2471737"/>
                <a:gd name="connsiteY20" fmla="*/ 57187 h 104182"/>
                <a:gd name="connsiteX21" fmla="*/ 885825 w 2471737"/>
                <a:gd name="connsiteY21" fmla="*/ 97669 h 104182"/>
                <a:gd name="connsiteX22" fmla="*/ 935831 w 2471737"/>
                <a:gd name="connsiteY22" fmla="*/ 30994 h 104182"/>
                <a:gd name="connsiteX23" fmla="*/ 1002506 w 2471737"/>
                <a:gd name="connsiteY23" fmla="*/ 95287 h 104182"/>
                <a:gd name="connsiteX24" fmla="*/ 1035844 w 2471737"/>
                <a:gd name="connsiteY24" fmla="*/ 61950 h 104182"/>
                <a:gd name="connsiteX25" fmla="*/ 1097756 w 2471737"/>
                <a:gd name="connsiteY25" fmla="*/ 90525 h 104182"/>
                <a:gd name="connsiteX26" fmla="*/ 1178719 w 2471737"/>
                <a:gd name="connsiteY26" fmla="*/ 83381 h 104182"/>
                <a:gd name="connsiteX27" fmla="*/ 1257300 w 2471737"/>
                <a:gd name="connsiteY27" fmla="*/ 61950 h 104182"/>
                <a:gd name="connsiteX28" fmla="*/ 1312069 w 2471737"/>
                <a:gd name="connsiteY28" fmla="*/ 95287 h 104182"/>
                <a:gd name="connsiteX29" fmla="*/ 1362075 w 2471737"/>
                <a:gd name="connsiteY29" fmla="*/ 66712 h 104182"/>
                <a:gd name="connsiteX30" fmla="*/ 1440656 w 2471737"/>
                <a:gd name="connsiteY30" fmla="*/ 90525 h 104182"/>
                <a:gd name="connsiteX31" fmla="*/ 1490662 w 2471737"/>
                <a:gd name="connsiteY31" fmla="*/ 16706 h 104182"/>
                <a:gd name="connsiteX32" fmla="*/ 1559719 w 2471737"/>
                <a:gd name="connsiteY32" fmla="*/ 90525 h 104182"/>
                <a:gd name="connsiteX33" fmla="*/ 1612106 w 2471737"/>
                <a:gd name="connsiteY33" fmla="*/ 59569 h 104182"/>
                <a:gd name="connsiteX34" fmla="*/ 1704975 w 2471737"/>
                <a:gd name="connsiteY34" fmla="*/ 85762 h 104182"/>
                <a:gd name="connsiteX35" fmla="*/ 1766887 w 2471737"/>
                <a:gd name="connsiteY35" fmla="*/ 57187 h 104182"/>
                <a:gd name="connsiteX36" fmla="*/ 1804987 w 2471737"/>
                <a:gd name="connsiteY36" fmla="*/ 7181 h 104182"/>
                <a:gd name="connsiteX37" fmla="*/ 1871662 w 2471737"/>
                <a:gd name="connsiteY37" fmla="*/ 73856 h 104182"/>
                <a:gd name="connsiteX38" fmla="*/ 1914525 w 2471737"/>
                <a:gd name="connsiteY38" fmla="*/ 47662 h 104182"/>
                <a:gd name="connsiteX39" fmla="*/ 1964531 w 2471737"/>
                <a:gd name="connsiteY39" fmla="*/ 85762 h 104182"/>
                <a:gd name="connsiteX40" fmla="*/ 2076450 w 2471737"/>
                <a:gd name="connsiteY40" fmla="*/ 102431 h 104182"/>
                <a:gd name="connsiteX41" fmla="*/ 2116931 w 2471737"/>
                <a:gd name="connsiteY41" fmla="*/ 45281 h 104182"/>
                <a:gd name="connsiteX42" fmla="*/ 2202656 w 2471737"/>
                <a:gd name="connsiteY42" fmla="*/ 85762 h 104182"/>
                <a:gd name="connsiteX43" fmla="*/ 2278856 w 2471737"/>
                <a:gd name="connsiteY43" fmla="*/ 54806 h 104182"/>
                <a:gd name="connsiteX44" fmla="*/ 2338387 w 2471737"/>
                <a:gd name="connsiteY44" fmla="*/ 81000 h 104182"/>
                <a:gd name="connsiteX45" fmla="*/ 2405062 w 2471737"/>
                <a:gd name="connsiteY45" fmla="*/ 52425 h 104182"/>
                <a:gd name="connsiteX46" fmla="*/ 2471737 w 2471737"/>
                <a:gd name="connsiteY46" fmla="*/ 38137 h 104182"/>
                <a:gd name="connsiteX0" fmla="*/ 0 w 2524618"/>
                <a:gd name="connsiteY0" fmla="*/ 277637 h 277637"/>
                <a:gd name="connsiteX1" fmla="*/ 143368 w 2524618"/>
                <a:gd name="connsiteY1" fmla="*/ 9562 h 277637"/>
                <a:gd name="connsiteX2" fmla="*/ 214806 w 2524618"/>
                <a:gd name="connsiteY2" fmla="*/ 71475 h 277637"/>
                <a:gd name="connsiteX3" fmla="*/ 245762 w 2524618"/>
                <a:gd name="connsiteY3" fmla="*/ 42900 h 277637"/>
                <a:gd name="connsiteX4" fmla="*/ 271956 w 2524618"/>
                <a:gd name="connsiteY4" fmla="*/ 71475 h 277637"/>
                <a:gd name="connsiteX5" fmla="*/ 321962 w 2524618"/>
                <a:gd name="connsiteY5" fmla="*/ 37 h 277637"/>
                <a:gd name="connsiteX6" fmla="*/ 362443 w 2524618"/>
                <a:gd name="connsiteY6" fmla="*/ 61950 h 277637"/>
                <a:gd name="connsiteX7" fmla="*/ 405306 w 2524618"/>
                <a:gd name="connsiteY7" fmla="*/ 85762 h 277637"/>
                <a:gd name="connsiteX8" fmla="*/ 448168 w 2524618"/>
                <a:gd name="connsiteY8" fmla="*/ 73856 h 277637"/>
                <a:gd name="connsiteX9" fmla="*/ 474362 w 2524618"/>
                <a:gd name="connsiteY9" fmla="*/ 57187 h 277637"/>
                <a:gd name="connsiteX10" fmla="*/ 552943 w 2524618"/>
                <a:gd name="connsiteY10" fmla="*/ 69094 h 277637"/>
                <a:gd name="connsiteX11" fmla="*/ 598187 w 2524618"/>
                <a:gd name="connsiteY11" fmla="*/ 85762 h 277637"/>
                <a:gd name="connsiteX12" fmla="*/ 648193 w 2524618"/>
                <a:gd name="connsiteY12" fmla="*/ 59569 h 277637"/>
                <a:gd name="connsiteX13" fmla="*/ 686293 w 2524618"/>
                <a:gd name="connsiteY13" fmla="*/ 16706 h 277637"/>
                <a:gd name="connsiteX14" fmla="*/ 707725 w 2524618"/>
                <a:gd name="connsiteY14" fmla="*/ 4800 h 277637"/>
                <a:gd name="connsiteX15" fmla="*/ 741062 w 2524618"/>
                <a:gd name="connsiteY15" fmla="*/ 57187 h 277637"/>
                <a:gd name="connsiteX16" fmla="*/ 767256 w 2524618"/>
                <a:gd name="connsiteY16" fmla="*/ 78619 h 277637"/>
                <a:gd name="connsiteX17" fmla="*/ 814881 w 2524618"/>
                <a:gd name="connsiteY17" fmla="*/ 100050 h 277637"/>
                <a:gd name="connsiteX18" fmla="*/ 836312 w 2524618"/>
                <a:gd name="connsiteY18" fmla="*/ 64331 h 277637"/>
                <a:gd name="connsiteX19" fmla="*/ 867268 w 2524618"/>
                <a:gd name="connsiteY19" fmla="*/ 97669 h 277637"/>
                <a:gd name="connsiteX20" fmla="*/ 891081 w 2524618"/>
                <a:gd name="connsiteY20" fmla="*/ 57187 h 277637"/>
                <a:gd name="connsiteX21" fmla="*/ 938706 w 2524618"/>
                <a:gd name="connsiteY21" fmla="*/ 97669 h 277637"/>
                <a:gd name="connsiteX22" fmla="*/ 988712 w 2524618"/>
                <a:gd name="connsiteY22" fmla="*/ 30994 h 277637"/>
                <a:gd name="connsiteX23" fmla="*/ 1055387 w 2524618"/>
                <a:gd name="connsiteY23" fmla="*/ 95287 h 277637"/>
                <a:gd name="connsiteX24" fmla="*/ 1088725 w 2524618"/>
                <a:gd name="connsiteY24" fmla="*/ 61950 h 277637"/>
                <a:gd name="connsiteX25" fmla="*/ 1150637 w 2524618"/>
                <a:gd name="connsiteY25" fmla="*/ 90525 h 277637"/>
                <a:gd name="connsiteX26" fmla="*/ 1231600 w 2524618"/>
                <a:gd name="connsiteY26" fmla="*/ 83381 h 277637"/>
                <a:gd name="connsiteX27" fmla="*/ 1310181 w 2524618"/>
                <a:gd name="connsiteY27" fmla="*/ 61950 h 277637"/>
                <a:gd name="connsiteX28" fmla="*/ 1364950 w 2524618"/>
                <a:gd name="connsiteY28" fmla="*/ 95287 h 277637"/>
                <a:gd name="connsiteX29" fmla="*/ 1414956 w 2524618"/>
                <a:gd name="connsiteY29" fmla="*/ 66712 h 277637"/>
                <a:gd name="connsiteX30" fmla="*/ 1493537 w 2524618"/>
                <a:gd name="connsiteY30" fmla="*/ 90525 h 277637"/>
                <a:gd name="connsiteX31" fmla="*/ 1543543 w 2524618"/>
                <a:gd name="connsiteY31" fmla="*/ 16706 h 277637"/>
                <a:gd name="connsiteX32" fmla="*/ 1612600 w 2524618"/>
                <a:gd name="connsiteY32" fmla="*/ 90525 h 277637"/>
                <a:gd name="connsiteX33" fmla="*/ 1664987 w 2524618"/>
                <a:gd name="connsiteY33" fmla="*/ 59569 h 277637"/>
                <a:gd name="connsiteX34" fmla="*/ 1757856 w 2524618"/>
                <a:gd name="connsiteY34" fmla="*/ 85762 h 277637"/>
                <a:gd name="connsiteX35" fmla="*/ 1819768 w 2524618"/>
                <a:gd name="connsiteY35" fmla="*/ 57187 h 277637"/>
                <a:gd name="connsiteX36" fmla="*/ 1857868 w 2524618"/>
                <a:gd name="connsiteY36" fmla="*/ 7181 h 277637"/>
                <a:gd name="connsiteX37" fmla="*/ 1924543 w 2524618"/>
                <a:gd name="connsiteY37" fmla="*/ 73856 h 277637"/>
                <a:gd name="connsiteX38" fmla="*/ 1967406 w 2524618"/>
                <a:gd name="connsiteY38" fmla="*/ 47662 h 277637"/>
                <a:gd name="connsiteX39" fmla="*/ 2017412 w 2524618"/>
                <a:gd name="connsiteY39" fmla="*/ 85762 h 277637"/>
                <a:gd name="connsiteX40" fmla="*/ 2129331 w 2524618"/>
                <a:gd name="connsiteY40" fmla="*/ 102431 h 277637"/>
                <a:gd name="connsiteX41" fmla="*/ 2169812 w 2524618"/>
                <a:gd name="connsiteY41" fmla="*/ 45281 h 277637"/>
                <a:gd name="connsiteX42" fmla="*/ 2255537 w 2524618"/>
                <a:gd name="connsiteY42" fmla="*/ 85762 h 277637"/>
                <a:gd name="connsiteX43" fmla="*/ 2331737 w 2524618"/>
                <a:gd name="connsiteY43" fmla="*/ 54806 h 277637"/>
                <a:gd name="connsiteX44" fmla="*/ 2391268 w 2524618"/>
                <a:gd name="connsiteY44" fmla="*/ 81000 h 277637"/>
                <a:gd name="connsiteX45" fmla="*/ 2457943 w 2524618"/>
                <a:gd name="connsiteY45" fmla="*/ 52425 h 277637"/>
                <a:gd name="connsiteX46" fmla="*/ 2524618 w 2524618"/>
                <a:gd name="connsiteY46" fmla="*/ 38137 h 277637"/>
                <a:gd name="connsiteX0" fmla="*/ 0 w 2524618"/>
                <a:gd name="connsiteY0" fmla="*/ 277637 h 281159"/>
                <a:gd name="connsiteX1" fmla="*/ 209470 w 2524618"/>
                <a:gd name="connsiteY1" fmla="*/ 269949 h 281159"/>
                <a:gd name="connsiteX2" fmla="*/ 214806 w 2524618"/>
                <a:gd name="connsiteY2" fmla="*/ 71475 h 281159"/>
                <a:gd name="connsiteX3" fmla="*/ 245762 w 2524618"/>
                <a:gd name="connsiteY3" fmla="*/ 42900 h 281159"/>
                <a:gd name="connsiteX4" fmla="*/ 271956 w 2524618"/>
                <a:gd name="connsiteY4" fmla="*/ 71475 h 281159"/>
                <a:gd name="connsiteX5" fmla="*/ 321962 w 2524618"/>
                <a:gd name="connsiteY5" fmla="*/ 37 h 281159"/>
                <a:gd name="connsiteX6" fmla="*/ 362443 w 2524618"/>
                <a:gd name="connsiteY6" fmla="*/ 61950 h 281159"/>
                <a:gd name="connsiteX7" fmla="*/ 405306 w 2524618"/>
                <a:gd name="connsiteY7" fmla="*/ 85762 h 281159"/>
                <a:gd name="connsiteX8" fmla="*/ 448168 w 2524618"/>
                <a:gd name="connsiteY8" fmla="*/ 73856 h 281159"/>
                <a:gd name="connsiteX9" fmla="*/ 474362 w 2524618"/>
                <a:gd name="connsiteY9" fmla="*/ 57187 h 281159"/>
                <a:gd name="connsiteX10" fmla="*/ 552943 w 2524618"/>
                <a:gd name="connsiteY10" fmla="*/ 69094 h 281159"/>
                <a:gd name="connsiteX11" fmla="*/ 598187 w 2524618"/>
                <a:gd name="connsiteY11" fmla="*/ 85762 h 281159"/>
                <a:gd name="connsiteX12" fmla="*/ 648193 w 2524618"/>
                <a:gd name="connsiteY12" fmla="*/ 59569 h 281159"/>
                <a:gd name="connsiteX13" fmla="*/ 686293 w 2524618"/>
                <a:gd name="connsiteY13" fmla="*/ 16706 h 281159"/>
                <a:gd name="connsiteX14" fmla="*/ 707725 w 2524618"/>
                <a:gd name="connsiteY14" fmla="*/ 4800 h 281159"/>
                <a:gd name="connsiteX15" fmla="*/ 741062 w 2524618"/>
                <a:gd name="connsiteY15" fmla="*/ 57187 h 281159"/>
                <a:gd name="connsiteX16" fmla="*/ 767256 w 2524618"/>
                <a:gd name="connsiteY16" fmla="*/ 78619 h 281159"/>
                <a:gd name="connsiteX17" fmla="*/ 814881 w 2524618"/>
                <a:gd name="connsiteY17" fmla="*/ 100050 h 281159"/>
                <a:gd name="connsiteX18" fmla="*/ 836312 w 2524618"/>
                <a:gd name="connsiteY18" fmla="*/ 64331 h 281159"/>
                <a:gd name="connsiteX19" fmla="*/ 867268 w 2524618"/>
                <a:gd name="connsiteY19" fmla="*/ 97669 h 281159"/>
                <a:gd name="connsiteX20" fmla="*/ 891081 w 2524618"/>
                <a:gd name="connsiteY20" fmla="*/ 57187 h 281159"/>
                <a:gd name="connsiteX21" fmla="*/ 938706 w 2524618"/>
                <a:gd name="connsiteY21" fmla="*/ 97669 h 281159"/>
                <a:gd name="connsiteX22" fmla="*/ 988712 w 2524618"/>
                <a:gd name="connsiteY22" fmla="*/ 30994 h 281159"/>
                <a:gd name="connsiteX23" fmla="*/ 1055387 w 2524618"/>
                <a:gd name="connsiteY23" fmla="*/ 95287 h 281159"/>
                <a:gd name="connsiteX24" fmla="*/ 1088725 w 2524618"/>
                <a:gd name="connsiteY24" fmla="*/ 61950 h 281159"/>
                <a:gd name="connsiteX25" fmla="*/ 1150637 w 2524618"/>
                <a:gd name="connsiteY25" fmla="*/ 90525 h 281159"/>
                <a:gd name="connsiteX26" fmla="*/ 1231600 w 2524618"/>
                <a:gd name="connsiteY26" fmla="*/ 83381 h 281159"/>
                <a:gd name="connsiteX27" fmla="*/ 1310181 w 2524618"/>
                <a:gd name="connsiteY27" fmla="*/ 61950 h 281159"/>
                <a:gd name="connsiteX28" fmla="*/ 1364950 w 2524618"/>
                <a:gd name="connsiteY28" fmla="*/ 95287 h 281159"/>
                <a:gd name="connsiteX29" fmla="*/ 1414956 w 2524618"/>
                <a:gd name="connsiteY29" fmla="*/ 66712 h 281159"/>
                <a:gd name="connsiteX30" fmla="*/ 1493537 w 2524618"/>
                <a:gd name="connsiteY30" fmla="*/ 90525 h 281159"/>
                <a:gd name="connsiteX31" fmla="*/ 1543543 w 2524618"/>
                <a:gd name="connsiteY31" fmla="*/ 16706 h 281159"/>
                <a:gd name="connsiteX32" fmla="*/ 1612600 w 2524618"/>
                <a:gd name="connsiteY32" fmla="*/ 90525 h 281159"/>
                <a:gd name="connsiteX33" fmla="*/ 1664987 w 2524618"/>
                <a:gd name="connsiteY33" fmla="*/ 59569 h 281159"/>
                <a:gd name="connsiteX34" fmla="*/ 1757856 w 2524618"/>
                <a:gd name="connsiteY34" fmla="*/ 85762 h 281159"/>
                <a:gd name="connsiteX35" fmla="*/ 1819768 w 2524618"/>
                <a:gd name="connsiteY35" fmla="*/ 57187 h 281159"/>
                <a:gd name="connsiteX36" fmla="*/ 1857868 w 2524618"/>
                <a:gd name="connsiteY36" fmla="*/ 7181 h 281159"/>
                <a:gd name="connsiteX37" fmla="*/ 1924543 w 2524618"/>
                <a:gd name="connsiteY37" fmla="*/ 73856 h 281159"/>
                <a:gd name="connsiteX38" fmla="*/ 1967406 w 2524618"/>
                <a:gd name="connsiteY38" fmla="*/ 47662 h 281159"/>
                <a:gd name="connsiteX39" fmla="*/ 2017412 w 2524618"/>
                <a:gd name="connsiteY39" fmla="*/ 85762 h 281159"/>
                <a:gd name="connsiteX40" fmla="*/ 2129331 w 2524618"/>
                <a:gd name="connsiteY40" fmla="*/ 102431 h 281159"/>
                <a:gd name="connsiteX41" fmla="*/ 2169812 w 2524618"/>
                <a:gd name="connsiteY41" fmla="*/ 45281 h 281159"/>
                <a:gd name="connsiteX42" fmla="*/ 2255537 w 2524618"/>
                <a:gd name="connsiteY42" fmla="*/ 85762 h 281159"/>
                <a:gd name="connsiteX43" fmla="*/ 2331737 w 2524618"/>
                <a:gd name="connsiteY43" fmla="*/ 54806 h 281159"/>
                <a:gd name="connsiteX44" fmla="*/ 2391268 w 2524618"/>
                <a:gd name="connsiteY44" fmla="*/ 81000 h 281159"/>
                <a:gd name="connsiteX45" fmla="*/ 2457943 w 2524618"/>
                <a:gd name="connsiteY45" fmla="*/ 52425 h 281159"/>
                <a:gd name="connsiteX46" fmla="*/ 2524618 w 2524618"/>
                <a:gd name="connsiteY46" fmla="*/ 38137 h 281159"/>
                <a:gd name="connsiteX0" fmla="*/ 0 w 2524618"/>
                <a:gd name="connsiteY0" fmla="*/ 277637 h 277637"/>
                <a:gd name="connsiteX1" fmla="*/ 209470 w 2524618"/>
                <a:gd name="connsiteY1" fmla="*/ 269949 h 277637"/>
                <a:gd name="connsiteX2" fmla="*/ 310653 w 2524618"/>
                <a:gd name="connsiteY2" fmla="*/ 246953 h 277637"/>
                <a:gd name="connsiteX3" fmla="*/ 245762 w 2524618"/>
                <a:gd name="connsiteY3" fmla="*/ 42900 h 277637"/>
                <a:gd name="connsiteX4" fmla="*/ 271956 w 2524618"/>
                <a:gd name="connsiteY4" fmla="*/ 71475 h 277637"/>
                <a:gd name="connsiteX5" fmla="*/ 321962 w 2524618"/>
                <a:gd name="connsiteY5" fmla="*/ 37 h 277637"/>
                <a:gd name="connsiteX6" fmla="*/ 362443 w 2524618"/>
                <a:gd name="connsiteY6" fmla="*/ 61950 h 277637"/>
                <a:gd name="connsiteX7" fmla="*/ 405306 w 2524618"/>
                <a:gd name="connsiteY7" fmla="*/ 85762 h 277637"/>
                <a:gd name="connsiteX8" fmla="*/ 448168 w 2524618"/>
                <a:gd name="connsiteY8" fmla="*/ 73856 h 277637"/>
                <a:gd name="connsiteX9" fmla="*/ 474362 w 2524618"/>
                <a:gd name="connsiteY9" fmla="*/ 57187 h 277637"/>
                <a:gd name="connsiteX10" fmla="*/ 552943 w 2524618"/>
                <a:gd name="connsiteY10" fmla="*/ 69094 h 277637"/>
                <a:gd name="connsiteX11" fmla="*/ 598187 w 2524618"/>
                <a:gd name="connsiteY11" fmla="*/ 85762 h 277637"/>
                <a:gd name="connsiteX12" fmla="*/ 648193 w 2524618"/>
                <a:gd name="connsiteY12" fmla="*/ 59569 h 277637"/>
                <a:gd name="connsiteX13" fmla="*/ 686293 w 2524618"/>
                <a:gd name="connsiteY13" fmla="*/ 16706 h 277637"/>
                <a:gd name="connsiteX14" fmla="*/ 707725 w 2524618"/>
                <a:gd name="connsiteY14" fmla="*/ 4800 h 277637"/>
                <a:gd name="connsiteX15" fmla="*/ 741062 w 2524618"/>
                <a:gd name="connsiteY15" fmla="*/ 57187 h 277637"/>
                <a:gd name="connsiteX16" fmla="*/ 767256 w 2524618"/>
                <a:gd name="connsiteY16" fmla="*/ 78619 h 277637"/>
                <a:gd name="connsiteX17" fmla="*/ 814881 w 2524618"/>
                <a:gd name="connsiteY17" fmla="*/ 100050 h 277637"/>
                <a:gd name="connsiteX18" fmla="*/ 836312 w 2524618"/>
                <a:gd name="connsiteY18" fmla="*/ 64331 h 277637"/>
                <a:gd name="connsiteX19" fmla="*/ 867268 w 2524618"/>
                <a:gd name="connsiteY19" fmla="*/ 97669 h 277637"/>
                <a:gd name="connsiteX20" fmla="*/ 891081 w 2524618"/>
                <a:gd name="connsiteY20" fmla="*/ 57187 h 277637"/>
                <a:gd name="connsiteX21" fmla="*/ 938706 w 2524618"/>
                <a:gd name="connsiteY21" fmla="*/ 97669 h 277637"/>
                <a:gd name="connsiteX22" fmla="*/ 988712 w 2524618"/>
                <a:gd name="connsiteY22" fmla="*/ 30994 h 277637"/>
                <a:gd name="connsiteX23" fmla="*/ 1055387 w 2524618"/>
                <a:gd name="connsiteY23" fmla="*/ 95287 h 277637"/>
                <a:gd name="connsiteX24" fmla="*/ 1088725 w 2524618"/>
                <a:gd name="connsiteY24" fmla="*/ 61950 h 277637"/>
                <a:gd name="connsiteX25" fmla="*/ 1150637 w 2524618"/>
                <a:gd name="connsiteY25" fmla="*/ 90525 h 277637"/>
                <a:gd name="connsiteX26" fmla="*/ 1231600 w 2524618"/>
                <a:gd name="connsiteY26" fmla="*/ 83381 h 277637"/>
                <a:gd name="connsiteX27" fmla="*/ 1310181 w 2524618"/>
                <a:gd name="connsiteY27" fmla="*/ 61950 h 277637"/>
                <a:gd name="connsiteX28" fmla="*/ 1364950 w 2524618"/>
                <a:gd name="connsiteY28" fmla="*/ 95287 h 277637"/>
                <a:gd name="connsiteX29" fmla="*/ 1414956 w 2524618"/>
                <a:gd name="connsiteY29" fmla="*/ 66712 h 277637"/>
                <a:gd name="connsiteX30" fmla="*/ 1493537 w 2524618"/>
                <a:gd name="connsiteY30" fmla="*/ 90525 h 277637"/>
                <a:gd name="connsiteX31" fmla="*/ 1543543 w 2524618"/>
                <a:gd name="connsiteY31" fmla="*/ 16706 h 277637"/>
                <a:gd name="connsiteX32" fmla="*/ 1612600 w 2524618"/>
                <a:gd name="connsiteY32" fmla="*/ 90525 h 277637"/>
                <a:gd name="connsiteX33" fmla="*/ 1664987 w 2524618"/>
                <a:gd name="connsiteY33" fmla="*/ 59569 h 277637"/>
                <a:gd name="connsiteX34" fmla="*/ 1757856 w 2524618"/>
                <a:gd name="connsiteY34" fmla="*/ 85762 h 277637"/>
                <a:gd name="connsiteX35" fmla="*/ 1819768 w 2524618"/>
                <a:gd name="connsiteY35" fmla="*/ 57187 h 277637"/>
                <a:gd name="connsiteX36" fmla="*/ 1857868 w 2524618"/>
                <a:gd name="connsiteY36" fmla="*/ 7181 h 277637"/>
                <a:gd name="connsiteX37" fmla="*/ 1924543 w 2524618"/>
                <a:gd name="connsiteY37" fmla="*/ 73856 h 277637"/>
                <a:gd name="connsiteX38" fmla="*/ 1967406 w 2524618"/>
                <a:gd name="connsiteY38" fmla="*/ 47662 h 277637"/>
                <a:gd name="connsiteX39" fmla="*/ 2017412 w 2524618"/>
                <a:gd name="connsiteY39" fmla="*/ 85762 h 277637"/>
                <a:gd name="connsiteX40" fmla="*/ 2129331 w 2524618"/>
                <a:gd name="connsiteY40" fmla="*/ 102431 h 277637"/>
                <a:gd name="connsiteX41" fmla="*/ 2169812 w 2524618"/>
                <a:gd name="connsiteY41" fmla="*/ 45281 h 277637"/>
                <a:gd name="connsiteX42" fmla="*/ 2255537 w 2524618"/>
                <a:gd name="connsiteY42" fmla="*/ 85762 h 277637"/>
                <a:gd name="connsiteX43" fmla="*/ 2331737 w 2524618"/>
                <a:gd name="connsiteY43" fmla="*/ 54806 h 277637"/>
                <a:gd name="connsiteX44" fmla="*/ 2391268 w 2524618"/>
                <a:gd name="connsiteY44" fmla="*/ 81000 h 277637"/>
                <a:gd name="connsiteX45" fmla="*/ 2457943 w 2524618"/>
                <a:gd name="connsiteY45" fmla="*/ 52425 h 277637"/>
                <a:gd name="connsiteX46" fmla="*/ 2524618 w 2524618"/>
                <a:gd name="connsiteY46" fmla="*/ 38137 h 277637"/>
                <a:gd name="connsiteX0" fmla="*/ 0 w 2524618"/>
                <a:gd name="connsiteY0" fmla="*/ 277637 h 277637"/>
                <a:gd name="connsiteX1" fmla="*/ 209470 w 2524618"/>
                <a:gd name="connsiteY1" fmla="*/ 269949 h 277637"/>
                <a:gd name="connsiteX2" fmla="*/ 310653 w 2524618"/>
                <a:gd name="connsiteY2" fmla="*/ 246953 h 277637"/>
                <a:gd name="connsiteX3" fmla="*/ 387880 w 2524618"/>
                <a:gd name="connsiteY3" fmla="*/ 258002 h 277637"/>
                <a:gd name="connsiteX4" fmla="*/ 271956 w 2524618"/>
                <a:gd name="connsiteY4" fmla="*/ 71475 h 277637"/>
                <a:gd name="connsiteX5" fmla="*/ 321962 w 2524618"/>
                <a:gd name="connsiteY5" fmla="*/ 37 h 277637"/>
                <a:gd name="connsiteX6" fmla="*/ 362443 w 2524618"/>
                <a:gd name="connsiteY6" fmla="*/ 61950 h 277637"/>
                <a:gd name="connsiteX7" fmla="*/ 405306 w 2524618"/>
                <a:gd name="connsiteY7" fmla="*/ 85762 h 277637"/>
                <a:gd name="connsiteX8" fmla="*/ 448168 w 2524618"/>
                <a:gd name="connsiteY8" fmla="*/ 73856 h 277637"/>
                <a:gd name="connsiteX9" fmla="*/ 474362 w 2524618"/>
                <a:gd name="connsiteY9" fmla="*/ 57187 h 277637"/>
                <a:gd name="connsiteX10" fmla="*/ 552943 w 2524618"/>
                <a:gd name="connsiteY10" fmla="*/ 69094 h 277637"/>
                <a:gd name="connsiteX11" fmla="*/ 598187 w 2524618"/>
                <a:gd name="connsiteY11" fmla="*/ 85762 h 277637"/>
                <a:gd name="connsiteX12" fmla="*/ 648193 w 2524618"/>
                <a:gd name="connsiteY12" fmla="*/ 59569 h 277637"/>
                <a:gd name="connsiteX13" fmla="*/ 686293 w 2524618"/>
                <a:gd name="connsiteY13" fmla="*/ 16706 h 277637"/>
                <a:gd name="connsiteX14" fmla="*/ 707725 w 2524618"/>
                <a:gd name="connsiteY14" fmla="*/ 4800 h 277637"/>
                <a:gd name="connsiteX15" fmla="*/ 741062 w 2524618"/>
                <a:gd name="connsiteY15" fmla="*/ 57187 h 277637"/>
                <a:gd name="connsiteX16" fmla="*/ 767256 w 2524618"/>
                <a:gd name="connsiteY16" fmla="*/ 78619 h 277637"/>
                <a:gd name="connsiteX17" fmla="*/ 814881 w 2524618"/>
                <a:gd name="connsiteY17" fmla="*/ 100050 h 277637"/>
                <a:gd name="connsiteX18" fmla="*/ 836312 w 2524618"/>
                <a:gd name="connsiteY18" fmla="*/ 64331 h 277637"/>
                <a:gd name="connsiteX19" fmla="*/ 867268 w 2524618"/>
                <a:gd name="connsiteY19" fmla="*/ 97669 h 277637"/>
                <a:gd name="connsiteX20" fmla="*/ 891081 w 2524618"/>
                <a:gd name="connsiteY20" fmla="*/ 57187 h 277637"/>
                <a:gd name="connsiteX21" fmla="*/ 938706 w 2524618"/>
                <a:gd name="connsiteY21" fmla="*/ 97669 h 277637"/>
                <a:gd name="connsiteX22" fmla="*/ 988712 w 2524618"/>
                <a:gd name="connsiteY22" fmla="*/ 30994 h 277637"/>
                <a:gd name="connsiteX23" fmla="*/ 1055387 w 2524618"/>
                <a:gd name="connsiteY23" fmla="*/ 95287 h 277637"/>
                <a:gd name="connsiteX24" fmla="*/ 1088725 w 2524618"/>
                <a:gd name="connsiteY24" fmla="*/ 61950 h 277637"/>
                <a:gd name="connsiteX25" fmla="*/ 1150637 w 2524618"/>
                <a:gd name="connsiteY25" fmla="*/ 90525 h 277637"/>
                <a:gd name="connsiteX26" fmla="*/ 1231600 w 2524618"/>
                <a:gd name="connsiteY26" fmla="*/ 83381 h 277637"/>
                <a:gd name="connsiteX27" fmla="*/ 1310181 w 2524618"/>
                <a:gd name="connsiteY27" fmla="*/ 61950 h 277637"/>
                <a:gd name="connsiteX28" fmla="*/ 1364950 w 2524618"/>
                <a:gd name="connsiteY28" fmla="*/ 95287 h 277637"/>
                <a:gd name="connsiteX29" fmla="*/ 1414956 w 2524618"/>
                <a:gd name="connsiteY29" fmla="*/ 66712 h 277637"/>
                <a:gd name="connsiteX30" fmla="*/ 1493537 w 2524618"/>
                <a:gd name="connsiteY30" fmla="*/ 90525 h 277637"/>
                <a:gd name="connsiteX31" fmla="*/ 1543543 w 2524618"/>
                <a:gd name="connsiteY31" fmla="*/ 16706 h 277637"/>
                <a:gd name="connsiteX32" fmla="*/ 1612600 w 2524618"/>
                <a:gd name="connsiteY32" fmla="*/ 90525 h 277637"/>
                <a:gd name="connsiteX33" fmla="*/ 1664987 w 2524618"/>
                <a:gd name="connsiteY33" fmla="*/ 59569 h 277637"/>
                <a:gd name="connsiteX34" fmla="*/ 1757856 w 2524618"/>
                <a:gd name="connsiteY34" fmla="*/ 85762 h 277637"/>
                <a:gd name="connsiteX35" fmla="*/ 1819768 w 2524618"/>
                <a:gd name="connsiteY35" fmla="*/ 57187 h 277637"/>
                <a:gd name="connsiteX36" fmla="*/ 1857868 w 2524618"/>
                <a:gd name="connsiteY36" fmla="*/ 7181 h 277637"/>
                <a:gd name="connsiteX37" fmla="*/ 1924543 w 2524618"/>
                <a:gd name="connsiteY37" fmla="*/ 73856 h 277637"/>
                <a:gd name="connsiteX38" fmla="*/ 1967406 w 2524618"/>
                <a:gd name="connsiteY38" fmla="*/ 47662 h 277637"/>
                <a:gd name="connsiteX39" fmla="*/ 2017412 w 2524618"/>
                <a:gd name="connsiteY39" fmla="*/ 85762 h 277637"/>
                <a:gd name="connsiteX40" fmla="*/ 2129331 w 2524618"/>
                <a:gd name="connsiteY40" fmla="*/ 102431 h 277637"/>
                <a:gd name="connsiteX41" fmla="*/ 2169812 w 2524618"/>
                <a:gd name="connsiteY41" fmla="*/ 45281 h 277637"/>
                <a:gd name="connsiteX42" fmla="*/ 2255537 w 2524618"/>
                <a:gd name="connsiteY42" fmla="*/ 85762 h 277637"/>
                <a:gd name="connsiteX43" fmla="*/ 2331737 w 2524618"/>
                <a:gd name="connsiteY43" fmla="*/ 54806 h 277637"/>
                <a:gd name="connsiteX44" fmla="*/ 2391268 w 2524618"/>
                <a:gd name="connsiteY44" fmla="*/ 81000 h 277637"/>
                <a:gd name="connsiteX45" fmla="*/ 2457943 w 2524618"/>
                <a:gd name="connsiteY45" fmla="*/ 52425 h 277637"/>
                <a:gd name="connsiteX46" fmla="*/ 2524618 w 2524618"/>
                <a:gd name="connsiteY46" fmla="*/ 38137 h 277637"/>
                <a:gd name="connsiteX0" fmla="*/ 0 w 2524618"/>
                <a:gd name="connsiteY0" fmla="*/ 285351 h 285351"/>
                <a:gd name="connsiteX1" fmla="*/ 209470 w 2524618"/>
                <a:gd name="connsiteY1" fmla="*/ 277663 h 285351"/>
                <a:gd name="connsiteX2" fmla="*/ 310653 w 2524618"/>
                <a:gd name="connsiteY2" fmla="*/ 254667 h 285351"/>
                <a:gd name="connsiteX3" fmla="*/ 387880 w 2524618"/>
                <a:gd name="connsiteY3" fmla="*/ 265716 h 285351"/>
                <a:gd name="connsiteX4" fmla="*/ 321962 w 2524618"/>
                <a:gd name="connsiteY4" fmla="*/ 7751 h 285351"/>
                <a:gd name="connsiteX5" fmla="*/ 362443 w 2524618"/>
                <a:gd name="connsiteY5" fmla="*/ 69664 h 285351"/>
                <a:gd name="connsiteX6" fmla="*/ 405306 w 2524618"/>
                <a:gd name="connsiteY6" fmla="*/ 93476 h 285351"/>
                <a:gd name="connsiteX7" fmla="*/ 448168 w 2524618"/>
                <a:gd name="connsiteY7" fmla="*/ 81570 h 285351"/>
                <a:gd name="connsiteX8" fmla="*/ 474362 w 2524618"/>
                <a:gd name="connsiteY8" fmla="*/ 64901 h 285351"/>
                <a:gd name="connsiteX9" fmla="*/ 552943 w 2524618"/>
                <a:gd name="connsiteY9" fmla="*/ 76808 h 285351"/>
                <a:gd name="connsiteX10" fmla="*/ 598187 w 2524618"/>
                <a:gd name="connsiteY10" fmla="*/ 93476 h 285351"/>
                <a:gd name="connsiteX11" fmla="*/ 648193 w 2524618"/>
                <a:gd name="connsiteY11" fmla="*/ 67283 h 285351"/>
                <a:gd name="connsiteX12" fmla="*/ 686293 w 2524618"/>
                <a:gd name="connsiteY12" fmla="*/ 24420 h 285351"/>
                <a:gd name="connsiteX13" fmla="*/ 707725 w 2524618"/>
                <a:gd name="connsiteY13" fmla="*/ 12514 h 285351"/>
                <a:gd name="connsiteX14" fmla="*/ 741062 w 2524618"/>
                <a:gd name="connsiteY14" fmla="*/ 64901 h 285351"/>
                <a:gd name="connsiteX15" fmla="*/ 767256 w 2524618"/>
                <a:gd name="connsiteY15" fmla="*/ 86333 h 285351"/>
                <a:gd name="connsiteX16" fmla="*/ 814881 w 2524618"/>
                <a:gd name="connsiteY16" fmla="*/ 107764 h 285351"/>
                <a:gd name="connsiteX17" fmla="*/ 836312 w 2524618"/>
                <a:gd name="connsiteY17" fmla="*/ 72045 h 285351"/>
                <a:gd name="connsiteX18" fmla="*/ 867268 w 2524618"/>
                <a:gd name="connsiteY18" fmla="*/ 105383 h 285351"/>
                <a:gd name="connsiteX19" fmla="*/ 891081 w 2524618"/>
                <a:gd name="connsiteY19" fmla="*/ 64901 h 285351"/>
                <a:gd name="connsiteX20" fmla="*/ 938706 w 2524618"/>
                <a:gd name="connsiteY20" fmla="*/ 105383 h 285351"/>
                <a:gd name="connsiteX21" fmla="*/ 988712 w 2524618"/>
                <a:gd name="connsiteY21" fmla="*/ 38708 h 285351"/>
                <a:gd name="connsiteX22" fmla="*/ 1055387 w 2524618"/>
                <a:gd name="connsiteY22" fmla="*/ 103001 h 285351"/>
                <a:gd name="connsiteX23" fmla="*/ 1088725 w 2524618"/>
                <a:gd name="connsiteY23" fmla="*/ 69664 h 285351"/>
                <a:gd name="connsiteX24" fmla="*/ 1150637 w 2524618"/>
                <a:gd name="connsiteY24" fmla="*/ 98239 h 285351"/>
                <a:gd name="connsiteX25" fmla="*/ 1231600 w 2524618"/>
                <a:gd name="connsiteY25" fmla="*/ 91095 h 285351"/>
                <a:gd name="connsiteX26" fmla="*/ 1310181 w 2524618"/>
                <a:gd name="connsiteY26" fmla="*/ 69664 h 285351"/>
                <a:gd name="connsiteX27" fmla="*/ 1364950 w 2524618"/>
                <a:gd name="connsiteY27" fmla="*/ 103001 h 285351"/>
                <a:gd name="connsiteX28" fmla="*/ 1414956 w 2524618"/>
                <a:gd name="connsiteY28" fmla="*/ 74426 h 285351"/>
                <a:gd name="connsiteX29" fmla="*/ 1493537 w 2524618"/>
                <a:gd name="connsiteY29" fmla="*/ 98239 h 285351"/>
                <a:gd name="connsiteX30" fmla="*/ 1543543 w 2524618"/>
                <a:gd name="connsiteY30" fmla="*/ 24420 h 285351"/>
                <a:gd name="connsiteX31" fmla="*/ 1612600 w 2524618"/>
                <a:gd name="connsiteY31" fmla="*/ 98239 h 285351"/>
                <a:gd name="connsiteX32" fmla="*/ 1664987 w 2524618"/>
                <a:gd name="connsiteY32" fmla="*/ 67283 h 285351"/>
                <a:gd name="connsiteX33" fmla="*/ 1757856 w 2524618"/>
                <a:gd name="connsiteY33" fmla="*/ 93476 h 285351"/>
                <a:gd name="connsiteX34" fmla="*/ 1819768 w 2524618"/>
                <a:gd name="connsiteY34" fmla="*/ 64901 h 285351"/>
                <a:gd name="connsiteX35" fmla="*/ 1857868 w 2524618"/>
                <a:gd name="connsiteY35" fmla="*/ 14895 h 285351"/>
                <a:gd name="connsiteX36" fmla="*/ 1924543 w 2524618"/>
                <a:gd name="connsiteY36" fmla="*/ 81570 h 285351"/>
                <a:gd name="connsiteX37" fmla="*/ 1967406 w 2524618"/>
                <a:gd name="connsiteY37" fmla="*/ 55376 h 285351"/>
                <a:gd name="connsiteX38" fmla="*/ 2017412 w 2524618"/>
                <a:gd name="connsiteY38" fmla="*/ 93476 h 285351"/>
                <a:gd name="connsiteX39" fmla="*/ 2129331 w 2524618"/>
                <a:gd name="connsiteY39" fmla="*/ 110145 h 285351"/>
                <a:gd name="connsiteX40" fmla="*/ 2169812 w 2524618"/>
                <a:gd name="connsiteY40" fmla="*/ 52995 h 285351"/>
                <a:gd name="connsiteX41" fmla="*/ 2255537 w 2524618"/>
                <a:gd name="connsiteY41" fmla="*/ 93476 h 285351"/>
                <a:gd name="connsiteX42" fmla="*/ 2331737 w 2524618"/>
                <a:gd name="connsiteY42" fmla="*/ 62520 h 285351"/>
                <a:gd name="connsiteX43" fmla="*/ 2391268 w 2524618"/>
                <a:gd name="connsiteY43" fmla="*/ 88714 h 285351"/>
                <a:gd name="connsiteX44" fmla="*/ 2457943 w 2524618"/>
                <a:gd name="connsiteY44" fmla="*/ 60139 h 285351"/>
                <a:gd name="connsiteX45" fmla="*/ 2524618 w 2524618"/>
                <a:gd name="connsiteY45" fmla="*/ 45851 h 285351"/>
                <a:gd name="connsiteX0" fmla="*/ 0 w 2524618"/>
                <a:gd name="connsiteY0" fmla="*/ 275115 h 275115"/>
                <a:gd name="connsiteX1" fmla="*/ 209470 w 2524618"/>
                <a:gd name="connsiteY1" fmla="*/ 267427 h 275115"/>
                <a:gd name="connsiteX2" fmla="*/ 310653 w 2524618"/>
                <a:gd name="connsiteY2" fmla="*/ 244431 h 275115"/>
                <a:gd name="connsiteX3" fmla="*/ 387880 w 2524618"/>
                <a:gd name="connsiteY3" fmla="*/ 255480 h 275115"/>
                <a:gd name="connsiteX4" fmla="*/ 362443 w 2524618"/>
                <a:gd name="connsiteY4" fmla="*/ 59428 h 275115"/>
                <a:gd name="connsiteX5" fmla="*/ 405306 w 2524618"/>
                <a:gd name="connsiteY5" fmla="*/ 83240 h 275115"/>
                <a:gd name="connsiteX6" fmla="*/ 448168 w 2524618"/>
                <a:gd name="connsiteY6" fmla="*/ 71334 h 275115"/>
                <a:gd name="connsiteX7" fmla="*/ 474362 w 2524618"/>
                <a:gd name="connsiteY7" fmla="*/ 54665 h 275115"/>
                <a:gd name="connsiteX8" fmla="*/ 552943 w 2524618"/>
                <a:gd name="connsiteY8" fmla="*/ 66572 h 275115"/>
                <a:gd name="connsiteX9" fmla="*/ 598187 w 2524618"/>
                <a:gd name="connsiteY9" fmla="*/ 83240 h 275115"/>
                <a:gd name="connsiteX10" fmla="*/ 648193 w 2524618"/>
                <a:gd name="connsiteY10" fmla="*/ 57047 h 275115"/>
                <a:gd name="connsiteX11" fmla="*/ 686293 w 2524618"/>
                <a:gd name="connsiteY11" fmla="*/ 14184 h 275115"/>
                <a:gd name="connsiteX12" fmla="*/ 707725 w 2524618"/>
                <a:gd name="connsiteY12" fmla="*/ 2278 h 275115"/>
                <a:gd name="connsiteX13" fmla="*/ 741062 w 2524618"/>
                <a:gd name="connsiteY13" fmla="*/ 54665 h 275115"/>
                <a:gd name="connsiteX14" fmla="*/ 767256 w 2524618"/>
                <a:gd name="connsiteY14" fmla="*/ 76097 h 275115"/>
                <a:gd name="connsiteX15" fmla="*/ 814881 w 2524618"/>
                <a:gd name="connsiteY15" fmla="*/ 97528 h 275115"/>
                <a:gd name="connsiteX16" fmla="*/ 836312 w 2524618"/>
                <a:gd name="connsiteY16" fmla="*/ 61809 h 275115"/>
                <a:gd name="connsiteX17" fmla="*/ 867268 w 2524618"/>
                <a:gd name="connsiteY17" fmla="*/ 95147 h 275115"/>
                <a:gd name="connsiteX18" fmla="*/ 891081 w 2524618"/>
                <a:gd name="connsiteY18" fmla="*/ 54665 h 275115"/>
                <a:gd name="connsiteX19" fmla="*/ 938706 w 2524618"/>
                <a:gd name="connsiteY19" fmla="*/ 95147 h 275115"/>
                <a:gd name="connsiteX20" fmla="*/ 988712 w 2524618"/>
                <a:gd name="connsiteY20" fmla="*/ 28472 h 275115"/>
                <a:gd name="connsiteX21" fmla="*/ 1055387 w 2524618"/>
                <a:gd name="connsiteY21" fmla="*/ 92765 h 275115"/>
                <a:gd name="connsiteX22" fmla="*/ 1088725 w 2524618"/>
                <a:gd name="connsiteY22" fmla="*/ 59428 h 275115"/>
                <a:gd name="connsiteX23" fmla="*/ 1150637 w 2524618"/>
                <a:gd name="connsiteY23" fmla="*/ 88003 h 275115"/>
                <a:gd name="connsiteX24" fmla="*/ 1231600 w 2524618"/>
                <a:gd name="connsiteY24" fmla="*/ 80859 h 275115"/>
                <a:gd name="connsiteX25" fmla="*/ 1310181 w 2524618"/>
                <a:gd name="connsiteY25" fmla="*/ 59428 h 275115"/>
                <a:gd name="connsiteX26" fmla="*/ 1364950 w 2524618"/>
                <a:gd name="connsiteY26" fmla="*/ 92765 h 275115"/>
                <a:gd name="connsiteX27" fmla="*/ 1414956 w 2524618"/>
                <a:gd name="connsiteY27" fmla="*/ 64190 h 275115"/>
                <a:gd name="connsiteX28" fmla="*/ 1493537 w 2524618"/>
                <a:gd name="connsiteY28" fmla="*/ 88003 h 275115"/>
                <a:gd name="connsiteX29" fmla="*/ 1543543 w 2524618"/>
                <a:gd name="connsiteY29" fmla="*/ 14184 h 275115"/>
                <a:gd name="connsiteX30" fmla="*/ 1612600 w 2524618"/>
                <a:gd name="connsiteY30" fmla="*/ 88003 h 275115"/>
                <a:gd name="connsiteX31" fmla="*/ 1664987 w 2524618"/>
                <a:gd name="connsiteY31" fmla="*/ 57047 h 275115"/>
                <a:gd name="connsiteX32" fmla="*/ 1757856 w 2524618"/>
                <a:gd name="connsiteY32" fmla="*/ 83240 h 275115"/>
                <a:gd name="connsiteX33" fmla="*/ 1819768 w 2524618"/>
                <a:gd name="connsiteY33" fmla="*/ 54665 h 275115"/>
                <a:gd name="connsiteX34" fmla="*/ 1857868 w 2524618"/>
                <a:gd name="connsiteY34" fmla="*/ 4659 h 275115"/>
                <a:gd name="connsiteX35" fmla="*/ 1924543 w 2524618"/>
                <a:gd name="connsiteY35" fmla="*/ 71334 h 275115"/>
                <a:gd name="connsiteX36" fmla="*/ 1967406 w 2524618"/>
                <a:gd name="connsiteY36" fmla="*/ 45140 h 275115"/>
                <a:gd name="connsiteX37" fmla="*/ 2017412 w 2524618"/>
                <a:gd name="connsiteY37" fmla="*/ 83240 h 275115"/>
                <a:gd name="connsiteX38" fmla="*/ 2129331 w 2524618"/>
                <a:gd name="connsiteY38" fmla="*/ 99909 h 275115"/>
                <a:gd name="connsiteX39" fmla="*/ 2169812 w 2524618"/>
                <a:gd name="connsiteY39" fmla="*/ 42759 h 275115"/>
                <a:gd name="connsiteX40" fmla="*/ 2255537 w 2524618"/>
                <a:gd name="connsiteY40" fmla="*/ 83240 h 275115"/>
                <a:gd name="connsiteX41" fmla="*/ 2331737 w 2524618"/>
                <a:gd name="connsiteY41" fmla="*/ 52284 h 275115"/>
                <a:gd name="connsiteX42" fmla="*/ 2391268 w 2524618"/>
                <a:gd name="connsiteY42" fmla="*/ 78478 h 275115"/>
                <a:gd name="connsiteX43" fmla="*/ 2457943 w 2524618"/>
                <a:gd name="connsiteY43" fmla="*/ 49903 h 275115"/>
                <a:gd name="connsiteX44" fmla="*/ 2524618 w 2524618"/>
                <a:gd name="connsiteY44" fmla="*/ 35615 h 275115"/>
                <a:gd name="connsiteX0" fmla="*/ 0 w 2524618"/>
                <a:gd name="connsiteY0" fmla="*/ 275115 h 275115"/>
                <a:gd name="connsiteX1" fmla="*/ 209470 w 2524618"/>
                <a:gd name="connsiteY1" fmla="*/ 267427 h 275115"/>
                <a:gd name="connsiteX2" fmla="*/ 310653 w 2524618"/>
                <a:gd name="connsiteY2" fmla="*/ 244431 h 275115"/>
                <a:gd name="connsiteX3" fmla="*/ 387880 w 2524618"/>
                <a:gd name="connsiteY3" fmla="*/ 255480 h 275115"/>
                <a:gd name="connsiteX4" fmla="*/ 405306 w 2524618"/>
                <a:gd name="connsiteY4" fmla="*/ 83240 h 275115"/>
                <a:gd name="connsiteX5" fmla="*/ 448168 w 2524618"/>
                <a:gd name="connsiteY5" fmla="*/ 71334 h 275115"/>
                <a:gd name="connsiteX6" fmla="*/ 474362 w 2524618"/>
                <a:gd name="connsiteY6" fmla="*/ 54665 h 275115"/>
                <a:gd name="connsiteX7" fmla="*/ 552943 w 2524618"/>
                <a:gd name="connsiteY7" fmla="*/ 66572 h 275115"/>
                <a:gd name="connsiteX8" fmla="*/ 598187 w 2524618"/>
                <a:gd name="connsiteY8" fmla="*/ 83240 h 275115"/>
                <a:gd name="connsiteX9" fmla="*/ 648193 w 2524618"/>
                <a:gd name="connsiteY9" fmla="*/ 57047 h 275115"/>
                <a:gd name="connsiteX10" fmla="*/ 686293 w 2524618"/>
                <a:gd name="connsiteY10" fmla="*/ 14184 h 275115"/>
                <a:gd name="connsiteX11" fmla="*/ 707725 w 2524618"/>
                <a:gd name="connsiteY11" fmla="*/ 2278 h 275115"/>
                <a:gd name="connsiteX12" fmla="*/ 741062 w 2524618"/>
                <a:gd name="connsiteY12" fmla="*/ 54665 h 275115"/>
                <a:gd name="connsiteX13" fmla="*/ 767256 w 2524618"/>
                <a:gd name="connsiteY13" fmla="*/ 76097 h 275115"/>
                <a:gd name="connsiteX14" fmla="*/ 814881 w 2524618"/>
                <a:gd name="connsiteY14" fmla="*/ 97528 h 275115"/>
                <a:gd name="connsiteX15" fmla="*/ 836312 w 2524618"/>
                <a:gd name="connsiteY15" fmla="*/ 61809 h 275115"/>
                <a:gd name="connsiteX16" fmla="*/ 867268 w 2524618"/>
                <a:gd name="connsiteY16" fmla="*/ 95147 h 275115"/>
                <a:gd name="connsiteX17" fmla="*/ 891081 w 2524618"/>
                <a:gd name="connsiteY17" fmla="*/ 54665 h 275115"/>
                <a:gd name="connsiteX18" fmla="*/ 938706 w 2524618"/>
                <a:gd name="connsiteY18" fmla="*/ 95147 h 275115"/>
                <a:gd name="connsiteX19" fmla="*/ 988712 w 2524618"/>
                <a:gd name="connsiteY19" fmla="*/ 28472 h 275115"/>
                <a:gd name="connsiteX20" fmla="*/ 1055387 w 2524618"/>
                <a:gd name="connsiteY20" fmla="*/ 92765 h 275115"/>
                <a:gd name="connsiteX21" fmla="*/ 1088725 w 2524618"/>
                <a:gd name="connsiteY21" fmla="*/ 59428 h 275115"/>
                <a:gd name="connsiteX22" fmla="*/ 1150637 w 2524618"/>
                <a:gd name="connsiteY22" fmla="*/ 88003 h 275115"/>
                <a:gd name="connsiteX23" fmla="*/ 1231600 w 2524618"/>
                <a:gd name="connsiteY23" fmla="*/ 80859 h 275115"/>
                <a:gd name="connsiteX24" fmla="*/ 1310181 w 2524618"/>
                <a:gd name="connsiteY24" fmla="*/ 59428 h 275115"/>
                <a:gd name="connsiteX25" fmla="*/ 1364950 w 2524618"/>
                <a:gd name="connsiteY25" fmla="*/ 92765 h 275115"/>
                <a:gd name="connsiteX26" fmla="*/ 1414956 w 2524618"/>
                <a:gd name="connsiteY26" fmla="*/ 64190 h 275115"/>
                <a:gd name="connsiteX27" fmla="*/ 1493537 w 2524618"/>
                <a:gd name="connsiteY27" fmla="*/ 88003 h 275115"/>
                <a:gd name="connsiteX28" fmla="*/ 1543543 w 2524618"/>
                <a:gd name="connsiteY28" fmla="*/ 14184 h 275115"/>
                <a:gd name="connsiteX29" fmla="*/ 1612600 w 2524618"/>
                <a:gd name="connsiteY29" fmla="*/ 88003 h 275115"/>
                <a:gd name="connsiteX30" fmla="*/ 1664987 w 2524618"/>
                <a:gd name="connsiteY30" fmla="*/ 57047 h 275115"/>
                <a:gd name="connsiteX31" fmla="*/ 1757856 w 2524618"/>
                <a:gd name="connsiteY31" fmla="*/ 83240 h 275115"/>
                <a:gd name="connsiteX32" fmla="*/ 1819768 w 2524618"/>
                <a:gd name="connsiteY32" fmla="*/ 54665 h 275115"/>
                <a:gd name="connsiteX33" fmla="*/ 1857868 w 2524618"/>
                <a:gd name="connsiteY33" fmla="*/ 4659 h 275115"/>
                <a:gd name="connsiteX34" fmla="*/ 1924543 w 2524618"/>
                <a:gd name="connsiteY34" fmla="*/ 71334 h 275115"/>
                <a:gd name="connsiteX35" fmla="*/ 1967406 w 2524618"/>
                <a:gd name="connsiteY35" fmla="*/ 45140 h 275115"/>
                <a:gd name="connsiteX36" fmla="*/ 2017412 w 2524618"/>
                <a:gd name="connsiteY36" fmla="*/ 83240 h 275115"/>
                <a:gd name="connsiteX37" fmla="*/ 2129331 w 2524618"/>
                <a:gd name="connsiteY37" fmla="*/ 99909 h 275115"/>
                <a:gd name="connsiteX38" fmla="*/ 2169812 w 2524618"/>
                <a:gd name="connsiteY38" fmla="*/ 42759 h 275115"/>
                <a:gd name="connsiteX39" fmla="*/ 2255537 w 2524618"/>
                <a:gd name="connsiteY39" fmla="*/ 83240 h 275115"/>
                <a:gd name="connsiteX40" fmla="*/ 2331737 w 2524618"/>
                <a:gd name="connsiteY40" fmla="*/ 52284 h 275115"/>
                <a:gd name="connsiteX41" fmla="*/ 2391268 w 2524618"/>
                <a:gd name="connsiteY41" fmla="*/ 78478 h 275115"/>
                <a:gd name="connsiteX42" fmla="*/ 2457943 w 2524618"/>
                <a:gd name="connsiteY42" fmla="*/ 49903 h 275115"/>
                <a:gd name="connsiteX43" fmla="*/ 2524618 w 2524618"/>
                <a:gd name="connsiteY43" fmla="*/ 35615 h 275115"/>
                <a:gd name="connsiteX0" fmla="*/ 0 w 2524618"/>
                <a:gd name="connsiteY0" fmla="*/ 275115 h 275115"/>
                <a:gd name="connsiteX1" fmla="*/ 209470 w 2524618"/>
                <a:gd name="connsiteY1" fmla="*/ 267427 h 275115"/>
                <a:gd name="connsiteX2" fmla="*/ 310653 w 2524618"/>
                <a:gd name="connsiteY2" fmla="*/ 244431 h 275115"/>
                <a:gd name="connsiteX3" fmla="*/ 387880 w 2524618"/>
                <a:gd name="connsiteY3" fmla="*/ 255480 h 275115"/>
                <a:gd name="connsiteX4" fmla="*/ 464796 w 2524618"/>
                <a:gd name="connsiteY4" fmla="*/ 238906 h 275115"/>
                <a:gd name="connsiteX5" fmla="*/ 448168 w 2524618"/>
                <a:gd name="connsiteY5" fmla="*/ 71334 h 275115"/>
                <a:gd name="connsiteX6" fmla="*/ 474362 w 2524618"/>
                <a:gd name="connsiteY6" fmla="*/ 54665 h 275115"/>
                <a:gd name="connsiteX7" fmla="*/ 552943 w 2524618"/>
                <a:gd name="connsiteY7" fmla="*/ 66572 h 275115"/>
                <a:gd name="connsiteX8" fmla="*/ 598187 w 2524618"/>
                <a:gd name="connsiteY8" fmla="*/ 83240 h 275115"/>
                <a:gd name="connsiteX9" fmla="*/ 648193 w 2524618"/>
                <a:gd name="connsiteY9" fmla="*/ 57047 h 275115"/>
                <a:gd name="connsiteX10" fmla="*/ 686293 w 2524618"/>
                <a:gd name="connsiteY10" fmla="*/ 14184 h 275115"/>
                <a:gd name="connsiteX11" fmla="*/ 707725 w 2524618"/>
                <a:gd name="connsiteY11" fmla="*/ 2278 h 275115"/>
                <a:gd name="connsiteX12" fmla="*/ 741062 w 2524618"/>
                <a:gd name="connsiteY12" fmla="*/ 54665 h 275115"/>
                <a:gd name="connsiteX13" fmla="*/ 767256 w 2524618"/>
                <a:gd name="connsiteY13" fmla="*/ 76097 h 275115"/>
                <a:gd name="connsiteX14" fmla="*/ 814881 w 2524618"/>
                <a:gd name="connsiteY14" fmla="*/ 97528 h 275115"/>
                <a:gd name="connsiteX15" fmla="*/ 836312 w 2524618"/>
                <a:gd name="connsiteY15" fmla="*/ 61809 h 275115"/>
                <a:gd name="connsiteX16" fmla="*/ 867268 w 2524618"/>
                <a:gd name="connsiteY16" fmla="*/ 95147 h 275115"/>
                <a:gd name="connsiteX17" fmla="*/ 891081 w 2524618"/>
                <a:gd name="connsiteY17" fmla="*/ 54665 h 275115"/>
                <a:gd name="connsiteX18" fmla="*/ 938706 w 2524618"/>
                <a:gd name="connsiteY18" fmla="*/ 95147 h 275115"/>
                <a:gd name="connsiteX19" fmla="*/ 988712 w 2524618"/>
                <a:gd name="connsiteY19" fmla="*/ 28472 h 275115"/>
                <a:gd name="connsiteX20" fmla="*/ 1055387 w 2524618"/>
                <a:gd name="connsiteY20" fmla="*/ 92765 h 275115"/>
                <a:gd name="connsiteX21" fmla="*/ 1088725 w 2524618"/>
                <a:gd name="connsiteY21" fmla="*/ 59428 h 275115"/>
                <a:gd name="connsiteX22" fmla="*/ 1150637 w 2524618"/>
                <a:gd name="connsiteY22" fmla="*/ 88003 h 275115"/>
                <a:gd name="connsiteX23" fmla="*/ 1231600 w 2524618"/>
                <a:gd name="connsiteY23" fmla="*/ 80859 h 275115"/>
                <a:gd name="connsiteX24" fmla="*/ 1310181 w 2524618"/>
                <a:gd name="connsiteY24" fmla="*/ 59428 h 275115"/>
                <a:gd name="connsiteX25" fmla="*/ 1364950 w 2524618"/>
                <a:gd name="connsiteY25" fmla="*/ 92765 h 275115"/>
                <a:gd name="connsiteX26" fmla="*/ 1414956 w 2524618"/>
                <a:gd name="connsiteY26" fmla="*/ 64190 h 275115"/>
                <a:gd name="connsiteX27" fmla="*/ 1493537 w 2524618"/>
                <a:gd name="connsiteY27" fmla="*/ 88003 h 275115"/>
                <a:gd name="connsiteX28" fmla="*/ 1543543 w 2524618"/>
                <a:gd name="connsiteY28" fmla="*/ 14184 h 275115"/>
                <a:gd name="connsiteX29" fmla="*/ 1612600 w 2524618"/>
                <a:gd name="connsiteY29" fmla="*/ 88003 h 275115"/>
                <a:gd name="connsiteX30" fmla="*/ 1664987 w 2524618"/>
                <a:gd name="connsiteY30" fmla="*/ 57047 h 275115"/>
                <a:gd name="connsiteX31" fmla="*/ 1757856 w 2524618"/>
                <a:gd name="connsiteY31" fmla="*/ 83240 h 275115"/>
                <a:gd name="connsiteX32" fmla="*/ 1819768 w 2524618"/>
                <a:gd name="connsiteY32" fmla="*/ 54665 h 275115"/>
                <a:gd name="connsiteX33" fmla="*/ 1857868 w 2524618"/>
                <a:gd name="connsiteY33" fmla="*/ 4659 h 275115"/>
                <a:gd name="connsiteX34" fmla="*/ 1924543 w 2524618"/>
                <a:gd name="connsiteY34" fmla="*/ 71334 h 275115"/>
                <a:gd name="connsiteX35" fmla="*/ 1967406 w 2524618"/>
                <a:gd name="connsiteY35" fmla="*/ 45140 h 275115"/>
                <a:gd name="connsiteX36" fmla="*/ 2017412 w 2524618"/>
                <a:gd name="connsiteY36" fmla="*/ 83240 h 275115"/>
                <a:gd name="connsiteX37" fmla="*/ 2129331 w 2524618"/>
                <a:gd name="connsiteY37" fmla="*/ 99909 h 275115"/>
                <a:gd name="connsiteX38" fmla="*/ 2169812 w 2524618"/>
                <a:gd name="connsiteY38" fmla="*/ 42759 h 275115"/>
                <a:gd name="connsiteX39" fmla="*/ 2255537 w 2524618"/>
                <a:gd name="connsiteY39" fmla="*/ 83240 h 275115"/>
                <a:gd name="connsiteX40" fmla="*/ 2331737 w 2524618"/>
                <a:gd name="connsiteY40" fmla="*/ 52284 h 275115"/>
                <a:gd name="connsiteX41" fmla="*/ 2391268 w 2524618"/>
                <a:gd name="connsiteY41" fmla="*/ 78478 h 275115"/>
                <a:gd name="connsiteX42" fmla="*/ 2457943 w 2524618"/>
                <a:gd name="connsiteY42" fmla="*/ 49903 h 275115"/>
                <a:gd name="connsiteX43" fmla="*/ 2524618 w 2524618"/>
                <a:gd name="connsiteY43" fmla="*/ 35615 h 275115"/>
                <a:gd name="connsiteX0" fmla="*/ 0 w 2524618"/>
                <a:gd name="connsiteY0" fmla="*/ 275115 h 275115"/>
                <a:gd name="connsiteX1" fmla="*/ 209470 w 2524618"/>
                <a:gd name="connsiteY1" fmla="*/ 267427 h 275115"/>
                <a:gd name="connsiteX2" fmla="*/ 310653 w 2524618"/>
                <a:gd name="connsiteY2" fmla="*/ 244431 h 275115"/>
                <a:gd name="connsiteX3" fmla="*/ 387880 w 2524618"/>
                <a:gd name="connsiteY3" fmla="*/ 255480 h 275115"/>
                <a:gd name="connsiteX4" fmla="*/ 464796 w 2524618"/>
                <a:gd name="connsiteY4" fmla="*/ 238906 h 275115"/>
                <a:gd name="connsiteX5" fmla="*/ 501049 w 2524618"/>
                <a:gd name="connsiteY5" fmla="*/ 194452 h 275115"/>
                <a:gd name="connsiteX6" fmla="*/ 474362 w 2524618"/>
                <a:gd name="connsiteY6" fmla="*/ 54665 h 275115"/>
                <a:gd name="connsiteX7" fmla="*/ 552943 w 2524618"/>
                <a:gd name="connsiteY7" fmla="*/ 66572 h 275115"/>
                <a:gd name="connsiteX8" fmla="*/ 598187 w 2524618"/>
                <a:gd name="connsiteY8" fmla="*/ 83240 h 275115"/>
                <a:gd name="connsiteX9" fmla="*/ 648193 w 2524618"/>
                <a:gd name="connsiteY9" fmla="*/ 57047 h 275115"/>
                <a:gd name="connsiteX10" fmla="*/ 686293 w 2524618"/>
                <a:gd name="connsiteY10" fmla="*/ 14184 h 275115"/>
                <a:gd name="connsiteX11" fmla="*/ 707725 w 2524618"/>
                <a:gd name="connsiteY11" fmla="*/ 2278 h 275115"/>
                <a:gd name="connsiteX12" fmla="*/ 741062 w 2524618"/>
                <a:gd name="connsiteY12" fmla="*/ 54665 h 275115"/>
                <a:gd name="connsiteX13" fmla="*/ 767256 w 2524618"/>
                <a:gd name="connsiteY13" fmla="*/ 76097 h 275115"/>
                <a:gd name="connsiteX14" fmla="*/ 814881 w 2524618"/>
                <a:gd name="connsiteY14" fmla="*/ 97528 h 275115"/>
                <a:gd name="connsiteX15" fmla="*/ 836312 w 2524618"/>
                <a:gd name="connsiteY15" fmla="*/ 61809 h 275115"/>
                <a:gd name="connsiteX16" fmla="*/ 867268 w 2524618"/>
                <a:gd name="connsiteY16" fmla="*/ 95147 h 275115"/>
                <a:gd name="connsiteX17" fmla="*/ 891081 w 2524618"/>
                <a:gd name="connsiteY17" fmla="*/ 54665 h 275115"/>
                <a:gd name="connsiteX18" fmla="*/ 938706 w 2524618"/>
                <a:gd name="connsiteY18" fmla="*/ 95147 h 275115"/>
                <a:gd name="connsiteX19" fmla="*/ 988712 w 2524618"/>
                <a:gd name="connsiteY19" fmla="*/ 28472 h 275115"/>
                <a:gd name="connsiteX20" fmla="*/ 1055387 w 2524618"/>
                <a:gd name="connsiteY20" fmla="*/ 92765 h 275115"/>
                <a:gd name="connsiteX21" fmla="*/ 1088725 w 2524618"/>
                <a:gd name="connsiteY21" fmla="*/ 59428 h 275115"/>
                <a:gd name="connsiteX22" fmla="*/ 1150637 w 2524618"/>
                <a:gd name="connsiteY22" fmla="*/ 88003 h 275115"/>
                <a:gd name="connsiteX23" fmla="*/ 1231600 w 2524618"/>
                <a:gd name="connsiteY23" fmla="*/ 80859 h 275115"/>
                <a:gd name="connsiteX24" fmla="*/ 1310181 w 2524618"/>
                <a:gd name="connsiteY24" fmla="*/ 59428 h 275115"/>
                <a:gd name="connsiteX25" fmla="*/ 1364950 w 2524618"/>
                <a:gd name="connsiteY25" fmla="*/ 92765 h 275115"/>
                <a:gd name="connsiteX26" fmla="*/ 1414956 w 2524618"/>
                <a:gd name="connsiteY26" fmla="*/ 64190 h 275115"/>
                <a:gd name="connsiteX27" fmla="*/ 1493537 w 2524618"/>
                <a:gd name="connsiteY27" fmla="*/ 88003 h 275115"/>
                <a:gd name="connsiteX28" fmla="*/ 1543543 w 2524618"/>
                <a:gd name="connsiteY28" fmla="*/ 14184 h 275115"/>
                <a:gd name="connsiteX29" fmla="*/ 1612600 w 2524618"/>
                <a:gd name="connsiteY29" fmla="*/ 88003 h 275115"/>
                <a:gd name="connsiteX30" fmla="*/ 1664987 w 2524618"/>
                <a:gd name="connsiteY30" fmla="*/ 57047 h 275115"/>
                <a:gd name="connsiteX31" fmla="*/ 1757856 w 2524618"/>
                <a:gd name="connsiteY31" fmla="*/ 83240 h 275115"/>
                <a:gd name="connsiteX32" fmla="*/ 1819768 w 2524618"/>
                <a:gd name="connsiteY32" fmla="*/ 54665 h 275115"/>
                <a:gd name="connsiteX33" fmla="*/ 1857868 w 2524618"/>
                <a:gd name="connsiteY33" fmla="*/ 4659 h 275115"/>
                <a:gd name="connsiteX34" fmla="*/ 1924543 w 2524618"/>
                <a:gd name="connsiteY34" fmla="*/ 71334 h 275115"/>
                <a:gd name="connsiteX35" fmla="*/ 1967406 w 2524618"/>
                <a:gd name="connsiteY35" fmla="*/ 45140 h 275115"/>
                <a:gd name="connsiteX36" fmla="*/ 2017412 w 2524618"/>
                <a:gd name="connsiteY36" fmla="*/ 83240 h 275115"/>
                <a:gd name="connsiteX37" fmla="*/ 2129331 w 2524618"/>
                <a:gd name="connsiteY37" fmla="*/ 99909 h 275115"/>
                <a:gd name="connsiteX38" fmla="*/ 2169812 w 2524618"/>
                <a:gd name="connsiteY38" fmla="*/ 42759 h 275115"/>
                <a:gd name="connsiteX39" fmla="*/ 2255537 w 2524618"/>
                <a:gd name="connsiteY39" fmla="*/ 83240 h 275115"/>
                <a:gd name="connsiteX40" fmla="*/ 2331737 w 2524618"/>
                <a:gd name="connsiteY40" fmla="*/ 52284 h 275115"/>
                <a:gd name="connsiteX41" fmla="*/ 2391268 w 2524618"/>
                <a:gd name="connsiteY41" fmla="*/ 78478 h 275115"/>
                <a:gd name="connsiteX42" fmla="*/ 2457943 w 2524618"/>
                <a:gd name="connsiteY42" fmla="*/ 49903 h 275115"/>
                <a:gd name="connsiteX43" fmla="*/ 2524618 w 2524618"/>
                <a:gd name="connsiteY43" fmla="*/ 35615 h 275115"/>
                <a:gd name="connsiteX0" fmla="*/ 0 w 2524618"/>
                <a:gd name="connsiteY0" fmla="*/ 275115 h 275115"/>
                <a:gd name="connsiteX1" fmla="*/ 209470 w 2524618"/>
                <a:gd name="connsiteY1" fmla="*/ 267427 h 275115"/>
                <a:gd name="connsiteX2" fmla="*/ 310653 w 2524618"/>
                <a:gd name="connsiteY2" fmla="*/ 244431 h 275115"/>
                <a:gd name="connsiteX3" fmla="*/ 387880 w 2524618"/>
                <a:gd name="connsiteY3" fmla="*/ 255480 h 275115"/>
                <a:gd name="connsiteX4" fmla="*/ 464796 w 2524618"/>
                <a:gd name="connsiteY4" fmla="*/ 238906 h 275115"/>
                <a:gd name="connsiteX5" fmla="*/ 501049 w 2524618"/>
                <a:gd name="connsiteY5" fmla="*/ 194452 h 275115"/>
                <a:gd name="connsiteX6" fmla="*/ 533852 w 2524618"/>
                <a:gd name="connsiteY6" fmla="*/ 228727 h 275115"/>
                <a:gd name="connsiteX7" fmla="*/ 552943 w 2524618"/>
                <a:gd name="connsiteY7" fmla="*/ 66572 h 275115"/>
                <a:gd name="connsiteX8" fmla="*/ 598187 w 2524618"/>
                <a:gd name="connsiteY8" fmla="*/ 83240 h 275115"/>
                <a:gd name="connsiteX9" fmla="*/ 648193 w 2524618"/>
                <a:gd name="connsiteY9" fmla="*/ 57047 h 275115"/>
                <a:gd name="connsiteX10" fmla="*/ 686293 w 2524618"/>
                <a:gd name="connsiteY10" fmla="*/ 14184 h 275115"/>
                <a:gd name="connsiteX11" fmla="*/ 707725 w 2524618"/>
                <a:gd name="connsiteY11" fmla="*/ 2278 h 275115"/>
                <a:gd name="connsiteX12" fmla="*/ 741062 w 2524618"/>
                <a:gd name="connsiteY12" fmla="*/ 54665 h 275115"/>
                <a:gd name="connsiteX13" fmla="*/ 767256 w 2524618"/>
                <a:gd name="connsiteY13" fmla="*/ 76097 h 275115"/>
                <a:gd name="connsiteX14" fmla="*/ 814881 w 2524618"/>
                <a:gd name="connsiteY14" fmla="*/ 97528 h 275115"/>
                <a:gd name="connsiteX15" fmla="*/ 836312 w 2524618"/>
                <a:gd name="connsiteY15" fmla="*/ 61809 h 275115"/>
                <a:gd name="connsiteX16" fmla="*/ 867268 w 2524618"/>
                <a:gd name="connsiteY16" fmla="*/ 95147 h 275115"/>
                <a:gd name="connsiteX17" fmla="*/ 891081 w 2524618"/>
                <a:gd name="connsiteY17" fmla="*/ 54665 h 275115"/>
                <a:gd name="connsiteX18" fmla="*/ 938706 w 2524618"/>
                <a:gd name="connsiteY18" fmla="*/ 95147 h 275115"/>
                <a:gd name="connsiteX19" fmla="*/ 988712 w 2524618"/>
                <a:gd name="connsiteY19" fmla="*/ 28472 h 275115"/>
                <a:gd name="connsiteX20" fmla="*/ 1055387 w 2524618"/>
                <a:gd name="connsiteY20" fmla="*/ 92765 h 275115"/>
                <a:gd name="connsiteX21" fmla="*/ 1088725 w 2524618"/>
                <a:gd name="connsiteY21" fmla="*/ 59428 h 275115"/>
                <a:gd name="connsiteX22" fmla="*/ 1150637 w 2524618"/>
                <a:gd name="connsiteY22" fmla="*/ 88003 h 275115"/>
                <a:gd name="connsiteX23" fmla="*/ 1231600 w 2524618"/>
                <a:gd name="connsiteY23" fmla="*/ 80859 h 275115"/>
                <a:gd name="connsiteX24" fmla="*/ 1310181 w 2524618"/>
                <a:gd name="connsiteY24" fmla="*/ 59428 h 275115"/>
                <a:gd name="connsiteX25" fmla="*/ 1364950 w 2524618"/>
                <a:gd name="connsiteY25" fmla="*/ 92765 h 275115"/>
                <a:gd name="connsiteX26" fmla="*/ 1414956 w 2524618"/>
                <a:gd name="connsiteY26" fmla="*/ 64190 h 275115"/>
                <a:gd name="connsiteX27" fmla="*/ 1493537 w 2524618"/>
                <a:gd name="connsiteY27" fmla="*/ 88003 h 275115"/>
                <a:gd name="connsiteX28" fmla="*/ 1543543 w 2524618"/>
                <a:gd name="connsiteY28" fmla="*/ 14184 h 275115"/>
                <a:gd name="connsiteX29" fmla="*/ 1612600 w 2524618"/>
                <a:gd name="connsiteY29" fmla="*/ 88003 h 275115"/>
                <a:gd name="connsiteX30" fmla="*/ 1664987 w 2524618"/>
                <a:gd name="connsiteY30" fmla="*/ 57047 h 275115"/>
                <a:gd name="connsiteX31" fmla="*/ 1757856 w 2524618"/>
                <a:gd name="connsiteY31" fmla="*/ 83240 h 275115"/>
                <a:gd name="connsiteX32" fmla="*/ 1819768 w 2524618"/>
                <a:gd name="connsiteY32" fmla="*/ 54665 h 275115"/>
                <a:gd name="connsiteX33" fmla="*/ 1857868 w 2524618"/>
                <a:gd name="connsiteY33" fmla="*/ 4659 h 275115"/>
                <a:gd name="connsiteX34" fmla="*/ 1924543 w 2524618"/>
                <a:gd name="connsiteY34" fmla="*/ 71334 h 275115"/>
                <a:gd name="connsiteX35" fmla="*/ 1967406 w 2524618"/>
                <a:gd name="connsiteY35" fmla="*/ 45140 h 275115"/>
                <a:gd name="connsiteX36" fmla="*/ 2017412 w 2524618"/>
                <a:gd name="connsiteY36" fmla="*/ 83240 h 275115"/>
                <a:gd name="connsiteX37" fmla="*/ 2129331 w 2524618"/>
                <a:gd name="connsiteY37" fmla="*/ 99909 h 275115"/>
                <a:gd name="connsiteX38" fmla="*/ 2169812 w 2524618"/>
                <a:gd name="connsiteY38" fmla="*/ 42759 h 275115"/>
                <a:gd name="connsiteX39" fmla="*/ 2255537 w 2524618"/>
                <a:gd name="connsiteY39" fmla="*/ 83240 h 275115"/>
                <a:gd name="connsiteX40" fmla="*/ 2331737 w 2524618"/>
                <a:gd name="connsiteY40" fmla="*/ 52284 h 275115"/>
                <a:gd name="connsiteX41" fmla="*/ 2391268 w 2524618"/>
                <a:gd name="connsiteY41" fmla="*/ 78478 h 275115"/>
                <a:gd name="connsiteX42" fmla="*/ 2457943 w 2524618"/>
                <a:gd name="connsiteY42" fmla="*/ 49903 h 275115"/>
                <a:gd name="connsiteX43" fmla="*/ 2524618 w 2524618"/>
                <a:gd name="connsiteY43" fmla="*/ 35615 h 275115"/>
                <a:gd name="connsiteX0" fmla="*/ 0 w 2524618"/>
                <a:gd name="connsiteY0" fmla="*/ 275115 h 275115"/>
                <a:gd name="connsiteX1" fmla="*/ 209470 w 2524618"/>
                <a:gd name="connsiteY1" fmla="*/ 267427 h 275115"/>
                <a:gd name="connsiteX2" fmla="*/ 310653 w 2524618"/>
                <a:gd name="connsiteY2" fmla="*/ 244431 h 275115"/>
                <a:gd name="connsiteX3" fmla="*/ 387880 w 2524618"/>
                <a:gd name="connsiteY3" fmla="*/ 255480 h 275115"/>
                <a:gd name="connsiteX4" fmla="*/ 464796 w 2524618"/>
                <a:gd name="connsiteY4" fmla="*/ 238906 h 275115"/>
                <a:gd name="connsiteX5" fmla="*/ 501049 w 2524618"/>
                <a:gd name="connsiteY5" fmla="*/ 194452 h 275115"/>
                <a:gd name="connsiteX6" fmla="*/ 533852 w 2524618"/>
                <a:gd name="connsiteY6" fmla="*/ 228727 h 275115"/>
                <a:gd name="connsiteX7" fmla="*/ 582690 w 2524618"/>
                <a:gd name="connsiteY7" fmla="*/ 182614 h 275115"/>
                <a:gd name="connsiteX8" fmla="*/ 598187 w 2524618"/>
                <a:gd name="connsiteY8" fmla="*/ 83240 h 275115"/>
                <a:gd name="connsiteX9" fmla="*/ 648193 w 2524618"/>
                <a:gd name="connsiteY9" fmla="*/ 57047 h 275115"/>
                <a:gd name="connsiteX10" fmla="*/ 686293 w 2524618"/>
                <a:gd name="connsiteY10" fmla="*/ 14184 h 275115"/>
                <a:gd name="connsiteX11" fmla="*/ 707725 w 2524618"/>
                <a:gd name="connsiteY11" fmla="*/ 2278 h 275115"/>
                <a:gd name="connsiteX12" fmla="*/ 741062 w 2524618"/>
                <a:gd name="connsiteY12" fmla="*/ 54665 h 275115"/>
                <a:gd name="connsiteX13" fmla="*/ 767256 w 2524618"/>
                <a:gd name="connsiteY13" fmla="*/ 76097 h 275115"/>
                <a:gd name="connsiteX14" fmla="*/ 814881 w 2524618"/>
                <a:gd name="connsiteY14" fmla="*/ 97528 h 275115"/>
                <a:gd name="connsiteX15" fmla="*/ 836312 w 2524618"/>
                <a:gd name="connsiteY15" fmla="*/ 61809 h 275115"/>
                <a:gd name="connsiteX16" fmla="*/ 867268 w 2524618"/>
                <a:gd name="connsiteY16" fmla="*/ 95147 h 275115"/>
                <a:gd name="connsiteX17" fmla="*/ 891081 w 2524618"/>
                <a:gd name="connsiteY17" fmla="*/ 54665 h 275115"/>
                <a:gd name="connsiteX18" fmla="*/ 938706 w 2524618"/>
                <a:gd name="connsiteY18" fmla="*/ 95147 h 275115"/>
                <a:gd name="connsiteX19" fmla="*/ 988712 w 2524618"/>
                <a:gd name="connsiteY19" fmla="*/ 28472 h 275115"/>
                <a:gd name="connsiteX20" fmla="*/ 1055387 w 2524618"/>
                <a:gd name="connsiteY20" fmla="*/ 92765 h 275115"/>
                <a:gd name="connsiteX21" fmla="*/ 1088725 w 2524618"/>
                <a:gd name="connsiteY21" fmla="*/ 59428 h 275115"/>
                <a:gd name="connsiteX22" fmla="*/ 1150637 w 2524618"/>
                <a:gd name="connsiteY22" fmla="*/ 88003 h 275115"/>
                <a:gd name="connsiteX23" fmla="*/ 1231600 w 2524618"/>
                <a:gd name="connsiteY23" fmla="*/ 80859 h 275115"/>
                <a:gd name="connsiteX24" fmla="*/ 1310181 w 2524618"/>
                <a:gd name="connsiteY24" fmla="*/ 59428 h 275115"/>
                <a:gd name="connsiteX25" fmla="*/ 1364950 w 2524618"/>
                <a:gd name="connsiteY25" fmla="*/ 92765 h 275115"/>
                <a:gd name="connsiteX26" fmla="*/ 1414956 w 2524618"/>
                <a:gd name="connsiteY26" fmla="*/ 64190 h 275115"/>
                <a:gd name="connsiteX27" fmla="*/ 1493537 w 2524618"/>
                <a:gd name="connsiteY27" fmla="*/ 88003 h 275115"/>
                <a:gd name="connsiteX28" fmla="*/ 1543543 w 2524618"/>
                <a:gd name="connsiteY28" fmla="*/ 14184 h 275115"/>
                <a:gd name="connsiteX29" fmla="*/ 1612600 w 2524618"/>
                <a:gd name="connsiteY29" fmla="*/ 88003 h 275115"/>
                <a:gd name="connsiteX30" fmla="*/ 1664987 w 2524618"/>
                <a:gd name="connsiteY30" fmla="*/ 57047 h 275115"/>
                <a:gd name="connsiteX31" fmla="*/ 1757856 w 2524618"/>
                <a:gd name="connsiteY31" fmla="*/ 83240 h 275115"/>
                <a:gd name="connsiteX32" fmla="*/ 1819768 w 2524618"/>
                <a:gd name="connsiteY32" fmla="*/ 54665 h 275115"/>
                <a:gd name="connsiteX33" fmla="*/ 1857868 w 2524618"/>
                <a:gd name="connsiteY33" fmla="*/ 4659 h 275115"/>
                <a:gd name="connsiteX34" fmla="*/ 1924543 w 2524618"/>
                <a:gd name="connsiteY34" fmla="*/ 71334 h 275115"/>
                <a:gd name="connsiteX35" fmla="*/ 1967406 w 2524618"/>
                <a:gd name="connsiteY35" fmla="*/ 45140 h 275115"/>
                <a:gd name="connsiteX36" fmla="*/ 2017412 w 2524618"/>
                <a:gd name="connsiteY36" fmla="*/ 83240 h 275115"/>
                <a:gd name="connsiteX37" fmla="*/ 2129331 w 2524618"/>
                <a:gd name="connsiteY37" fmla="*/ 99909 h 275115"/>
                <a:gd name="connsiteX38" fmla="*/ 2169812 w 2524618"/>
                <a:gd name="connsiteY38" fmla="*/ 42759 h 275115"/>
                <a:gd name="connsiteX39" fmla="*/ 2255537 w 2524618"/>
                <a:gd name="connsiteY39" fmla="*/ 83240 h 275115"/>
                <a:gd name="connsiteX40" fmla="*/ 2331737 w 2524618"/>
                <a:gd name="connsiteY40" fmla="*/ 52284 h 275115"/>
                <a:gd name="connsiteX41" fmla="*/ 2391268 w 2524618"/>
                <a:gd name="connsiteY41" fmla="*/ 78478 h 275115"/>
                <a:gd name="connsiteX42" fmla="*/ 2457943 w 2524618"/>
                <a:gd name="connsiteY42" fmla="*/ 49903 h 275115"/>
                <a:gd name="connsiteX43" fmla="*/ 2524618 w 2524618"/>
                <a:gd name="connsiteY43" fmla="*/ 35615 h 275115"/>
                <a:gd name="connsiteX0" fmla="*/ 0 w 2524618"/>
                <a:gd name="connsiteY0" fmla="*/ 275115 h 275115"/>
                <a:gd name="connsiteX1" fmla="*/ 209470 w 2524618"/>
                <a:gd name="connsiteY1" fmla="*/ 267427 h 275115"/>
                <a:gd name="connsiteX2" fmla="*/ 310653 w 2524618"/>
                <a:gd name="connsiteY2" fmla="*/ 244431 h 275115"/>
                <a:gd name="connsiteX3" fmla="*/ 387880 w 2524618"/>
                <a:gd name="connsiteY3" fmla="*/ 255480 h 275115"/>
                <a:gd name="connsiteX4" fmla="*/ 464796 w 2524618"/>
                <a:gd name="connsiteY4" fmla="*/ 238906 h 275115"/>
                <a:gd name="connsiteX5" fmla="*/ 501049 w 2524618"/>
                <a:gd name="connsiteY5" fmla="*/ 194452 h 275115"/>
                <a:gd name="connsiteX6" fmla="*/ 533852 w 2524618"/>
                <a:gd name="connsiteY6" fmla="*/ 228727 h 275115"/>
                <a:gd name="connsiteX7" fmla="*/ 582690 w 2524618"/>
                <a:gd name="connsiteY7" fmla="*/ 182614 h 275115"/>
                <a:gd name="connsiteX8" fmla="*/ 667595 w 2524618"/>
                <a:gd name="connsiteY8" fmla="*/ 169564 h 275115"/>
                <a:gd name="connsiteX9" fmla="*/ 648193 w 2524618"/>
                <a:gd name="connsiteY9" fmla="*/ 57047 h 275115"/>
                <a:gd name="connsiteX10" fmla="*/ 686293 w 2524618"/>
                <a:gd name="connsiteY10" fmla="*/ 14184 h 275115"/>
                <a:gd name="connsiteX11" fmla="*/ 707725 w 2524618"/>
                <a:gd name="connsiteY11" fmla="*/ 2278 h 275115"/>
                <a:gd name="connsiteX12" fmla="*/ 741062 w 2524618"/>
                <a:gd name="connsiteY12" fmla="*/ 54665 h 275115"/>
                <a:gd name="connsiteX13" fmla="*/ 767256 w 2524618"/>
                <a:gd name="connsiteY13" fmla="*/ 76097 h 275115"/>
                <a:gd name="connsiteX14" fmla="*/ 814881 w 2524618"/>
                <a:gd name="connsiteY14" fmla="*/ 97528 h 275115"/>
                <a:gd name="connsiteX15" fmla="*/ 836312 w 2524618"/>
                <a:gd name="connsiteY15" fmla="*/ 61809 h 275115"/>
                <a:gd name="connsiteX16" fmla="*/ 867268 w 2524618"/>
                <a:gd name="connsiteY16" fmla="*/ 95147 h 275115"/>
                <a:gd name="connsiteX17" fmla="*/ 891081 w 2524618"/>
                <a:gd name="connsiteY17" fmla="*/ 54665 h 275115"/>
                <a:gd name="connsiteX18" fmla="*/ 938706 w 2524618"/>
                <a:gd name="connsiteY18" fmla="*/ 95147 h 275115"/>
                <a:gd name="connsiteX19" fmla="*/ 988712 w 2524618"/>
                <a:gd name="connsiteY19" fmla="*/ 28472 h 275115"/>
                <a:gd name="connsiteX20" fmla="*/ 1055387 w 2524618"/>
                <a:gd name="connsiteY20" fmla="*/ 92765 h 275115"/>
                <a:gd name="connsiteX21" fmla="*/ 1088725 w 2524618"/>
                <a:gd name="connsiteY21" fmla="*/ 59428 h 275115"/>
                <a:gd name="connsiteX22" fmla="*/ 1150637 w 2524618"/>
                <a:gd name="connsiteY22" fmla="*/ 88003 h 275115"/>
                <a:gd name="connsiteX23" fmla="*/ 1231600 w 2524618"/>
                <a:gd name="connsiteY23" fmla="*/ 80859 h 275115"/>
                <a:gd name="connsiteX24" fmla="*/ 1310181 w 2524618"/>
                <a:gd name="connsiteY24" fmla="*/ 59428 h 275115"/>
                <a:gd name="connsiteX25" fmla="*/ 1364950 w 2524618"/>
                <a:gd name="connsiteY25" fmla="*/ 92765 h 275115"/>
                <a:gd name="connsiteX26" fmla="*/ 1414956 w 2524618"/>
                <a:gd name="connsiteY26" fmla="*/ 64190 h 275115"/>
                <a:gd name="connsiteX27" fmla="*/ 1493537 w 2524618"/>
                <a:gd name="connsiteY27" fmla="*/ 88003 h 275115"/>
                <a:gd name="connsiteX28" fmla="*/ 1543543 w 2524618"/>
                <a:gd name="connsiteY28" fmla="*/ 14184 h 275115"/>
                <a:gd name="connsiteX29" fmla="*/ 1612600 w 2524618"/>
                <a:gd name="connsiteY29" fmla="*/ 88003 h 275115"/>
                <a:gd name="connsiteX30" fmla="*/ 1664987 w 2524618"/>
                <a:gd name="connsiteY30" fmla="*/ 57047 h 275115"/>
                <a:gd name="connsiteX31" fmla="*/ 1757856 w 2524618"/>
                <a:gd name="connsiteY31" fmla="*/ 83240 h 275115"/>
                <a:gd name="connsiteX32" fmla="*/ 1819768 w 2524618"/>
                <a:gd name="connsiteY32" fmla="*/ 54665 h 275115"/>
                <a:gd name="connsiteX33" fmla="*/ 1857868 w 2524618"/>
                <a:gd name="connsiteY33" fmla="*/ 4659 h 275115"/>
                <a:gd name="connsiteX34" fmla="*/ 1924543 w 2524618"/>
                <a:gd name="connsiteY34" fmla="*/ 71334 h 275115"/>
                <a:gd name="connsiteX35" fmla="*/ 1967406 w 2524618"/>
                <a:gd name="connsiteY35" fmla="*/ 45140 h 275115"/>
                <a:gd name="connsiteX36" fmla="*/ 2017412 w 2524618"/>
                <a:gd name="connsiteY36" fmla="*/ 83240 h 275115"/>
                <a:gd name="connsiteX37" fmla="*/ 2129331 w 2524618"/>
                <a:gd name="connsiteY37" fmla="*/ 99909 h 275115"/>
                <a:gd name="connsiteX38" fmla="*/ 2169812 w 2524618"/>
                <a:gd name="connsiteY38" fmla="*/ 42759 h 275115"/>
                <a:gd name="connsiteX39" fmla="*/ 2255537 w 2524618"/>
                <a:gd name="connsiteY39" fmla="*/ 83240 h 275115"/>
                <a:gd name="connsiteX40" fmla="*/ 2331737 w 2524618"/>
                <a:gd name="connsiteY40" fmla="*/ 52284 h 275115"/>
                <a:gd name="connsiteX41" fmla="*/ 2391268 w 2524618"/>
                <a:gd name="connsiteY41" fmla="*/ 78478 h 275115"/>
                <a:gd name="connsiteX42" fmla="*/ 2457943 w 2524618"/>
                <a:gd name="connsiteY42" fmla="*/ 49903 h 275115"/>
                <a:gd name="connsiteX43" fmla="*/ 2524618 w 2524618"/>
                <a:gd name="connsiteY43" fmla="*/ 35615 h 275115"/>
                <a:gd name="connsiteX0" fmla="*/ 0 w 2524618"/>
                <a:gd name="connsiteY0" fmla="*/ 277518 h 277518"/>
                <a:gd name="connsiteX1" fmla="*/ 209470 w 2524618"/>
                <a:gd name="connsiteY1" fmla="*/ 269830 h 277518"/>
                <a:gd name="connsiteX2" fmla="*/ 310653 w 2524618"/>
                <a:gd name="connsiteY2" fmla="*/ 246834 h 277518"/>
                <a:gd name="connsiteX3" fmla="*/ 387880 w 2524618"/>
                <a:gd name="connsiteY3" fmla="*/ 257883 h 277518"/>
                <a:gd name="connsiteX4" fmla="*/ 464796 w 2524618"/>
                <a:gd name="connsiteY4" fmla="*/ 241309 h 277518"/>
                <a:gd name="connsiteX5" fmla="*/ 501049 w 2524618"/>
                <a:gd name="connsiteY5" fmla="*/ 196855 h 277518"/>
                <a:gd name="connsiteX6" fmla="*/ 533852 w 2524618"/>
                <a:gd name="connsiteY6" fmla="*/ 231130 h 277518"/>
                <a:gd name="connsiteX7" fmla="*/ 582690 w 2524618"/>
                <a:gd name="connsiteY7" fmla="*/ 185017 h 277518"/>
                <a:gd name="connsiteX8" fmla="*/ 667595 w 2524618"/>
                <a:gd name="connsiteY8" fmla="*/ 171967 h 277518"/>
                <a:gd name="connsiteX9" fmla="*/ 714294 w 2524618"/>
                <a:gd name="connsiteY9" fmla="*/ 128792 h 277518"/>
                <a:gd name="connsiteX10" fmla="*/ 686293 w 2524618"/>
                <a:gd name="connsiteY10" fmla="*/ 16587 h 277518"/>
                <a:gd name="connsiteX11" fmla="*/ 707725 w 2524618"/>
                <a:gd name="connsiteY11" fmla="*/ 4681 h 277518"/>
                <a:gd name="connsiteX12" fmla="*/ 741062 w 2524618"/>
                <a:gd name="connsiteY12" fmla="*/ 57068 h 277518"/>
                <a:gd name="connsiteX13" fmla="*/ 767256 w 2524618"/>
                <a:gd name="connsiteY13" fmla="*/ 78500 h 277518"/>
                <a:gd name="connsiteX14" fmla="*/ 814881 w 2524618"/>
                <a:gd name="connsiteY14" fmla="*/ 99931 h 277518"/>
                <a:gd name="connsiteX15" fmla="*/ 836312 w 2524618"/>
                <a:gd name="connsiteY15" fmla="*/ 64212 h 277518"/>
                <a:gd name="connsiteX16" fmla="*/ 867268 w 2524618"/>
                <a:gd name="connsiteY16" fmla="*/ 97550 h 277518"/>
                <a:gd name="connsiteX17" fmla="*/ 891081 w 2524618"/>
                <a:gd name="connsiteY17" fmla="*/ 57068 h 277518"/>
                <a:gd name="connsiteX18" fmla="*/ 938706 w 2524618"/>
                <a:gd name="connsiteY18" fmla="*/ 97550 h 277518"/>
                <a:gd name="connsiteX19" fmla="*/ 988712 w 2524618"/>
                <a:gd name="connsiteY19" fmla="*/ 30875 h 277518"/>
                <a:gd name="connsiteX20" fmla="*/ 1055387 w 2524618"/>
                <a:gd name="connsiteY20" fmla="*/ 95168 h 277518"/>
                <a:gd name="connsiteX21" fmla="*/ 1088725 w 2524618"/>
                <a:gd name="connsiteY21" fmla="*/ 61831 h 277518"/>
                <a:gd name="connsiteX22" fmla="*/ 1150637 w 2524618"/>
                <a:gd name="connsiteY22" fmla="*/ 90406 h 277518"/>
                <a:gd name="connsiteX23" fmla="*/ 1231600 w 2524618"/>
                <a:gd name="connsiteY23" fmla="*/ 83262 h 277518"/>
                <a:gd name="connsiteX24" fmla="*/ 1310181 w 2524618"/>
                <a:gd name="connsiteY24" fmla="*/ 61831 h 277518"/>
                <a:gd name="connsiteX25" fmla="*/ 1364950 w 2524618"/>
                <a:gd name="connsiteY25" fmla="*/ 95168 h 277518"/>
                <a:gd name="connsiteX26" fmla="*/ 1414956 w 2524618"/>
                <a:gd name="connsiteY26" fmla="*/ 66593 h 277518"/>
                <a:gd name="connsiteX27" fmla="*/ 1493537 w 2524618"/>
                <a:gd name="connsiteY27" fmla="*/ 90406 h 277518"/>
                <a:gd name="connsiteX28" fmla="*/ 1543543 w 2524618"/>
                <a:gd name="connsiteY28" fmla="*/ 16587 h 277518"/>
                <a:gd name="connsiteX29" fmla="*/ 1612600 w 2524618"/>
                <a:gd name="connsiteY29" fmla="*/ 90406 h 277518"/>
                <a:gd name="connsiteX30" fmla="*/ 1664987 w 2524618"/>
                <a:gd name="connsiteY30" fmla="*/ 59450 h 277518"/>
                <a:gd name="connsiteX31" fmla="*/ 1757856 w 2524618"/>
                <a:gd name="connsiteY31" fmla="*/ 85643 h 277518"/>
                <a:gd name="connsiteX32" fmla="*/ 1819768 w 2524618"/>
                <a:gd name="connsiteY32" fmla="*/ 57068 h 277518"/>
                <a:gd name="connsiteX33" fmla="*/ 1857868 w 2524618"/>
                <a:gd name="connsiteY33" fmla="*/ 7062 h 277518"/>
                <a:gd name="connsiteX34" fmla="*/ 1924543 w 2524618"/>
                <a:gd name="connsiteY34" fmla="*/ 73737 h 277518"/>
                <a:gd name="connsiteX35" fmla="*/ 1967406 w 2524618"/>
                <a:gd name="connsiteY35" fmla="*/ 47543 h 277518"/>
                <a:gd name="connsiteX36" fmla="*/ 2017412 w 2524618"/>
                <a:gd name="connsiteY36" fmla="*/ 85643 h 277518"/>
                <a:gd name="connsiteX37" fmla="*/ 2129331 w 2524618"/>
                <a:gd name="connsiteY37" fmla="*/ 102312 h 277518"/>
                <a:gd name="connsiteX38" fmla="*/ 2169812 w 2524618"/>
                <a:gd name="connsiteY38" fmla="*/ 45162 h 277518"/>
                <a:gd name="connsiteX39" fmla="*/ 2255537 w 2524618"/>
                <a:gd name="connsiteY39" fmla="*/ 85643 h 277518"/>
                <a:gd name="connsiteX40" fmla="*/ 2331737 w 2524618"/>
                <a:gd name="connsiteY40" fmla="*/ 54687 h 277518"/>
                <a:gd name="connsiteX41" fmla="*/ 2391268 w 2524618"/>
                <a:gd name="connsiteY41" fmla="*/ 80881 h 277518"/>
                <a:gd name="connsiteX42" fmla="*/ 2457943 w 2524618"/>
                <a:gd name="connsiteY42" fmla="*/ 52306 h 277518"/>
                <a:gd name="connsiteX43" fmla="*/ 2524618 w 2524618"/>
                <a:gd name="connsiteY43" fmla="*/ 38018 h 277518"/>
                <a:gd name="connsiteX0" fmla="*/ 0 w 2524618"/>
                <a:gd name="connsiteY0" fmla="*/ 274608 h 274608"/>
                <a:gd name="connsiteX1" fmla="*/ 209470 w 2524618"/>
                <a:gd name="connsiteY1" fmla="*/ 266920 h 274608"/>
                <a:gd name="connsiteX2" fmla="*/ 310653 w 2524618"/>
                <a:gd name="connsiteY2" fmla="*/ 243924 h 274608"/>
                <a:gd name="connsiteX3" fmla="*/ 387880 w 2524618"/>
                <a:gd name="connsiteY3" fmla="*/ 254973 h 274608"/>
                <a:gd name="connsiteX4" fmla="*/ 464796 w 2524618"/>
                <a:gd name="connsiteY4" fmla="*/ 238399 h 274608"/>
                <a:gd name="connsiteX5" fmla="*/ 501049 w 2524618"/>
                <a:gd name="connsiteY5" fmla="*/ 193945 h 274608"/>
                <a:gd name="connsiteX6" fmla="*/ 533852 w 2524618"/>
                <a:gd name="connsiteY6" fmla="*/ 228220 h 274608"/>
                <a:gd name="connsiteX7" fmla="*/ 582690 w 2524618"/>
                <a:gd name="connsiteY7" fmla="*/ 182107 h 274608"/>
                <a:gd name="connsiteX8" fmla="*/ 667595 w 2524618"/>
                <a:gd name="connsiteY8" fmla="*/ 169057 h 274608"/>
                <a:gd name="connsiteX9" fmla="*/ 714294 w 2524618"/>
                <a:gd name="connsiteY9" fmla="*/ 125882 h 274608"/>
                <a:gd name="connsiteX10" fmla="*/ 707725 w 2524618"/>
                <a:gd name="connsiteY10" fmla="*/ 1771 h 274608"/>
                <a:gd name="connsiteX11" fmla="*/ 741062 w 2524618"/>
                <a:gd name="connsiteY11" fmla="*/ 54158 h 274608"/>
                <a:gd name="connsiteX12" fmla="*/ 767256 w 2524618"/>
                <a:gd name="connsiteY12" fmla="*/ 75590 h 274608"/>
                <a:gd name="connsiteX13" fmla="*/ 814881 w 2524618"/>
                <a:gd name="connsiteY13" fmla="*/ 97021 h 274608"/>
                <a:gd name="connsiteX14" fmla="*/ 836312 w 2524618"/>
                <a:gd name="connsiteY14" fmla="*/ 61302 h 274608"/>
                <a:gd name="connsiteX15" fmla="*/ 867268 w 2524618"/>
                <a:gd name="connsiteY15" fmla="*/ 94640 h 274608"/>
                <a:gd name="connsiteX16" fmla="*/ 891081 w 2524618"/>
                <a:gd name="connsiteY16" fmla="*/ 54158 h 274608"/>
                <a:gd name="connsiteX17" fmla="*/ 938706 w 2524618"/>
                <a:gd name="connsiteY17" fmla="*/ 94640 h 274608"/>
                <a:gd name="connsiteX18" fmla="*/ 988712 w 2524618"/>
                <a:gd name="connsiteY18" fmla="*/ 27965 h 274608"/>
                <a:gd name="connsiteX19" fmla="*/ 1055387 w 2524618"/>
                <a:gd name="connsiteY19" fmla="*/ 92258 h 274608"/>
                <a:gd name="connsiteX20" fmla="*/ 1088725 w 2524618"/>
                <a:gd name="connsiteY20" fmla="*/ 58921 h 274608"/>
                <a:gd name="connsiteX21" fmla="*/ 1150637 w 2524618"/>
                <a:gd name="connsiteY21" fmla="*/ 87496 h 274608"/>
                <a:gd name="connsiteX22" fmla="*/ 1231600 w 2524618"/>
                <a:gd name="connsiteY22" fmla="*/ 80352 h 274608"/>
                <a:gd name="connsiteX23" fmla="*/ 1310181 w 2524618"/>
                <a:gd name="connsiteY23" fmla="*/ 58921 h 274608"/>
                <a:gd name="connsiteX24" fmla="*/ 1364950 w 2524618"/>
                <a:gd name="connsiteY24" fmla="*/ 92258 h 274608"/>
                <a:gd name="connsiteX25" fmla="*/ 1414956 w 2524618"/>
                <a:gd name="connsiteY25" fmla="*/ 63683 h 274608"/>
                <a:gd name="connsiteX26" fmla="*/ 1493537 w 2524618"/>
                <a:gd name="connsiteY26" fmla="*/ 87496 h 274608"/>
                <a:gd name="connsiteX27" fmla="*/ 1543543 w 2524618"/>
                <a:gd name="connsiteY27" fmla="*/ 13677 h 274608"/>
                <a:gd name="connsiteX28" fmla="*/ 1612600 w 2524618"/>
                <a:gd name="connsiteY28" fmla="*/ 87496 h 274608"/>
                <a:gd name="connsiteX29" fmla="*/ 1664987 w 2524618"/>
                <a:gd name="connsiteY29" fmla="*/ 56540 h 274608"/>
                <a:gd name="connsiteX30" fmla="*/ 1757856 w 2524618"/>
                <a:gd name="connsiteY30" fmla="*/ 82733 h 274608"/>
                <a:gd name="connsiteX31" fmla="*/ 1819768 w 2524618"/>
                <a:gd name="connsiteY31" fmla="*/ 54158 h 274608"/>
                <a:gd name="connsiteX32" fmla="*/ 1857868 w 2524618"/>
                <a:gd name="connsiteY32" fmla="*/ 4152 h 274608"/>
                <a:gd name="connsiteX33" fmla="*/ 1924543 w 2524618"/>
                <a:gd name="connsiteY33" fmla="*/ 70827 h 274608"/>
                <a:gd name="connsiteX34" fmla="*/ 1967406 w 2524618"/>
                <a:gd name="connsiteY34" fmla="*/ 44633 h 274608"/>
                <a:gd name="connsiteX35" fmla="*/ 2017412 w 2524618"/>
                <a:gd name="connsiteY35" fmla="*/ 82733 h 274608"/>
                <a:gd name="connsiteX36" fmla="*/ 2129331 w 2524618"/>
                <a:gd name="connsiteY36" fmla="*/ 99402 h 274608"/>
                <a:gd name="connsiteX37" fmla="*/ 2169812 w 2524618"/>
                <a:gd name="connsiteY37" fmla="*/ 42252 h 274608"/>
                <a:gd name="connsiteX38" fmla="*/ 2255537 w 2524618"/>
                <a:gd name="connsiteY38" fmla="*/ 82733 h 274608"/>
                <a:gd name="connsiteX39" fmla="*/ 2331737 w 2524618"/>
                <a:gd name="connsiteY39" fmla="*/ 51777 h 274608"/>
                <a:gd name="connsiteX40" fmla="*/ 2391268 w 2524618"/>
                <a:gd name="connsiteY40" fmla="*/ 77971 h 274608"/>
                <a:gd name="connsiteX41" fmla="*/ 2457943 w 2524618"/>
                <a:gd name="connsiteY41" fmla="*/ 49396 h 274608"/>
                <a:gd name="connsiteX42" fmla="*/ 2524618 w 2524618"/>
                <a:gd name="connsiteY42" fmla="*/ 35108 h 274608"/>
                <a:gd name="connsiteX0" fmla="*/ 0 w 2524618"/>
                <a:gd name="connsiteY0" fmla="*/ 270595 h 270595"/>
                <a:gd name="connsiteX1" fmla="*/ 209470 w 2524618"/>
                <a:gd name="connsiteY1" fmla="*/ 262907 h 270595"/>
                <a:gd name="connsiteX2" fmla="*/ 310653 w 2524618"/>
                <a:gd name="connsiteY2" fmla="*/ 239911 h 270595"/>
                <a:gd name="connsiteX3" fmla="*/ 387880 w 2524618"/>
                <a:gd name="connsiteY3" fmla="*/ 250960 h 270595"/>
                <a:gd name="connsiteX4" fmla="*/ 464796 w 2524618"/>
                <a:gd name="connsiteY4" fmla="*/ 234386 h 270595"/>
                <a:gd name="connsiteX5" fmla="*/ 501049 w 2524618"/>
                <a:gd name="connsiteY5" fmla="*/ 189932 h 270595"/>
                <a:gd name="connsiteX6" fmla="*/ 533852 w 2524618"/>
                <a:gd name="connsiteY6" fmla="*/ 224207 h 270595"/>
                <a:gd name="connsiteX7" fmla="*/ 582690 w 2524618"/>
                <a:gd name="connsiteY7" fmla="*/ 178094 h 270595"/>
                <a:gd name="connsiteX8" fmla="*/ 667595 w 2524618"/>
                <a:gd name="connsiteY8" fmla="*/ 165044 h 270595"/>
                <a:gd name="connsiteX9" fmla="*/ 714294 w 2524618"/>
                <a:gd name="connsiteY9" fmla="*/ 121869 h 270595"/>
                <a:gd name="connsiteX10" fmla="*/ 741062 w 2524618"/>
                <a:gd name="connsiteY10" fmla="*/ 50145 h 270595"/>
                <a:gd name="connsiteX11" fmla="*/ 767256 w 2524618"/>
                <a:gd name="connsiteY11" fmla="*/ 71577 h 270595"/>
                <a:gd name="connsiteX12" fmla="*/ 814881 w 2524618"/>
                <a:gd name="connsiteY12" fmla="*/ 93008 h 270595"/>
                <a:gd name="connsiteX13" fmla="*/ 836312 w 2524618"/>
                <a:gd name="connsiteY13" fmla="*/ 57289 h 270595"/>
                <a:gd name="connsiteX14" fmla="*/ 867268 w 2524618"/>
                <a:gd name="connsiteY14" fmla="*/ 90627 h 270595"/>
                <a:gd name="connsiteX15" fmla="*/ 891081 w 2524618"/>
                <a:gd name="connsiteY15" fmla="*/ 50145 h 270595"/>
                <a:gd name="connsiteX16" fmla="*/ 938706 w 2524618"/>
                <a:gd name="connsiteY16" fmla="*/ 90627 h 270595"/>
                <a:gd name="connsiteX17" fmla="*/ 988712 w 2524618"/>
                <a:gd name="connsiteY17" fmla="*/ 23952 h 270595"/>
                <a:gd name="connsiteX18" fmla="*/ 1055387 w 2524618"/>
                <a:gd name="connsiteY18" fmla="*/ 88245 h 270595"/>
                <a:gd name="connsiteX19" fmla="*/ 1088725 w 2524618"/>
                <a:gd name="connsiteY19" fmla="*/ 54908 h 270595"/>
                <a:gd name="connsiteX20" fmla="*/ 1150637 w 2524618"/>
                <a:gd name="connsiteY20" fmla="*/ 83483 h 270595"/>
                <a:gd name="connsiteX21" fmla="*/ 1231600 w 2524618"/>
                <a:gd name="connsiteY21" fmla="*/ 76339 h 270595"/>
                <a:gd name="connsiteX22" fmla="*/ 1310181 w 2524618"/>
                <a:gd name="connsiteY22" fmla="*/ 54908 h 270595"/>
                <a:gd name="connsiteX23" fmla="*/ 1364950 w 2524618"/>
                <a:gd name="connsiteY23" fmla="*/ 88245 h 270595"/>
                <a:gd name="connsiteX24" fmla="*/ 1414956 w 2524618"/>
                <a:gd name="connsiteY24" fmla="*/ 59670 h 270595"/>
                <a:gd name="connsiteX25" fmla="*/ 1493537 w 2524618"/>
                <a:gd name="connsiteY25" fmla="*/ 83483 h 270595"/>
                <a:gd name="connsiteX26" fmla="*/ 1543543 w 2524618"/>
                <a:gd name="connsiteY26" fmla="*/ 9664 h 270595"/>
                <a:gd name="connsiteX27" fmla="*/ 1612600 w 2524618"/>
                <a:gd name="connsiteY27" fmla="*/ 83483 h 270595"/>
                <a:gd name="connsiteX28" fmla="*/ 1664987 w 2524618"/>
                <a:gd name="connsiteY28" fmla="*/ 52527 h 270595"/>
                <a:gd name="connsiteX29" fmla="*/ 1757856 w 2524618"/>
                <a:gd name="connsiteY29" fmla="*/ 78720 h 270595"/>
                <a:gd name="connsiteX30" fmla="*/ 1819768 w 2524618"/>
                <a:gd name="connsiteY30" fmla="*/ 50145 h 270595"/>
                <a:gd name="connsiteX31" fmla="*/ 1857868 w 2524618"/>
                <a:gd name="connsiteY31" fmla="*/ 139 h 270595"/>
                <a:gd name="connsiteX32" fmla="*/ 1924543 w 2524618"/>
                <a:gd name="connsiteY32" fmla="*/ 66814 h 270595"/>
                <a:gd name="connsiteX33" fmla="*/ 1967406 w 2524618"/>
                <a:gd name="connsiteY33" fmla="*/ 40620 h 270595"/>
                <a:gd name="connsiteX34" fmla="*/ 2017412 w 2524618"/>
                <a:gd name="connsiteY34" fmla="*/ 78720 h 270595"/>
                <a:gd name="connsiteX35" fmla="*/ 2129331 w 2524618"/>
                <a:gd name="connsiteY35" fmla="*/ 95389 h 270595"/>
                <a:gd name="connsiteX36" fmla="*/ 2169812 w 2524618"/>
                <a:gd name="connsiteY36" fmla="*/ 38239 h 270595"/>
                <a:gd name="connsiteX37" fmla="*/ 2255537 w 2524618"/>
                <a:gd name="connsiteY37" fmla="*/ 78720 h 270595"/>
                <a:gd name="connsiteX38" fmla="*/ 2331737 w 2524618"/>
                <a:gd name="connsiteY38" fmla="*/ 47764 h 270595"/>
                <a:gd name="connsiteX39" fmla="*/ 2391268 w 2524618"/>
                <a:gd name="connsiteY39" fmla="*/ 73958 h 270595"/>
                <a:gd name="connsiteX40" fmla="*/ 2457943 w 2524618"/>
                <a:gd name="connsiteY40" fmla="*/ 45383 h 270595"/>
                <a:gd name="connsiteX41" fmla="*/ 2524618 w 2524618"/>
                <a:gd name="connsiteY41" fmla="*/ 31095 h 270595"/>
                <a:gd name="connsiteX0" fmla="*/ 0 w 2524618"/>
                <a:gd name="connsiteY0" fmla="*/ 270595 h 270595"/>
                <a:gd name="connsiteX1" fmla="*/ 209470 w 2524618"/>
                <a:gd name="connsiteY1" fmla="*/ 262907 h 270595"/>
                <a:gd name="connsiteX2" fmla="*/ 310653 w 2524618"/>
                <a:gd name="connsiteY2" fmla="*/ 239911 h 270595"/>
                <a:gd name="connsiteX3" fmla="*/ 387880 w 2524618"/>
                <a:gd name="connsiteY3" fmla="*/ 250960 h 270595"/>
                <a:gd name="connsiteX4" fmla="*/ 464796 w 2524618"/>
                <a:gd name="connsiteY4" fmla="*/ 234386 h 270595"/>
                <a:gd name="connsiteX5" fmla="*/ 501049 w 2524618"/>
                <a:gd name="connsiteY5" fmla="*/ 189932 h 270595"/>
                <a:gd name="connsiteX6" fmla="*/ 533852 w 2524618"/>
                <a:gd name="connsiteY6" fmla="*/ 224207 h 270595"/>
                <a:gd name="connsiteX7" fmla="*/ 582690 w 2524618"/>
                <a:gd name="connsiteY7" fmla="*/ 178094 h 270595"/>
                <a:gd name="connsiteX8" fmla="*/ 667595 w 2524618"/>
                <a:gd name="connsiteY8" fmla="*/ 165044 h 270595"/>
                <a:gd name="connsiteX9" fmla="*/ 714294 w 2524618"/>
                <a:gd name="connsiteY9" fmla="*/ 121869 h 270595"/>
                <a:gd name="connsiteX10" fmla="*/ 760893 w 2524618"/>
                <a:gd name="connsiteY10" fmla="*/ 99675 h 270595"/>
                <a:gd name="connsiteX11" fmla="*/ 767256 w 2524618"/>
                <a:gd name="connsiteY11" fmla="*/ 71577 h 270595"/>
                <a:gd name="connsiteX12" fmla="*/ 814881 w 2524618"/>
                <a:gd name="connsiteY12" fmla="*/ 93008 h 270595"/>
                <a:gd name="connsiteX13" fmla="*/ 836312 w 2524618"/>
                <a:gd name="connsiteY13" fmla="*/ 57289 h 270595"/>
                <a:gd name="connsiteX14" fmla="*/ 867268 w 2524618"/>
                <a:gd name="connsiteY14" fmla="*/ 90627 h 270595"/>
                <a:gd name="connsiteX15" fmla="*/ 891081 w 2524618"/>
                <a:gd name="connsiteY15" fmla="*/ 50145 h 270595"/>
                <a:gd name="connsiteX16" fmla="*/ 938706 w 2524618"/>
                <a:gd name="connsiteY16" fmla="*/ 90627 h 270595"/>
                <a:gd name="connsiteX17" fmla="*/ 988712 w 2524618"/>
                <a:gd name="connsiteY17" fmla="*/ 23952 h 270595"/>
                <a:gd name="connsiteX18" fmla="*/ 1055387 w 2524618"/>
                <a:gd name="connsiteY18" fmla="*/ 88245 h 270595"/>
                <a:gd name="connsiteX19" fmla="*/ 1088725 w 2524618"/>
                <a:gd name="connsiteY19" fmla="*/ 54908 h 270595"/>
                <a:gd name="connsiteX20" fmla="*/ 1150637 w 2524618"/>
                <a:gd name="connsiteY20" fmla="*/ 83483 h 270595"/>
                <a:gd name="connsiteX21" fmla="*/ 1231600 w 2524618"/>
                <a:gd name="connsiteY21" fmla="*/ 76339 h 270595"/>
                <a:gd name="connsiteX22" fmla="*/ 1310181 w 2524618"/>
                <a:gd name="connsiteY22" fmla="*/ 54908 h 270595"/>
                <a:gd name="connsiteX23" fmla="*/ 1364950 w 2524618"/>
                <a:gd name="connsiteY23" fmla="*/ 88245 h 270595"/>
                <a:gd name="connsiteX24" fmla="*/ 1414956 w 2524618"/>
                <a:gd name="connsiteY24" fmla="*/ 59670 h 270595"/>
                <a:gd name="connsiteX25" fmla="*/ 1493537 w 2524618"/>
                <a:gd name="connsiteY25" fmla="*/ 83483 h 270595"/>
                <a:gd name="connsiteX26" fmla="*/ 1543543 w 2524618"/>
                <a:gd name="connsiteY26" fmla="*/ 9664 h 270595"/>
                <a:gd name="connsiteX27" fmla="*/ 1612600 w 2524618"/>
                <a:gd name="connsiteY27" fmla="*/ 83483 h 270595"/>
                <a:gd name="connsiteX28" fmla="*/ 1664987 w 2524618"/>
                <a:gd name="connsiteY28" fmla="*/ 52527 h 270595"/>
                <a:gd name="connsiteX29" fmla="*/ 1757856 w 2524618"/>
                <a:gd name="connsiteY29" fmla="*/ 78720 h 270595"/>
                <a:gd name="connsiteX30" fmla="*/ 1819768 w 2524618"/>
                <a:gd name="connsiteY30" fmla="*/ 50145 h 270595"/>
                <a:gd name="connsiteX31" fmla="*/ 1857868 w 2524618"/>
                <a:gd name="connsiteY31" fmla="*/ 139 h 270595"/>
                <a:gd name="connsiteX32" fmla="*/ 1924543 w 2524618"/>
                <a:gd name="connsiteY32" fmla="*/ 66814 h 270595"/>
                <a:gd name="connsiteX33" fmla="*/ 1967406 w 2524618"/>
                <a:gd name="connsiteY33" fmla="*/ 40620 h 270595"/>
                <a:gd name="connsiteX34" fmla="*/ 2017412 w 2524618"/>
                <a:gd name="connsiteY34" fmla="*/ 78720 h 270595"/>
                <a:gd name="connsiteX35" fmla="*/ 2129331 w 2524618"/>
                <a:gd name="connsiteY35" fmla="*/ 95389 h 270595"/>
                <a:gd name="connsiteX36" fmla="*/ 2169812 w 2524618"/>
                <a:gd name="connsiteY36" fmla="*/ 38239 h 270595"/>
                <a:gd name="connsiteX37" fmla="*/ 2255537 w 2524618"/>
                <a:gd name="connsiteY37" fmla="*/ 78720 h 270595"/>
                <a:gd name="connsiteX38" fmla="*/ 2331737 w 2524618"/>
                <a:gd name="connsiteY38" fmla="*/ 47764 h 270595"/>
                <a:gd name="connsiteX39" fmla="*/ 2391268 w 2524618"/>
                <a:gd name="connsiteY39" fmla="*/ 73958 h 270595"/>
                <a:gd name="connsiteX40" fmla="*/ 2457943 w 2524618"/>
                <a:gd name="connsiteY40" fmla="*/ 45383 h 270595"/>
                <a:gd name="connsiteX41" fmla="*/ 2524618 w 2524618"/>
                <a:gd name="connsiteY41" fmla="*/ 31095 h 270595"/>
                <a:gd name="connsiteX0" fmla="*/ 0 w 2524618"/>
                <a:gd name="connsiteY0" fmla="*/ 270595 h 270595"/>
                <a:gd name="connsiteX1" fmla="*/ 209470 w 2524618"/>
                <a:gd name="connsiteY1" fmla="*/ 262907 h 270595"/>
                <a:gd name="connsiteX2" fmla="*/ 310653 w 2524618"/>
                <a:gd name="connsiteY2" fmla="*/ 239911 h 270595"/>
                <a:gd name="connsiteX3" fmla="*/ 387880 w 2524618"/>
                <a:gd name="connsiteY3" fmla="*/ 250960 h 270595"/>
                <a:gd name="connsiteX4" fmla="*/ 464796 w 2524618"/>
                <a:gd name="connsiteY4" fmla="*/ 234386 h 270595"/>
                <a:gd name="connsiteX5" fmla="*/ 501049 w 2524618"/>
                <a:gd name="connsiteY5" fmla="*/ 189932 h 270595"/>
                <a:gd name="connsiteX6" fmla="*/ 533852 w 2524618"/>
                <a:gd name="connsiteY6" fmla="*/ 224207 h 270595"/>
                <a:gd name="connsiteX7" fmla="*/ 582690 w 2524618"/>
                <a:gd name="connsiteY7" fmla="*/ 178094 h 270595"/>
                <a:gd name="connsiteX8" fmla="*/ 667595 w 2524618"/>
                <a:gd name="connsiteY8" fmla="*/ 165044 h 270595"/>
                <a:gd name="connsiteX9" fmla="*/ 714294 w 2524618"/>
                <a:gd name="connsiteY9" fmla="*/ 150172 h 270595"/>
                <a:gd name="connsiteX10" fmla="*/ 760893 w 2524618"/>
                <a:gd name="connsiteY10" fmla="*/ 99675 h 270595"/>
                <a:gd name="connsiteX11" fmla="*/ 767256 w 2524618"/>
                <a:gd name="connsiteY11" fmla="*/ 71577 h 270595"/>
                <a:gd name="connsiteX12" fmla="*/ 814881 w 2524618"/>
                <a:gd name="connsiteY12" fmla="*/ 93008 h 270595"/>
                <a:gd name="connsiteX13" fmla="*/ 836312 w 2524618"/>
                <a:gd name="connsiteY13" fmla="*/ 57289 h 270595"/>
                <a:gd name="connsiteX14" fmla="*/ 867268 w 2524618"/>
                <a:gd name="connsiteY14" fmla="*/ 90627 h 270595"/>
                <a:gd name="connsiteX15" fmla="*/ 891081 w 2524618"/>
                <a:gd name="connsiteY15" fmla="*/ 50145 h 270595"/>
                <a:gd name="connsiteX16" fmla="*/ 938706 w 2524618"/>
                <a:gd name="connsiteY16" fmla="*/ 90627 h 270595"/>
                <a:gd name="connsiteX17" fmla="*/ 988712 w 2524618"/>
                <a:gd name="connsiteY17" fmla="*/ 23952 h 270595"/>
                <a:gd name="connsiteX18" fmla="*/ 1055387 w 2524618"/>
                <a:gd name="connsiteY18" fmla="*/ 88245 h 270595"/>
                <a:gd name="connsiteX19" fmla="*/ 1088725 w 2524618"/>
                <a:gd name="connsiteY19" fmla="*/ 54908 h 270595"/>
                <a:gd name="connsiteX20" fmla="*/ 1150637 w 2524618"/>
                <a:gd name="connsiteY20" fmla="*/ 83483 h 270595"/>
                <a:gd name="connsiteX21" fmla="*/ 1231600 w 2524618"/>
                <a:gd name="connsiteY21" fmla="*/ 76339 h 270595"/>
                <a:gd name="connsiteX22" fmla="*/ 1310181 w 2524618"/>
                <a:gd name="connsiteY22" fmla="*/ 54908 h 270595"/>
                <a:gd name="connsiteX23" fmla="*/ 1364950 w 2524618"/>
                <a:gd name="connsiteY23" fmla="*/ 88245 h 270595"/>
                <a:gd name="connsiteX24" fmla="*/ 1414956 w 2524618"/>
                <a:gd name="connsiteY24" fmla="*/ 59670 h 270595"/>
                <a:gd name="connsiteX25" fmla="*/ 1493537 w 2524618"/>
                <a:gd name="connsiteY25" fmla="*/ 83483 h 270595"/>
                <a:gd name="connsiteX26" fmla="*/ 1543543 w 2524618"/>
                <a:gd name="connsiteY26" fmla="*/ 9664 h 270595"/>
                <a:gd name="connsiteX27" fmla="*/ 1612600 w 2524618"/>
                <a:gd name="connsiteY27" fmla="*/ 83483 h 270595"/>
                <a:gd name="connsiteX28" fmla="*/ 1664987 w 2524618"/>
                <a:gd name="connsiteY28" fmla="*/ 52527 h 270595"/>
                <a:gd name="connsiteX29" fmla="*/ 1757856 w 2524618"/>
                <a:gd name="connsiteY29" fmla="*/ 78720 h 270595"/>
                <a:gd name="connsiteX30" fmla="*/ 1819768 w 2524618"/>
                <a:gd name="connsiteY30" fmla="*/ 50145 h 270595"/>
                <a:gd name="connsiteX31" fmla="*/ 1857868 w 2524618"/>
                <a:gd name="connsiteY31" fmla="*/ 139 h 270595"/>
                <a:gd name="connsiteX32" fmla="*/ 1924543 w 2524618"/>
                <a:gd name="connsiteY32" fmla="*/ 66814 h 270595"/>
                <a:gd name="connsiteX33" fmla="*/ 1967406 w 2524618"/>
                <a:gd name="connsiteY33" fmla="*/ 40620 h 270595"/>
                <a:gd name="connsiteX34" fmla="*/ 2017412 w 2524618"/>
                <a:gd name="connsiteY34" fmla="*/ 78720 h 270595"/>
                <a:gd name="connsiteX35" fmla="*/ 2129331 w 2524618"/>
                <a:gd name="connsiteY35" fmla="*/ 95389 h 270595"/>
                <a:gd name="connsiteX36" fmla="*/ 2169812 w 2524618"/>
                <a:gd name="connsiteY36" fmla="*/ 38239 h 270595"/>
                <a:gd name="connsiteX37" fmla="*/ 2255537 w 2524618"/>
                <a:gd name="connsiteY37" fmla="*/ 78720 h 270595"/>
                <a:gd name="connsiteX38" fmla="*/ 2331737 w 2524618"/>
                <a:gd name="connsiteY38" fmla="*/ 47764 h 270595"/>
                <a:gd name="connsiteX39" fmla="*/ 2391268 w 2524618"/>
                <a:gd name="connsiteY39" fmla="*/ 73958 h 270595"/>
                <a:gd name="connsiteX40" fmla="*/ 2457943 w 2524618"/>
                <a:gd name="connsiteY40" fmla="*/ 45383 h 270595"/>
                <a:gd name="connsiteX41" fmla="*/ 2524618 w 2524618"/>
                <a:gd name="connsiteY41" fmla="*/ 31095 h 270595"/>
                <a:gd name="connsiteX0" fmla="*/ 0 w 2524618"/>
                <a:gd name="connsiteY0" fmla="*/ 270595 h 270595"/>
                <a:gd name="connsiteX1" fmla="*/ 209470 w 2524618"/>
                <a:gd name="connsiteY1" fmla="*/ 262907 h 270595"/>
                <a:gd name="connsiteX2" fmla="*/ 310653 w 2524618"/>
                <a:gd name="connsiteY2" fmla="*/ 239911 h 270595"/>
                <a:gd name="connsiteX3" fmla="*/ 387880 w 2524618"/>
                <a:gd name="connsiteY3" fmla="*/ 250960 h 270595"/>
                <a:gd name="connsiteX4" fmla="*/ 464796 w 2524618"/>
                <a:gd name="connsiteY4" fmla="*/ 234386 h 270595"/>
                <a:gd name="connsiteX5" fmla="*/ 501049 w 2524618"/>
                <a:gd name="connsiteY5" fmla="*/ 189932 h 270595"/>
                <a:gd name="connsiteX6" fmla="*/ 533852 w 2524618"/>
                <a:gd name="connsiteY6" fmla="*/ 224207 h 270595"/>
                <a:gd name="connsiteX7" fmla="*/ 582690 w 2524618"/>
                <a:gd name="connsiteY7" fmla="*/ 178094 h 270595"/>
                <a:gd name="connsiteX8" fmla="*/ 660985 w 2524618"/>
                <a:gd name="connsiteY8" fmla="*/ 184857 h 270595"/>
                <a:gd name="connsiteX9" fmla="*/ 714294 w 2524618"/>
                <a:gd name="connsiteY9" fmla="*/ 150172 h 270595"/>
                <a:gd name="connsiteX10" fmla="*/ 760893 w 2524618"/>
                <a:gd name="connsiteY10" fmla="*/ 99675 h 270595"/>
                <a:gd name="connsiteX11" fmla="*/ 767256 w 2524618"/>
                <a:gd name="connsiteY11" fmla="*/ 71577 h 270595"/>
                <a:gd name="connsiteX12" fmla="*/ 814881 w 2524618"/>
                <a:gd name="connsiteY12" fmla="*/ 93008 h 270595"/>
                <a:gd name="connsiteX13" fmla="*/ 836312 w 2524618"/>
                <a:gd name="connsiteY13" fmla="*/ 57289 h 270595"/>
                <a:gd name="connsiteX14" fmla="*/ 867268 w 2524618"/>
                <a:gd name="connsiteY14" fmla="*/ 90627 h 270595"/>
                <a:gd name="connsiteX15" fmla="*/ 891081 w 2524618"/>
                <a:gd name="connsiteY15" fmla="*/ 50145 h 270595"/>
                <a:gd name="connsiteX16" fmla="*/ 938706 w 2524618"/>
                <a:gd name="connsiteY16" fmla="*/ 90627 h 270595"/>
                <a:gd name="connsiteX17" fmla="*/ 988712 w 2524618"/>
                <a:gd name="connsiteY17" fmla="*/ 23952 h 270595"/>
                <a:gd name="connsiteX18" fmla="*/ 1055387 w 2524618"/>
                <a:gd name="connsiteY18" fmla="*/ 88245 h 270595"/>
                <a:gd name="connsiteX19" fmla="*/ 1088725 w 2524618"/>
                <a:gd name="connsiteY19" fmla="*/ 54908 h 270595"/>
                <a:gd name="connsiteX20" fmla="*/ 1150637 w 2524618"/>
                <a:gd name="connsiteY20" fmla="*/ 83483 h 270595"/>
                <a:gd name="connsiteX21" fmla="*/ 1231600 w 2524618"/>
                <a:gd name="connsiteY21" fmla="*/ 76339 h 270595"/>
                <a:gd name="connsiteX22" fmla="*/ 1310181 w 2524618"/>
                <a:gd name="connsiteY22" fmla="*/ 54908 h 270595"/>
                <a:gd name="connsiteX23" fmla="*/ 1364950 w 2524618"/>
                <a:gd name="connsiteY23" fmla="*/ 88245 h 270595"/>
                <a:gd name="connsiteX24" fmla="*/ 1414956 w 2524618"/>
                <a:gd name="connsiteY24" fmla="*/ 59670 h 270595"/>
                <a:gd name="connsiteX25" fmla="*/ 1493537 w 2524618"/>
                <a:gd name="connsiteY25" fmla="*/ 83483 h 270595"/>
                <a:gd name="connsiteX26" fmla="*/ 1543543 w 2524618"/>
                <a:gd name="connsiteY26" fmla="*/ 9664 h 270595"/>
                <a:gd name="connsiteX27" fmla="*/ 1612600 w 2524618"/>
                <a:gd name="connsiteY27" fmla="*/ 83483 h 270595"/>
                <a:gd name="connsiteX28" fmla="*/ 1664987 w 2524618"/>
                <a:gd name="connsiteY28" fmla="*/ 52527 h 270595"/>
                <a:gd name="connsiteX29" fmla="*/ 1757856 w 2524618"/>
                <a:gd name="connsiteY29" fmla="*/ 78720 h 270595"/>
                <a:gd name="connsiteX30" fmla="*/ 1819768 w 2524618"/>
                <a:gd name="connsiteY30" fmla="*/ 50145 h 270595"/>
                <a:gd name="connsiteX31" fmla="*/ 1857868 w 2524618"/>
                <a:gd name="connsiteY31" fmla="*/ 139 h 270595"/>
                <a:gd name="connsiteX32" fmla="*/ 1924543 w 2524618"/>
                <a:gd name="connsiteY32" fmla="*/ 66814 h 270595"/>
                <a:gd name="connsiteX33" fmla="*/ 1967406 w 2524618"/>
                <a:gd name="connsiteY33" fmla="*/ 40620 h 270595"/>
                <a:gd name="connsiteX34" fmla="*/ 2017412 w 2524618"/>
                <a:gd name="connsiteY34" fmla="*/ 78720 h 270595"/>
                <a:gd name="connsiteX35" fmla="*/ 2129331 w 2524618"/>
                <a:gd name="connsiteY35" fmla="*/ 95389 h 270595"/>
                <a:gd name="connsiteX36" fmla="*/ 2169812 w 2524618"/>
                <a:gd name="connsiteY36" fmla="*/ 38239 h 270595"/>
                <a:gd name="connsiteX37" fmla="*/ 2255537 w 2524618"/>
                <a:gd name="connsiteY37" fmla="*/ 78720 h 270595"/>
                <a:gd name="connsiteX38" fmla="*/ 2331737 w 2524618"/>
                <a:gd name="connsiteY38" fmla="*/ 47764 h 270595"/>
                <a:gd name="connsiteX39" fmla="*/ 2391268 w 2524618"/>
                <a:gd name="connsiteY39" fmla="*/ 73958 h 270595"/>
                <a:gd name="connsiteX40" fmla="*/ 2457943 w 2524618"/>
                <a:gd name="connsiteY40" fmla="*/ 45383 h 270595"/>
                <a:gd name="connsiteX41" fmla="*/ 2524618 w 2524618"/>
                <a:gd name="connsiteY41" fmla="*/ 31095 h 270595"/>
                <a:gd name="connsiteX0" fmla="*/ 0 w 2524618"/>
                <a:gd name="connsiteY0" fmla="*/ 270595 h 270595"/>
                <a:gd name="connsiteX1" fmla="*/ 209470 w 2524618"/>
                <a:gd name="connsiteY1" fmla="*/ 262907 h 270595"/>
                <a:gd name="connsiteX2" fmla="*/ 310653 w 2524618"/>
                <a:gd name="connsiteY2" fmla="*/ 239911 h 270595"/>
                <a:gd name="connsiteX3" fmla="*/ 387880 w 2524618"/>
                <a:gd name="connsiteY3" fmla="*/ 250960 h 270595"/>
                <a:gd name="connsiteX4" fmla="*/ 464796 w 2524618"/>
                <a:gd name="connsiteY4" fmla="*/ 234386 h 270595"/>
                <a:gd name="connsiteX5" fmla="*/ 501049 w 2524618"/>
                <a:gd name="connsiteY5" fmla="*/ 189932 h 270595"/>
                <a:gd name="connsiteX6" fmla="*/ 533852 w 2524618"/>
                <a:gd name="connsiteY6" fmla="*/ 224207 h 270595"/>
                <a:gd name="connsiteX7" fmla="*/ 582690 w 2524618"/>
                <a:gd name="connsiteY7" fmla="*/ 190830 h 270595"/>
                <a:gd name="connsiteX8" fmla="*/ 660985 w 2524618"/>
                <a:gd name="connsiteY8" fmla="*/ 184857 h 270595"/>
                <a:gd name="connsiteX9" fmla="*/ 714294 w 2524618"/>
                <a:gd name="connsiteY9" fmla="*/ 150172 h 270595"/>
                <a:gd name="connsiteX10" fmla="*/ 760893 w 2524618"/>
                <a:gd name="connsiteY10" fmla="*/ 99675 h 270595"/>
                <a:gd name="connsiteX11" fmla="*/ 767256 w 2524618"/>
                <a:gd name="connsiteY11" fmla="*/ 71577 h 270595"/>
                <a:gd name="connsiteX12" fmla="*/ 814881 w 2524618"/>
                <a:gd name="connsiteY12" fmla="*/ 93008 h 270595"/>
                <a:gd name="connsiteX13" fmla="*/ 836312 w 2524618"/>
                <a:gd name="connsiteY13" fmla="*/ 57289 h 270595"/>
                <a:gd name="connsiteX14" fmla="*/ 867268 w 2524618"/>
                <a:gd name="connsiteY14" fmla="*/ 90627 h 270595"/>
                <a:gd name="connsiteX15" fmla="*/ 891081 w 2524618"/>
                <a:gd name="connsiteY15" fmla="*/ 50145 h 270595"/>
                <a:gd name="connsiteX16" fmla="*/ 938706 w 2524618"/>
                <a:gd name="connsiteY16" fmla="*/ 90627 h 270595"/>
                <a:gd name="connsiteX17" fmla="*/ 988712 w 2524618"/>
                <a:gd name="connsiteY17" fmla="*/ 23952 h 270595"/>
                <a:gd name="connsiteX18" fmla="*/ 1055387 w 2524618"/>
                <a:gd name="connsiteY18" fmla="*/ 88245 h 270595"/>
                <a:gd name="connsiteX19" fmla="*/ 1088725 w 2524618"/>
                <a:gd name="connsiteY19" fmla="*/ 54908 h 270595"/>
                <a:gd name="connsiteX20" fmla="*/ 1150637 w 2524618"/>
                <a:gd name="connsiteY20" fmla="*/ 83483 h 270595"/>
                <a:gd name="connsiteX21" fmla="*/ 1231600 w 2524618"/>
                <a:gd name="connsiteY21" fmla="*/ 76339 h 270595"/>
                <a:gd name="connsiteX22" fmla="*/ 1310181 w 2524618"/>
                <a:gd name="connsiteY22" fmla="*/ 54908 h 270595"/>
                <a:gd name="connsiteX23" fmla="*/ 1364950 w 2524618"/>
                <a:gd name="connsiteY23" fmla="*/ 88245 h 270595"/>
                <a:gd name="connsiteX24" fmla="*/ 1414956 w 2524618"/>
                <a:gd name="connsiteY24" fmla="*/ 59670 h 270595"/>
                <a:gd name="connsiteX25" fmla="*/ 1493537 w 2524618"/>
                <a:gd name="connsiteY25" fmla="*/ 83483 h 270595"/>
                <a:gd name="connsiteX26" fmla="*/ 1543543 w 2524618"/>
                <a:gd name="connsiteY26" fmla="*/ 9664 h 270595"/>
                <a:gd name="connsiteX27" fmla="*/ 1612600 w 2524618"/>
                <a:gd name="connsiteY27" fmla="*/ 83483 h 270595"/>
                <a:gd name="connsiteX28" fmla="*/ 1664987 w 2524618"/>
                <a:gd name="connsiteY28" fmla="*/ 52527 h 270595"/>
                <a:gd name="connsiteX29" fmla="*/ 1757856 w 2524618"/>
                <a:gd name="connsiteY29" fmla="*/ 78720 h 270595"/>
                <a:gd name="connsiteX30" fmla="*/ 1819768 w 2524618"/>
                <a:gd name="connsiteY30" fmla="*/ 50145 h 270595"/>
                <a:gd name="connsiteX31" fmla="*/ 1857868 w 2524618"/>
                <a:gd name="connsiteY31" fmla="*/ 139 h 270595"/>
                <a:gd name="connsiteX32" fmla="*/ 1924543 w 2524618"/>
                <a:gd name="connsiteY32" fmla="*/ 66814 h 270595"/>
                <a:gd name="connsiteX33" fmla="*/ 1967406 w 2524618"/>
                <a:gd name="connsiteY33" fmla="*/ 40620 h 270595"/>
                <a:gd name="connsiteX34" fmla="*/ 2017412 w 2524618"/>
                <a:gd name="connsiteY34" fmla="*/ 78720 h 270595"/>
                <a:gd name="connsiteX35" fmla="*/ 2129331 w 2524618"/>
                <a:gd name="connsiteY35" fmla="*/ 95389 h 270595"/>
                <a:gd name="connsiteX36" fmla="*/ 2169812 w 2524618"/>
                <a:gd name="connsiteY36" fmla="*/ 38239 h 270595"/>
                <a:gd name="connsiteX37" fmla="*/ 2255537 w 2524618"/>
                <a:gd name="connsiteY37" fmla="*/ 78720 h 270595"/>
                <a:gd name="connsiteX38" fmla="*/ 2331737 w 2524618"/>
                <a:gd name="connsiteY38" fmla="*/ 47764 h 270595"/>
                <a:gd name="connsiteX39" fmla="*/ 2391268 w 2524618"/>
                <a:gd name="connsiteY39" fmla="*/ 73958 h 270595"/>
                <a:gd name="connsiteX40" fmla="*/ 2457943 w 2524618"/>
                <a:gd name="connsiteY40" fmla="*/ 45383 h 270595"/>
                <a:gd name="connsiteX41" fmla="*/ 2524618 w 2524618"/>
                <a:gd name="connsiteY41" fmla="*/ 31095 h 270595"/>
                <a:gd name="connsiteX0" fmla="*/ 0 w 2524618"/>
                <a:gd name="connsiteY0" fmla="*/ 270595 h 270595"/>
                <a:gd name="connsiteX1" fmla="*/ 209470 w 2524618"/>
                <a:gd name="connsiteY1" fmla="*/ 262907 h 270595"/>
                <a:gd name="connsiteX2" fmla="*/ 310653 w 2524618"/>
                <a:gd name="connsiteY2" fmla="*/ 239911 h 270595"/>
                <a:gd name="connsiteX3" fmla="*/ 387880 w 2524618"/>
                <a:gd name="connsiteY3" fmla="*/ 250960 h 270595"/>
                <a:gd name="connsiteX4" fmla="*/ 464796 w 2524618"/>
                <a:gd name="connsiteY4" fmla="*/ 234386 h 270595"/>
                <a:gd name="connsiteX5" fmla="*/ 504354 w 2524618"/>
                <a:gd name="connsiteY5" fmla="*/ 205499 h 270595"/>
                <a:gd name="connsiteX6" fmla="*/ 533852 w 2524618"/>
                <a:gd name="connsiteY6" fmla="*/ 224207 h 270595"/>
                <a:gd name="connsiteX7" fmla="*/ 582690 w 2524618"/>
                <a:gd name="connsiteY7" fmla="*/ 190830 h 270595"/>
                <a:gd name="connsiteX8" fmla="*/ 660985 w 2524618"/>
                <a:gd name="connsiteY8" fmla="*/ 184857 h 270595"/>
                <a:gd name="connsiteX9" fmla="*/ 714294 w 2524618"/>
                <a:gd name="connsiteY9" fmla="*/ 150172 h 270595"/>
                <a:gd name="connsiteX10" fmla="*/ 760893 w 2524618"/>
                <a:gd name="connsiteY10" fmla="*/ 99675 h 270595"/>
                <a:gd name="connsiteX11" fmla="*/ 767256 w 2524618"/>
                <a:gd name="connsiteY11" fmla="*/ 71577 h 270595"/>
                <a:gd name="connsiteX12" fmla="*/ 814881 w 2524618"/>
                <a:gd name="connsiteY12" fmla="*/ 93008 h 270595"/>
                <a:gd name="connsiteX13" fmla="*/ 836312 w 2524618"/>
                <a:gd name="connsiteY13" fmla="*/ 57289 h 270595"/>
                <a:gd name="connsiteX14" fmla="*/ 867268 w 2524618"/>
                <a:gd name="connsiteY14" fmla="*/ 90627 h 270595"/>
                <a:gd name="connsiteX15" fmla="*/ 891081 w 2524618"/>
                <a:gd name="connsiteY15" fmla="*/ 50145 h 270595"/>
                <a:gd name="connsiteX16" fmla="*/ 938706 w 2524618"/>
                <a:gd name="connsiteY16" fmla="*/ 90627 h 270595"/>
                <a:gd name="connsiteX17" fmla="*/ 988712 w 2524618"/>
                <a:gd name="connsiteY17" fmla="*/ 23952 h 270595"/>
                <a:gd name="connsiteX18" fmla="*/ 1055387 w 2524618"/>
                <a:gd name="connsiteY18" fmla="*/ 88245 h 270595"/>
                <a:gd name="connsiteX19" fmla="*/ 1088725 w 2524618"/>
                <a:gd name="connsiteY19" fmla="*/ 54908 h 270595"/>
                <a:gd name="connsiteX20" fmla="*/ 1150637 w 2524618"/>
                <a:gd name="connsiteY20" fmla="*/ 83483 h 270595"/>
                <a:gd name="connsiteX21" fmla="*/ 1231600 w 2524618"/>
                <a:gd name="connsiteY21" fmla="*/ 76339 h 270595"/>
                <a:gd name="connsiteX22" fmla="*/ 1310181 w 2524618"/>
                <a:gd name="connsiteY22" fmla="*/ 54908 h 270595"/>
                <a:gd name="connsiteX23" fmla="*/ 1364950 w 2524618"/>
                <a:gd name="connsiteY23" fmla="*/ 88245 h 270595"/>
                <a:gd name="connsiteX24" fmla="*/ 1414956 w 2524618"/>
                <a:gd name="connsiteY24" fmla="*/ 59670 h 270595"/>
                <a:gd name="connsiteX25" fmla="*/ 1493537 w 2524618"/>
                <a:gd name="connsiteY25" fmla="*/ 83483 h 270595"/>
                <a:gd name="connsiteX26" fmla="*/ 1543543 w 2524618"/>
                <a:gd name="connsiteY26" fmla="*/ 9664 h 270595"/>
                <a:gd name="connsiteX27" fmla="*/ 1612600 w 2524618"/>
                <a:gd name="connsiteY27" fmla="*/ 83483 h 270595"/>
                <a:gd name="connsiteX28" fmla="*/ 1664987 w 2524618"/>
                <a:gd name="connsiteY28" fmla="*/ 52527 h 270595"/>
                <a:gd name="connsiteX29" fmla="*/ 1757856 w 2524618"/>
                <a:gd name="connsiteY29" fmla="*/ 78720 h 270595"/>
                <a:gd name="connsiteX30" fmla="*/ 1819768 w 2524618"/>
                <a:gd name="connsiteY30" fmla="*/ 50145 h 270595"/>
                <a:gd name="connsiteX31" fmla="*/ 1857868 w 2524618"/>
                <a:gd name="connsiteY31" fmla="*/ 139 h 270595"/>
                <a:gd name="connsiteX32" fmla="*/ 1924543 w 2524618"/>
                <a:gd name="connsiteY32" fmla="*/ 66814 h 270595"/>
                <a:gd name="connsiteX33" fmla="*/ 1967406 w 2524618"/>
                <a:gd name="connsiteY33" fmla="*/ 40620 h 270595"/>
                <a:gd name="connsiteX34" fmla="*/ 2017412 w 2524618"/>
                <a:gd name="connsiteY34" fmla="*/ 78720 h 270595"/>
                <a:gd name="connsiteX35" fmla="*/ 2129331 w 2524618"/>
                <a:gd name="connsiteY35" fmla="*/ 95389 h 270595"/>
                <a:gd name="connsiteX36" fmla="*/ 2169812 w 2524618"/>
                <a:gd name="connsiteY36" fmla="*/ 38239 h 270595"/>
                <a:gd name="connsiteX37" fmla="*/ 2255537 w 2524618"/>
                <a:gd name="connsiteY37" fmla="*/ 78720 h 270595"/>
                <a:gd name="connsiteX38" fmla="*/ 2331737 w 2524618"/>
                <a:gd name="connsiteY38" fmla="*/ 47764 h 270595"/>
                <a:gd name="connsiteX39" fmla="*/ 2391268 w 2524618"/>
                <a:gd name="connsiteY39" fmla="*/ 73958 h 270595"/>
                <a:gd name="connsiteX40" fmla="*/ 2457943 w 2524618"/>
                <a:gd name="connsiteY40" fmla="*/ 45383 h 270595"/>
                <a:gd name="connsiteX41" fmla="*/ 2524618 w 2524618"/>
                <a:gd name="connsiteY41" fmla="*/ 31095 h 270595"/>
                <a:gd name="connsiteX0" fmla="*/ 0 w 2524618"/>
                <a:gd name="connsiteY0" fmla="*/ 270595 h 270595"/>
                <a:gd name="connsiteX1" fmla="*/ 209470 w 2524618"/>
                <a:gd name="connsiteY1" fmla="*/ 262907 h 270595"/>
                <a:gd name="connsiteX2" fmla="*/ 310653 w 2524618"/>
                <a:gd name="connsiteY2" fmla="*/ 239911 h 270595"/>
                <a:gd name="connsiteX3" fmla="*/ 387880 w 2524618"/>
                <a:gd name="connsiteY3" fmla="*/ 250960 h 270595"/>
                <a:gd name="connsiteX4" fmla="*/ 464796 w 2524618"/>
                <a:gd name="connsiteY4" fmla="*/ 234386 h 270595"/>
                <a:gd name="connsiteX5" fmla="*/ 504354 w 2524618"/>
                <a:gd name="connsiteY5" fmla="*/ 205499 h 270595"/>
                <a:gd name="connsiteX6" fmla="*/ 533852 w 2524618"/>
                <a:gd name="connsiteY6" fmla="*/ 224207 h 270595"/>
                <a:gd name="connsiteX7" fmla="*/ 582690 w 2524618"/>
                <a:gd name="connsiteY7" fmla="*/ 190830 h 270595"/>
                <a:gd name="connsiteX8" fmla="*/ 660985 w 2524618"/>
                <a:gd name="connsiteY8" fmla="*/ 184857 h 270595"/>
                <a:gd name="connsiteX9" fmla="*/ 714294 w 2524618"/>
                <a:gd name="connsiteY9" fmla="*/ 150172 h 270595"/>
                <a:gd name="connsiteX10" fmla="*/ 760893 w 2524618"/>
                <a:gd name="connsiteY10" fmla="*/ 120902 h 270595"/>
                <a:gd name="connsiteX11" fmla="*/ 767256 w 2524618"/>
                <a:gd name="connsiteY11" fmla="*/ 71577 h 270595"/>
                <a:gd name="connsiteX12" fmla="*/ 814881 w 2524618"/>
                <a:gd name="connsiteY12" fmla="*/ 93008 h 270595"/>
                <a:gd name="connsiteX13" fmla="*/ 836312 w 2524618"/>
                <a:gd name="connsiteY13" fmla="*/ 57289 h 270595"/>
                <a:gd name="connsiteX14" fmla="*/ 867268 w 2524618"/>
                <a:gd name="connsiteY14" fmla="*/ 90627 h 270595"/>
                <a:gd name="connsiteX15" fmla="*/ 891081 w 2524618"/>
                <a:gd name="connsiteY15" fmla="*/ 50145 h 270595"/>
                <a:gd name="connsiteX16" fmla="*/ 938706 w 2524618"/>
                <a:gd name="connsiteY16" fmla="*/ 90627 h 270595"/>
                <a:gd name="connsiteX17" fmla="*/ 988712 w 2524618"/>
                <a:gd name="connsiteY17" fmla="*/ 23952 h 270595"/>
                <a:gd name="connsiteX18" fmla="*/ 1055387 w 2524618"/>
                <a:gd name="connsiteY18" fmla="*/ 88245 h 270595"/>
                <a:gd name="connsiteX19" fmla="*/ 1088725 w 2524618"/>
                <a:gd name="connsiteY19" fmla="*/ 54908 h 270595"/>
                <a:gd name="connsiteX20" fmla="*/ 1150637 w 2524618"/>
                <a:gd name="connsiteY20" fmla="*/ 83483 h 270595"/>
                <a:gd name="connsiteX21" fmla="*/ 1231600 w 2524618"/>
                <a:gd name="connsiteY21" fmla="*/ 76339 h 270595"/>
                <a:gd name="connsiteX22" fmla="*/ 1310181 w 2524618"/>
                <a:gd name="connsiteY22" fmla="*/ 54908 h 270595"/>
                <a:gd name="connsiteX23" fmla="*/ 1364950 w 2524618"/>
                <a:gd name="connsiteY23" fmla="*/ 88245 h 270595"/>
                <a:gd name="connsiteX24" fmla="*/ 1414956 w 2524618"/>
                <a:gd name="connsiteY24" fmla="*/ 59670 h 270595"/>
                <a:gd name="connsiteX25" fmla="*/ 1493537 w 2524618"/>
                <a:gd name="connsiteY25" fmla="*/ 83483 h 270595"/>
                <a:gd name="connsiteX26" fmla="*/ 1543543 w 2524618"/>
                <a:gd name="connsiteY26" fmla="*/ 9664 h 270595"/>
                <a:gd name="connsiteX27" fmla="*/ 1612600 w 2524618"/>
                <a:gd name="connsiteY27" fmla="*/ 83483 h 270595"/>
                <a:gd name="connsiteX28" fmla="*/ 1664987 w 2524618"/>
                <a:gd name="connsiteY28" fmla="*/ 52527 h 270595"/>
                <a:gd name="connsiteX29" fmla="*/ 1757856 w 2524618"/>
                <a:gd name="connsiteY29" fmla="*/ 78720 h 270595"/>
                <a:gd name="connsiteX30" fmla="*/ 1819768 w 2524618"/>
                <a:gd name="connsiteY30" fmla="*/ 50145 h 270595"/>
                <a:gd name="connsiteX31" fmla="*/ 1857868 w 2524618"/>
                <a:gd name="connsiteY31" fmla="*/ 139 h 270595"/>
                <a:gd name="connsiteX32" fmla="*/ 1924543 w 2524618"/>
                <a:gd name="connsiteY32" fmla="*/ 66814 h 270595"/>
                <a:gd name="connsiteX33" fmla="*/ 1967406 w 2524618"/>
                <a:gd name="connsiteY33" fmla="*/ 40620 h 270595"/>
                <a:gd name="connsiteX34" fmla="*/ 2017412 w 2524618"/>
                <a:gd name="connsiteY34" fmla="*/ 78720 h 270595"/>
                <a:gd name="connsiteX35" fmla="*/ 2129331 w 2524618"/>
                <a:gd name="connsiteY35" fmla="*/ 95389 h 270595"/>
                <a:gd name="connsiteX36" fmla="*/ 2169812 w 2524618"/>
                <a:gd name="connsiteY36" fmla="*/ 38239 h 270595"/>
                <a:gd name="connsiteX37" fmla="*/ 2255537 w 2524618"/>
                <a:gd name="connsiteY37" fmla="*/ 78720 h 270595"/>
                <a:gd name="connsiteX38" fmla="*/ 2331737 w 2524618"/>
                <a:gd name="connsiteY38" fmla="*/ 47764 h 270595"/>
                <a:gd name="connsiteX39" fmla="*/ 2391268 w 2524618"/>
                <a:gd name="connsiteY39" fmla="*/ 73958 h 270595"/>
                <a:gd name="connsiteX40" fmla="*/ 2457943 w 2524618"/>
                <a:gd name="connsiteY40" fmla="*/ 45383 h 270595"/>
                <a:gd name="connsiteX41" fmla="*/ 2524618 w 2524618"/>
                <a:gd name="connsiteY41" fmla="*/ 31095 h 270595"/>
                <a:gd name="connsiteX0" fmla="*/ 0 w 2524618"/>
                <a:gd name="connsiteY0" fmla="*/ 270595 h 270595"/>
                <a:gd name="connsiteX1" fmla="*/ 209470 w 2524618"/>
                <a:gd name="connsiteY1" fmla="*/ 262907 h 270595"/>
                <a:gd name="connsiteX2" fmla="*/ 310653 w 2524618"/>
                <a:gd name="connsiteY2" fmla="*/ 239911 h 270595"/>
                <a:gd name="connsiteX3" fmla="*/ 387880 w 2524618"/>
                <a:gd name="connsiteY3" fmla="*/ 250960 h 270595"/>
                <a:gd name="connsiteX4" fmla="*/ 464796 w 2524618"/>
                <a:gd name="connsiteY4" fmla="*/ 234386 h 270595"/>
                <a:gd name="connsiteX5" fmla="*/ 504354 w 2524618"/>
                <a:gd name="connsiteY5" fmla="*/ 205499 h 270595"/>
                <a:gd name="connsiteX6" fmla="*/ 533852 w 2524618"/>
                <a:gd name="connsiteY6" fmla="*/ 224207 h 270595"/>
                <a:gd name="connsiteX7" fmla="*/ 582690 w 2524618"/>
                <a:gd name="connsiteY7" fmla="*/ 190830 h 270595"/>
                <a:gd name="connsiteX8" fmla="*/ 660985 w 2524618"/>
                <a:gd name="connsiteY8" fmla="*/ 184857 h 270595"/>
                <a:gd name="connsiteX9" fmla="*/ 714294 w 2524618"/>
                <a:gd name="connsiteY9" fmla="*/ 150172 h 270595"/>
                <a:gd name="connsiteX10" fmla="*/ 760893 w 2524618"/>
                <a:gd name="connsiteY10" fmla="*/ 120902 h 270595"/>
                <a:gd name="connsiteX11" fmla="*/ 810223 w 2524618"/>
                <a:gd name="connsiteY11" fmla="*/ 118277 h 270595"/>
                <a:gd name="connsiteX12" fmla="*/ 814881 w 2524618"/>
                <a:gd name="connsiteY12" fmla="*/ 93008 h 270595"/>
                <a:gd name="connsiteX13" fmla="*/ 836312 w 2524618"/>
                <a:gd name="connsiteY13" fmla="*/ 57289 h 270595"/>
                <a:gd name="connsiteX14" fmla="*/ 867268 w 2524618"/>
                <a:gd name="connsiteY14" fmla="*/ 90627 h 270595"/>
                <a:gd name="connsiteX15" fmla="*/ 891081 w 2524618"/>
                <a:gd name="connsiteY15" fmla="*/ 50145 h 270595"/>
                <a:gd name="connsiteX16" fmla="*/ 938706 w 2524618"/>
                <a:gd name="connsiteY16" fmla="*/ 90627 h 270595"/>
                <a:gd name="connsiteX17" fmla="*/ 988712 w 2524618"/>
                <a:gd name="connsiteY17" fmla="*/ 23952 h 270595"/>
                <a:gd name="connsiteX18" fmla="*/ 1055387 w 2524618"/>
                <a:gd name="connsiteY18" fmla="*/ 88245 h 270595"/>
                <a:gd name="connsiteX19" fmla="*/ 1088725 w 2524618"/>
                <a:gd name="connsiteY19" fmla="*/ 54908 h 270595"/>
                <a:gd name="connsiteX20" fmla="*/ 1150637 w 2524618"/>
                <a:gd name="connsiteY20" fmla="*/ 83483 h 270595"/>
                <a:gd name="connsiteX21" fmla="*/ 1231600 w 2524618"/>
                <a:gd name="connsiteY21" fmla="*/ 76339 h 270595"/>
                <a:gd name="connsiteX22" fmla="*/ 1310181 w 2524618"/>
                <a:gd name="connsiteY22" fmla="*/ 54908 h 270595"/>
                <a:gd name="connsiteX23" fmla="*/ 1364950 w 2524618"/>
                <a:gd name="connsiteY23" fmla="*/ 88245 h 270595"/>
                <a:gd name="connsiteX24" fmla="*/ 1414956 w 2524618"/>
                <a:gd name="connsiteY24" fmla="*/ 59670 h 270595"/>
                <a:gd name="connsiteX25" fmla="*/ 1493537 w 2524618"/>
                <a:gd name="connsiteY25" fmla="*/ 83483 h 270595"/>
                <a:gd name="connsiteX26" fmla="*/ 1543543 w 2524618"/>
                <a:gd name="connsiteY26" fmla="*/ 9664 h 270595"/>
                <a:gd name="connsiteX27" fmla="*/ 1612600 w 2524618"/>
                <a:gd name="connsiteY27" fmla="*/ 83483 h 270595"/>
                <a:gd name="connsiteX28" fmla="*/ 1664987 w 2524618"/>
                <a:gd name="connsiteY28" fmla="*/ 52527 h 270595"/>
                <a:gd name="connsiteX29" fmla="*/ 1757856 w 2524618"/>
                <a:gd name="connsiteY29" fmla="*/ 78720 h 270595"/>
                <a:gd name="connsiteX30" fmla="*/ 1819768 w 2524618"/>
                <a:gd name="connsiteY30" fmla="*/ 50145 h 270595"/>
                <a:gd name="connsiteX31" fmla="*/ 1857868 w 2524618"/>
                <a:gd name="connsiteY31" fmla="*/ 139 h 270595"/>
                <a:gd name="connsiteX32" fmla="*/ 1924543 w 2524618"/>
                <a:gd name="connsiteY32" fmla="*/ 66814 h 270595"/>
                <a:gd name="connsiteX33" fmla="*/ 1967406 w 2524618"/>
                <a:gd name="connsiteY33" fmla="*/ 40620 h 270595"/>
                <a:gd name="connsiteX34" fmla="*/ 2017412 w 2524618"/>
                <a:gd name="connsiteY34" fmla="*/ 78720 h 270595"/>
                <a:gd name="connsiteX35" fmla="*/ 2129331 w 2524618"/>
                <a:gd name="connsiteY35" fmla="*/ 95389 h 270595"/>
                <a:gd name="connsiteX36" fmla="*/ 2169812 w 2524618"/>
                <a:gd name="connsiteY36" fmla="*/ 38239 h 270595"/>
                <a:gd name="connsiteX37" fmla="*/ 2255537 w 2524618"/>
                <a:gd name="connsiteY37" fmla="*/ 78720 h 270595"/>
                <a:gd name="connsiteX38" fmla="*/ 2331737 w 2524618"/>
                <a:gd name="connsiteY38" fmla="*/ 47764 h 270595"/>
                <a:gd name="connsiteX39" fmla="*/ 2391268 w 2524618"/>
                <a:gd name="connsiteY39" fmla="*/ 73958 h 270595"/>
                <a:gd name="connsiteX40" fmla="*/ 2457943 w 2524618"/>
                <a:gd name="connsiteY40" fmla="*/ 45383 h 270595"/>
                <a:gd name="connsiteX41" fmla="*/ 2524618 w 2524618"/>
                <a:gd name="connsiteY41" fmla="*/ 31095 h 270595"/>
                <a:gd name="connsiteX0" fmla="*/ 0 w 2524618"/>
                <a:gd name="connsiteY0" fmla="*/ 270595 h 270595"/>
                <a:gd name="connsiteX1" fmla="*/ 209470 w 2524618"/>
                <a:gd name="connsiteY1" fmla="*/ 262907 h 270595"/>
                <a:gd name="connsiteX2" fmla="*/ 310653 w 2524618"/>
                <a:gd name="connsiteY2" fmla="*/ 239911 h 270595"/>
                <a:gd name="connsiteX3" fmla="*/ 387880 w 2524618"/>
                <a:gd name="connsiteY3" fmla="*/ 250960 h 270595"/>
                <a:gd name="connsiteX4" fmla="*/ 464796 w 2524618"/>
                <a:gd name="connsiteY4" fmla="*/ 234386 h 270595"/>
                <a:gd name="connsiteX5" fmla="*/ 504354 w 2524618"/>
                <a:gd name="connsiteY5" fmla="*/ 205499 h 270595"/>
                <a:gd name="connsiteX6" fmla="*/ 533852 w 2524618"/>
                <a:gd name="connsiteY6" fmla="*/ 224207 h 270595"/>
                <a:gd name="connsiteX7" fmla="*/ 582690 w 2524618"/>
                <a:gd name="connsiteY7" fmla="*/ 190830 h 270595"/>
                <a:gd name="connsiteX8" fmla="*/ 660985 w 2524618"/>
                <a:gd name="connsiteY8" fmla="*/ 184857 h 270595"/>
                <a:gd name="connsiteX9" fmla="*/ 714294 w 2524618"/>
                <a:gd name="connsiteY9" fmla="*/ 150172 h 270595"/>
                <a:gd name="connsiteX10" fmla="*/ 760893 w 2524618"/>
                <a:gd name="connsiteY10" fmla="*/ 120902 h 270595"/>
                <a:gd name="connsiteX11" fmla="*/ 800308 w 2524618"/>
                <a:gd name="connsiteY11" fmla="*/ 132429 h 270595"/>
                <a:gd name="connsiteX12" fmla="*/ 814881 w 2524618"/>
                <a:gd name="connsiteY12" fmla="*/ 93008 h 270595"/>
                <a:gd name="connsiteX13" fmla="*/ 836312 w 2524618"/>
                <a:gd name="connsiteY13" fmla="*/ 57289 h 270595"/>
                <a:gd name="connsiteX14" fmla="*/ 867268 w 2524618"/>
                <a:gd name="connsiteY14" fmla="*/ 90627 h 270595"/>
                <a:gd name="connsiteX15" fmla="*/ 891081 w 2524618"/>
                <a:gd name="connsiteY15" fmla="*/ 50145 h 270595"/>
                <a:gd name="connsiteX16" fmla="*/ 938706 w 2524618"/>
                <a:gd name="connsiteY16" fmla="*/ 90627 h 270595"/>
                <a:gd name="connsiteX17" fmla="*/ 988712 w 2524618"/>
                <a:gd name="connsiteY17" fmla="*/ 23952 h 270595"/>
                <a:gd name="connsiteX18" fmla="*/ 1055387 w 2524618"/>
                <a:gd name="connsiteY18" fmla="*/ 88245 h 270595"/>
                <a:gd name="connsiteX19" fmla="*/ 1088725 w 2524618"/>
                <a:gd name="connsiteY19" fmla="*/ 54908 h 270595"/>
                <a:gd name="connsiteX20" fmla="*/ 1150637 w 2524618"/>
                <a:gd name="connsiteY20" fmla="*/ 83483 h 270595"/>
                <a:gd name="connsiteX21" fmla="*/ 1231600 w 2524618"/>
                <a:gd name="connsiteY21" fmla="*/ 76339 h 270595"/>
                <a:gd name="connsiteX22" fmla="*/ 1310181 w 2524618"/>
                <a:gd name="connsiteY22" fmla="*/ 54908 h 270595"/>
                <a:gd name="connsiteX23" fmla="*/ 1364950 w 2524618"/>
                <a:gd name="connsiteY23" fmla="*/ 88245 h 270595"/>
                <a:gd name="connsiteX24" fmla="*/ 1414956 w 2524618"/>
                <a:gd name="connsiteY24" fmla="*/ 59670 h 270595"/>
                <a:gd name="connsiteX25" fmla="*/ 1493537 w 2524618"/>
                <a:gd name="connsiteY25" fmla="*/ 83483 h 270595"/>
                <a:gd name="connsiteX26" fmla="*/ 1543543 w 2524618"/>
                <a:gd name="connsiteY26" fmla="*/ 9664 h 270595"/>
                <a:gd name="connsiteX27" fmla="*/ 1612600 w 2524618"/>
                <a:gd name="connsiteY27" fmla="*/ 83483 h 270595"/>
                <a:gd name="connsiteX28" fmla="*/ 1664987 w 2524618"/>
                <a:gd name="connsiteY28" fmla="*/ 52527 h 270595"/>
                <a:gd name="connsiteX29" fmla="*/ 1757856 w 2524618"/>
                <a:gd name="connsiteY29" fmla="*/ 78720 h 270595"/>
                <a:gd name="connsiteX30" fmla="*/ 1819768 w 2524618"/>
                <a:gd name="connsiteY30" fmla="*/ 50145 h 270595"/>
                <a:gd name="connsiteX31" fmla="*/ 1857868 w 2524618"/>
                <a:gd name="connsiteY31" fmla="*/ 139 h 270595"/>
                <a:gd name="connsiteX32" fmla="*/ 1924543 w 2524618"/>
                <a:gd name="connsiteY32" fmla="*/ 66814 h 270595"/>
                <a:gd name="connsiteX33" fmla="*/ 1967406 w 2524618"/>
                <a:gd name="connsiteY33" fmla="*/ 40620 h 270595"/>
                <a:gd name="connsiteX34" fmla="*/ 2017412 w 2524618"/>
                <a:gd name="connsiteY34" fmla="*/ 78720 h 270595"/>
                <a:gd name="connsiteX35" fmla="*/ 2129331 w 2524618"/>
                <a:gd name="connsiteY35" fmla="*/ 95389 h 270595"/>
                <a:gd name="connsiteX36" fmla="*/ 2169812 w 2524618"/>
                <a:gd name="connsiteY36" fmla="*/ 38239 h 270595"/>
                <a:gd name="connsiteX37" fmla="*/ 2255537 w 2524618"/>
                <a:gd name="connsiteY37" fmla="*/ 78720 h 270595"/>
                <a:gd name="connsiteX38" fmla="*/ 2331737 w 2524618"/>
                <a:gd name="connsiteY38" fmla="*/ 47764 h 270595"/>
                <a:gd name="connsiteX39" fmla="*/ 2391268 w 2524618"/>
                <a:gd name="connsiteY39" fmla="*/ 73958 h 270595"/>
                <a:gd name="connsiteX40" fmla="*/ 2457943 w 2524618"/>
                <a:gd name="connsiteY40" fmla="*/ 45383 h 270595"/>
                <a:gd name="connsiteX41" fmla="*/ 2524618 w 2524618"/>
                <a:gd name="connsiteY41" fmla="*/ 31095 h 270595"/>
                <a:gd name="connsiteX0" fmla="*/ 0 w 2524618"/>
                <a:gd name="connsiteY0" fmla="*/ 270595 h 270595"/>
                <a:gd name="connsiteX1" fmla="*/ 209470 w 2524618"/>
                <a:gd name="connsiteY1" fmla="*/ 262907 h 270595"/>
                <a:gd name="connsiteX2" fmla="*/ 310653 w 2524618"/>
                <a:gd name="connsiteY2" fmla="*/ 239911 h 270595"/>
                <a:gd name="connsiteX3" fmla="*/ 387880 w 2524618"/>
                <a:gd name="connsiteY3" fmla="*/ 250960 h 270595"/>
                <a:gd name="connsiteX4" fmla="*/ 464796 w 2524618"/>
                <a:gd name="connsiteY4" fmla="*/ 234386 h 270595"/>
                <a:gd name="connsiteX5" fmla="*/ 504354 w 2524618"/>
                <a:gd name="connsiteY5" fmla="*/ 205499 h 270595"/>
                <a:gd name="connsiteX6" fmla="*/ 533852 w 2524618"/>
                <a:gd name="connsiteY6" fmla="*/ 224207 h 270595"/>
                <a:gd name="connsiteX7" fmla="*/ 582690 w 2524618"/>
                <a:gd name="connsiteY7" fmla="*/ 190830 h 270595"/>
                <a:gd name="connsiteX8" fmla="*/ 660985 w 2524618"/>
                <a:gd name="connsiteY8" fmla="*/ 184857 h 270595"/>
                <a:gd name="connsiteX9" fmla="*/ 714294 w 2524618"/>
                <a:gd name="connsiteY9" fmla="*/ 150172 h 270595"/>
                <a:gd name="connsiteX10" fmla="*/ 757588 w 2524618"/>
                <a:gd name="connsiteY10" fmla="*/ 103920 h 270595"/>
                <a:gd name="connsiteX11" fmla="*/ 800308 w 2524618"/>
                <a:gd name="connsiteY11" fmla="*/ 132429 h 270595"/>
                <a:gd name="connsiteX12" fmla="*/ 814881 w 2524618"/>
                <a:gd name="connsiteY12" fmla="*/ 93008 h 270595"/>
                <a:gd name="connsiteX13" fmla="*/ 836312 w 2524618"/>
                <a:gd name="connsiteY13" fmla="*/ 57289 h 270595"/>
                <a:gd name="connsiteX14" fmla="*/ 867268 w 2524618"/>
                <a:gd name="connsiteY14" fmla="*/ 90627 h 270595"/>
                <a:gd name="connsiteX15" fmla="*/ 891081 w 2524618"/>
                <a:gd name="connsiteY15" fmla="*/ 50145 h 270595"/>
                <a:gd name="connsiteX16" fmla="*/ 938706 w 2524618"/>
                <a:gd name="connsiteY16" fmla="*/ 90627 h 270595"/>
                <a:gd name="connsiteX17" fmla="*/ 988712 w 2524618"/>
                <a:gd name="connsiteY17" fmla="*/ 23952 h 270595"/>
                <a:gd name="connsiteX18" fmla="*/ 1055387 w 2524618"/>
                <a:gd name="connsiteY18" fmla="*/ 88245 h 270595"/>
                <a:gd name="connsiteX19" fmla="*/ 1088725 w 2524618"/>
                <a:gd name="connsiteY19" fmla="*/ 54908 h 270595"/>
                <a:gd name="connsiteX20" fmla="*/ 1150637 w 2524618"/>
                <a:gd name="connsiteY20" fmla="*/ 83483 h 270595"/>
                <a:gd name="connsiteX21" fmla="*/ 1231600 w 2524618"/>
                <a:gd name="connsiteY21" fmla="*/ 76339 h 270595"/>
                <a:gd name="connsiteX22" fmla="*/ 1310181 w 2524618"/>
                <a:gd name="connsiteY22" fmla="*/ 54908 h 270595"/>
                <a:gd name="connsiteX23" fmla="*/ 1364950 w 2524618"/>
                <a:gd name="connsiteY23" fmla="*/ 88245 h 270595"/>
                <a:gd name="connsiteX24" fmla="*/ 1414956 w 2524618"/>
                <a:gd name="connsiteY24" fmla="*/ 59670 h 270595"/>
                <a:gd name="connsiteX25" fmla="*/ 1493537 w 2524618"/>
                <a:gd name="connsiteY25" fmla="*/ 83483 h 270595"/>
                <a:gd name="connsiteX26" fmla="*/ 1543543 w 2524618"/>
                <a:gd name="connsiteY26" fmla="*/ 9664 h 270595"/>
                <a:gd name="connsiteX27" fmla="*/ 1612600 w 2524618"/>
                <a:gd name="connsiteY27" fmla="*/ 83483 h 270595"/>
                <a:gd name="connsiteX28" fmla="*/ 1664987 w 2524618"/>
                <a:gd name="connsiteY28" fmla="*/ 52527 h 270595"/>
                <a:gd name="connsiteX29" fmla="*/ 1757856 w 2524618"/>
                <a:gd name="connsiteY29" fmla="*/ 78720 h 270595"/>
                <a:gd name="connsiteX30" fmla="*/ 1819768 w 2524618"/>
                <a:gd name="connsiteY30" fmla="*/ 50145 h 270595"/>
                <a:gd name="connsiteX31" fmla="*/ 1857868 w 2524618"/>
                <a:gd name="connsiteY31" fmla="*/ 139 h 270595"/>
                <a:gd name="connsiteX32" fmla="*/ 1924543 w 2524618"/>
                <a:gd name="connsiteY32" fmla="*/ 66814 h 270595"/>
                <a:gd name="connsiteX33" fmla="*/ 1967406 w 2524618"/>
                <a:gd name="connsiteY33" fmla="*/ 40620 h 270595"/>
                <a:gd name="connsiteX34" fmla="*/ 2017412 w 2524618"/>
                <a:gd name="connsiteY34" fmla="*/ 78720 h 270595"/>
                <a:gd name="connsiteX35" fmla="*/ 2129331 w 2524618"/>
                <a:gd name="connsiteY35" fmla="*/ 95389 h 270595"/>
                <a:gd name="connsiteX36" fmla="*/ 2169812 w 2524618"/>
                <a:gd name="connsiteY36" fmla="*/ 38239 h 270595"/>
                <a:gd name="connsiteX37" fmla="*/ 2255537 w 2524618"/>
                <a:gd name="connsiteY37" fmla="*/ 78720 h 270595"/>
                <a:gd name="connsiteX38" fmla="*/ 2331737 w 2524618"/>
                <a:gd name="connsiteY38" fmla="*/ 47764 h 270595"/>
                <a:gd name="connsiteX39" fmla="*/ 2391268 w 2524618"/>
                <a:gd name="connsiteY39" fmla="*/ 73958 h 270595"/>
                <a:gd name="connsiteX40" fmla="*/ 2457943 w 2524618"/>
                <a:gd name="connsiteY40" fmla="*/ 45383 h 270595"/>
                <a:gd name="connsiteX41" fmla="*/ 2524618 w 2524618"/>
                <a:gd name="connsiteY41" fmla="*/ 31095 h 270595"/>
                <a:gd name="connsiteX0" fmla="*/ 0 w 2524618"/>
                <a:gd name="connsiteY0" fmla="*/ 270595 h 270595"/>
                <a:gd name="connsiteX1" fmla="*/ 209470 w 2524618"/>
                <a:gd name="connsiteY1" fmla="*/ 262907 h 270595"/>
                <a:gd name="connsiteX2" fmla="*/ 310653 w 2524618"/>
                <a:gd name="connsiteY2" fmla="*/ 239911 h 270595"/>
                <a:gd name="connsiteX3" fmla="*/ 387880 w 2524618"/>
                <a:gd name="connsiteY3" fmla="*/ 250960 h 270595"/>
                <a:gd name="connsiteX4" fmla="*/ 464796 w 2524618"/>
                <a:gd name="connsiteY4" fmla="*/ 234386 h 270595"/>
                <a:gd name="connsiteX5" fmla="*/ 504354 w 2524618"/>
                <a:gd name="connsiteY5" fmla="*/ 205499 h 270595"/>
                <a:gd name="connsiteX6" fmla="*/ 533852 w 2524618"/>
                <a:gd name="connsiteY6" fmla="*/ 224207 h 270595"/>
                <a:gd name="connsiteX7" fmla="*/ 582690 w 2524618"/>
                <a:gd name="connsiteY7" fmla="*/ 190830 h 270595"/>
                <a:gd name="connsiteX8" fmla="*/ 660985 w 2524618"/>
                <a:gd name="connsiteY8" fmla="*/ 184857 h 270595"/>
                <a:gd name="connsiteX9" fmla="*/ 714294 w 2524618"/>
                <a:gd name="connsiteY9" fmla="*/ 150172 h 270595"/>
                <a:gd name="connsiteX10" fmla="*/ 757588 w 2524618"/>
                <a:gd name="connsiteY10" fmla="*/ 103920 h 270595"/>
                <a:gd name="connsiteX11" fmla="*/ 800308 w 2524618"/>
                <a:gd name="connsiteY11" fmla="*/ 132429 h 270595"/>
                <a:gd name="connsiteX12" fmla="*/ 814881 w 2524618"/>
                <a:gd name="connsiteY12" fmla="*/ 93008 h 270595"/>
                <a:gd name="connsiteX13" fmla="*/ 836312 w 2524618"/>
                <a:gd name="connsiteY13" fmla="*/ 57289 h 270595"/>
                <a:gd name="connsiteX14" fmla="*/ 867268 w 2524618"/>
                <a:gd name="connsiteY14" fmla="*/ 90627 h 270595"/>
                <a:gd name="connsiteX15" fmla="*/ 891081 w 2524618"/>
                <a:gd name="connsiteY15" fmla="*/ 50145 h 270595"/>
                <a:gd name="connsiteX16" fmla="*/ 938706 w 2524618"/>
                <a:gd name="connsiteY16" fmla="*/ 90627 h 270595"/>
                <a:gd name="connsiteX17" fmla="*/ 988712 w 2524618"/>
                <a:gd name="connsiteY17" fmla="*/ 23952 h 270595"/>
                <a:gd name="connsiteX18" fmla="*/ 1055387 w 2524618"/>
                <a:gd name="connsiteY18" fmla="*/ 88245 h 270595"/>
                <a:gd name="connsiteX19" fmla="*/ 1088726 w 2524618"/>
                <a:gd name="connsiteY19" fmla="*/ 30851 h 270595"/>
                <a:gd name="connsiteX20" fmla="*/ 1150637 w 2524618"/>
                <a:gd name="connsiteY20" fmla="*/ 83483 h 270595"/>
                <a:gd name="connsiteX21" fmla="*/ 1231600 w 2524618"/>
                <a:gd name="connsiteY21" fmla="*/ 76339 h 270595"/>
                <a:gd name="connsiteX22" fmla="*/ 1310181 w 2524618"/>
                <a:gd name="connsiteY22" fmla="*/ 54908 h 270595"/>
                <a:gd name="connsiteX23" fmla="*/ 1364950 w 2524618"/>
                <a:gd name="connsiteY23" fmla="*/ 88245 h 270595"/>
                <a:gd name="connsiteX24" fmla="*/ 1414956 w 2524618"/>
                <a:gd name="connsiteY24" fmla="*/ 59670 h 270595"/>
                <a:gd name="connsiteX25" fmla="*/ 1493537 w 2524618"/>
                <a:gd name="connsiteY25" fmla="*/ 83483 h 270595"/>
                <a:gd name="connsiteX26" fmla="*/ 1543543 w 2524618"/>
                <a:gd name="connsiteY26" fmla="*/ 9664 h 270595"/>
                <a:gd name="connsiteX27" fmla="*/ 1612600 w 2524618"/>
                <a:gd name="connsiteY27" fmla="*/ 83483 h 270595"/>
                <a:gd name="connsiteX28" fmla="*/ 1664987 w 2524618"/>
                <a:gd name="connsiteY28" fmla="*/ 52527 h 270595"/>
                <a:gd name="connsiteX29" fmla="*/ 1757856 w 2524618"/>
                <a:gd name="connsiteY29" fmla="*/ 78720 h 270595"/>
                <a:gd name="connsiteX30" fmla="*/ 1819768 w 2524618"/>
                <a:gd name="connsiteY30" fmla="*/ 50145 h 270595"/>
                <a:gd name="connsiteX31" fmla="*/ 1857868 w 2524618"/>
                <a:gd name="connsiteY31" fmla="*/ 139 h 270595"/>
                <a:gd name="connsiteX32" fmla="*/ 1924543 w 2524618"/>
                <a:gd name="connsiteY32" fmla="*/ 66814 h 270595"/>
                <a:gd name="connsiteX33" fmla="*/ 1967406 w 2524618"/>
                <a:gd name="connsiteY33" fmla="*/ 40620 h 270595"/>
                <a:gd name="connsiteX34" fmla="*/ 2017412 w 2524618"/>
                <a:gd name="connsiteY34" fmla="*/ 78720 h 270595"/>
                <a:gd name="connsiteX35" fmla="*/ 2129331 w 2524618"/>
                <a:gd name="connsiteY35" fmla="*/ 95389 h 270595"/>
                <a:gd name="connsiteX36" fmla="*/ 2169812 w 2524618"/>
                <a:gd name="connsiteY36" fmla="*/ 38239 h 270595"/>
                <a:gd name="connsiteX37" fmla="*/ 2255537 w 2524618"/>
                <a:gd name="connsiteY37" fmla="*/ 78720 h 270595"/>
                <a:gd name="connsiteX38" fmla="*/ 2331737 w 2524618"/>
                <a:gd name="connsiteY38" fmla="*/ 47764 h 270595"/>
                <a:gd name="connsiteX39" fmla="*/ 2391268 w 2524618"/>
                <a:gd name="connsiteY39" fmla="*/ 73958 h 270595"/>
                <a:gd name="connsiteX40" fmla="*/ 2457943 w 2524618"/>
                <a:gd name="connsiteY40" fmla="*/ 45383 h 270595"/>
                <a:gd name="connsiteX41" fmla="*/ 2524618 w 2524618"/>
                <a:gd name="connsiteY41" fmla="*/ 31095 h 270595"/>
                <a:gd name="connsiteX0" fmla="*/ 0 w 2524618"/>
                <a:gd name="connsiteY0" fmla="*/ 270595 h 270595"/>
                <a:gd name="connsiteX1" fmla="*/ 209470 w 2524618"/>
                <a:gd name="connsiteY1" fmla="*/ 262907 h 270595"/>
                <a:gd name="connsiteX2" fmla="*/ 310653 w 2524618"/>
                <a:gd name="connsiteY2" fmla="*/ 239911 h 270595"/>
                <a:gd name="connsiteX3" fmla="*/ 387880 w 2524618"/>
                <a:gd name="connsiteY3" fmla="*/ 250960 h 270595"/>
                <a:gd name="connsiteX4" fmla="*/ 464796 w 2524618"/>
                <a:gd name="connsiteY4" fmla="*/ 234386 h 270595"/>
                <a:gd name="connsiteX5" fmla="*/ 504354 w 2524618"/>
                <a:gd name="connsiteY5" fmla="*/ 205499 h 270595"/>
                <a:gd name="connsiteX6" fmla="*/ 533852 w 2524618"/>
                <a:gd name="connsiteY6" fmla="*/ 224207 h 270595"/>
                <a:gd name="connsiteX7" fmla="*/ 582690 w 2524618"/>
                <a:gd name="connsiteY7" fmla="*/ 190830 h 270595"/>
                <a:gd name="connsiteX8" fmla="*/ 660985 w 2524618"/>
                <a:gd name="connsiteY8" fmla="*/ 184857 h 270595"/>
                <a:gd name="connsiteX9" fmla="*/ 714294 w 2524618"/>
                <a:gd name="connsiteY9" fmla="*/ 150172 h 270595"/>
                <a:gd name="connsiteX10" fmla="*/ 757588 w 2524618"/>
                <a:gd name="connsiteY10" fmla="*/ 103920 h 270595"/>
                <a:gd name="connsiteX11" fmla="*/ 800308 w 2524618"/>
                <a:gd name="connsiteY11" fmla="*/ 132429 h 270595"/>
                <a:gd name="connsiteX12" fmla="*/ 814881 w 2524618"/>
                <a:gd name="connsiteY12" fmla="*/ 93008 h 270595"/>
                <a:gd name="connsiteX13" fmla="*/ 836312 w 2524618"/>
                <a:gd name="connsiteY13" fmla="*/ 57289 h 270595"/>
                <a:gd name="connsiteX14" fmla="*/ 867268 w 2524618"/>
                <a:gd name="connsiteY14" fmla="*/ 90627 h 270595"/>
                <a:gd name="connsiteX15" fmla="*/ 891081 w 2524618"/>
                <a:gd name="connsiteY15" fmla="*/ 50145 h 270595"/>
                <a:gd name="connsiteX16" fmla="*/ 938706 w 2524618"/>
                <a:gd name="connsiteY16" fmla="*/ 90627 h 270595"/>
                <a:gd name="connsiteX17" fmla="*/ 988712 w 2524618"/>
                <a:gd name="connsiteY17" fmla="*/ 23952 h 270595"/>
                <a:gd name="connsiteX18" fmla="*/ 1055387 w 2524618"/>
                <a:gd name="connsiteY18" fmla="*/ 88245 h 270595"/>
                <a:gd name="connsiteX19" fmla="*/ 1088726 w 2524618"/>
                <a:gd name="connsiteY19" fmla="*/ 30851 h 270595"/>
                <a:gd name="connsiteX20" fmla="*/ 1160551 w 2524618"/>
                <a:gd name="connsiteY20" fmla="*/ 58011 h 270595"/>
                <a:gd name="connsiteX21" fmla="*/ 1231600 w 2524618"/>
                <a:gd name="connsiteY21" fmla="*/ 76339 h 270595"/>
                <a:gd name="connsiteX22" fmla="*/ 1310181 w 2524618"/>
                <a:gd name="connsiteY22" fmla="*/ 54908 h 270595"/>
                <a:gd name="connsiteX23" fmla="*/ 1364950 w 2524618"/>
                <a:gd name="connsiteY23" fmla="*/ 88245 h 270595"/>
                <a:gd name="connsiteX24" fmla="*/ 1414956 w 2524618"/>
                <a:gd name="connsiteY24" fmla="*/ 59670 h 270595"/>
                <a:gd name="connsiteX25" fmla="*/ 1493537 w 2524618"/>
                <a:gd name="connsiteY25" fmla="*/ 83483 h 270595"/>
                <a:gd name="connsiteX26" fmla="*/ 1543543 w 2524618"/>
                <a:gd name="connsiteY26" fmla="*/ 9664 h 270595"/>
                <a:gd name="connsiteX27" fmla="*/ 1612600 w 2524618"/>
                <a:gd name="connsiteY27" fmla="*/ 83483 h 270595"/>
                <a:gd name="connsiteX28" fmla="*/ 1664987 w 2524618"/>
                <a:gd name="connsiteY28" fmla="*/ 52527 h 270595"/>
                <a:gd name="connsiteX29" fmla="*/ 1757856 w 2524618"/>
                <a:gd name="connsiteY29" fmla="*/ 78720 h 270595"/>
                <a:gd name="connsiteX30" fmla="*/ 1819768 w 2524618"/>
                <a:gd name="connsiteY30" fmla="*/ 50145 h 270595"/>
                <a:gd name="connsiteX31" fmla="*/ 1857868 w 2524618"/>
                <a:gd name="connsiteY31" fmla="*/ 139 h 270595"/>
                <a:gd name="connsiteX32" fmla="*/ 1924543 w 2524618"/>
                <a:gd name="connsiteY32" fmla="*/ 66814 h 270595"/>
                <a:gd name="connsiteX33" fmla="*/ 1967406 w 2524618"/>
                <a:gd name="connsiteY33" fmla="*/ 40620 h 270595"/>
                <a:gd name="connsiteX34" fmla="*/ 2017412 w 2524618"/>
                <a:gd name="connsiteY34" fmla="*/ 78720 h 270595"/>
                <a:gd name="connsiteX35" fmla="*/ 2129331 w 2524618"/>
                <a:gd name="connsiteY35" fmla="*/ 95389 h 270595"/>
                <a:gd name="connsiteX36" fmla="*/ 2169812 w 2524618"/>
                <a:gd name="connsiteY36" fmla="*/ 38239 h 270595"/>
                <a:gd name="connsiteX37" fmla="*/ 2255537 w 2524618"/>
                <a:gd name="connsiteY37" fmla="*/ 78720 h 270595"/>
                <a:gd name="connsiteX38" fmla="*/ 2331737 w 2524618"/>
                <a:gd name="connsiteY38" fmla="*/ 47764 h 270595"/>
                <a:gd name="connsiteX39" fmla="*/ 2391268 w 2524618"/>
                <a:gd name="connsiteY39" fmla="*/ 73958 h 270595"/>
                <a:gd name="connsiteX40" fmla="*/ 2457943 w 2524618"/>
                <a:gd name="connsiteY40" fmla="*/ 45383 h 270595"/>
                <a:gd name="connsiteX41" fmla="*/ 2524618 w 2524618"/>
                <a:gd name="connsiteY41" fmla="*/ 31095 h 270595"/>
                <a:gd name="connsiteX0" fmla="*/ 0 w 2524618"/>
                <a:gd name="connsiteY0" fmla="*/ 270595 h 270595"/>
                <a:gd name="connsiteX1" fmla="*/ 209470 w 2524618"/>
                <a:gd name="connsiteY1" fmla="*/ 262907 h 270595"/>
                <a:gd name="connsiteX2" fmla="*/ 310653 w 2524618"/>
                <a:gd name="connsiteY2" fmla="*/ 239911 h 270595"/>
                <a:gd name="connsiteX3" fmla="*/ 387880 w 2524618"/>
                <a:gd name="connsiteY3" fmla="*/ 250960 h 270595"/>
                <a:gd name="connsiteX4" fmla="*/ 464796 w 2524618"/>
                <a:gd name="connsiteY4" fmla="*/ 234386 h 270595"/>
                <a:gd name="connsiteX5" fmla="*/ 504354 w 2524618"/>
                <a:gd name="connsiteY5" fmla="*/ 205499 h 270595"/>
                <a:gd name="connsiteX6" fmla="*/ 533852 w 2524618"/>
                <a:gd name="connsiteY6" fmla="*/ 224207 h 270595"/>
                <a:gd name="connsiteX7" fmla="*/ 582690 w 2524618"/>
                <a:gd name="connsiteY7" fmla="*/ 190830 h 270595"/>
                <a:gd name="connsiteX8" fmla="*/ 660985 w 2524618"/>
                <a:gd name="connsiteY8" fmla="*/ 184857 h 270595"/>
                <a:gd name="connsiteX9" fmla="*/ 714294 w 2524618"/>
                <a:gd name="connsiteY9" fmla="*/ 150172 h 270595"/>
                <a:gd name="connsiteX10" fmla="*/ 757588 w 2524618"/>
                <a:gd name="connsiteY10" fmla="*/ 103920 h 270595"/>
                <a:gd name="connsiteX11" fmla="*/ 800308 w 2524618"/>
                <a:gd name="connsiteY11" fmla="*/ 132429 h 270595"/>
                <a:gd name="connsiteX12" fmla="*/ 814881 w 2524618"/>
                <a:gd name="connsiteY12" fmla="*/ 93008 h 270595"/>
                <a:gd name="connsiteX13" fmla="*/ 836312 w 2524618"/>
                <a:gd name="connsiteY13" fmla="*/ 57289 h 270595"/>
                <a:gd name="connsiteX14" fmla="*/ 867268 w 2524618"/>
                <a:gd name="connsiteY14" fmla="*/ 90627 h 270595"/>
                <a:gd name="connsiteX15" fmla="*/ 891081 w 2524618"/>
                <a:gd name="connsiteY15" fmla="*/ 50145 h 270595"/>
                <a:gd name="connsiteX16" fmla="*/ 938706 w 2524618"/>
                <a:gd name="connsiteY16" fmla="*/ 90627 h 270595"/>
                <a:gd name="connsiteX17" fmla="*/ 988712 w 2524618"/>
                <a:gd name="connsiteY17" fmla="*/ 23952 h 270595"/>
                <a:gd name="connsiteX18" fmla="*/ 1055387 w 2524618"/>
                <a:gd name="connsiteY18" fmla="*/ 88245 h 270595"/>
                <a:gd name="connsiteX19" fmla="*/ 1088726 w 2524618"/>
                <a:gd name="connsiteY19" fmla="*/ 30851 h 270595"/>
                <a:gd name="connsiteX20" fmla="*/ 1160551 w 2524618"/>
                <a:gd name="connsiteY20" fmla="*/ 58011 h 270595"/>
                <a:gd name="connsiteX21" fmla="*/ 1231600 w 2524618"/>
                <a:gd name="connsiteY21" fmla="*/ 113133 h 270595"/>
                <a:gd name="connsiteX22" fmla="*/ 1310181 w 2524618"/>
                <a:gd name="connsiteY22" fmla="*/ 54908 h 270595"/>
                <a:gd name="connsiteX23" fmla="*/ 1364950 w 2524618"/>
                <a:gd name="connsiteY23" fmla="*/ 88245 h 270595"/>
                <a:gd name="connsiteX24" fmla="*/ 1414956 w 2524618"/>
                <a:gd name="connsiteY24" fmla="*/ 59670 h 270595"/>
                <a:gd name="connsiteX25" fmla="*/ 1493537 w 2524618"/>
                <a:gd name="connsiteY25" fmla="*/ 83483 h 270595"/>
                <a:gd name="connsiteX26" fmla="*/ 1543543 w 2524618"/>
                <a:gd name="connsiteY26" fmla="*/ 9664 h 270595"/>
                <a:gd name="connsiteX27" fmla="*/ 1612600 w 2524618"/>
                <a:gd name="connsiteY27" fmla="*/ 83483 h 270595"/>
                <a:gd name="connsiteX28" fmla="*/ 1664987 w 2524618"/>
                <a:gd name="connsiteY28" fmla="*/ 52527 h 270595"/>
                <a:gd name="connsiteX29" fmla="*/ 1757856 w 2524618"/>
                <a:gd name="connsiteY29" fmla="*/ 78720 h 270595"/>
                <a:gd name="connsiteX30" fmla="*/ 1819768 w 2524618"/>
                <a:gd name="connsiteY30" fmla="*/ 50145 h 270595"/>
                <a:gd name="connsiteX31" fmla="*/ 1857868 w 2524618"/>
                <a:gd name="connsiteY31" fmla="*/ 139 h 270595"/>
                <a:gd name="connsiteX32" fmla="*/ 1924543 w 2524618"/>
                <a:gd name="connsiteY32" fmla="*/ 66814 h 270595"/>
                <a:gd name="connsiteX33" fmla="*/ 1967406 w 2524618"/>
                <a:gd name="connsiteY33" fmla="*/ 40620 h 270595"/>
                <a:gd name="connsiteX34" fmla="*/ 2017412 w 2524618"/>
                <a:gd name="connsiteY34" fmla="*/ 78720 h 270595"/>
                <a:gd name="connsiteX35" fmla="*/ 2129331 w 2524618"/>
                <a:gd name="connsiteY35" fmla="*/ 95389 h 270595"/>
                <a:gd name="connsiteX36" fmla="*/ 2169812 w 2524618"/>
                <a:gd name="connsiteY36" fmla="*/ 38239 h 270595"/>
                <a:gd name="connsiteX37" fmla="*/ 2255537 w 2524618"/>
                <a:gd name="connsiteY37" fmla="*/ 78720 h 270595"/>
                <a:gd name="connsiteX38" fmla="*/ 2331737 w 2524618"/>
                <a:gd name="connsiteY38" fmla="*/ 47764 h 270595"/>
                <a:gd name="connsiteX39" fmla="*/ 2391268 w 2524618"/>
                <a:gd name="connsiteY39" fmla="*/ 73958 h 270595"/>
                <a:gd name="connsiteX40" fmla="*/ 2457943 w 2524618"/>
                <a:gd name="connsiteY40" fmla="*/ 45383 h 270595"/>
                <a:gd name="connsiteX41" fmla="*/ 2524618 w 2524618"/>
                <a:gd name="connsiteY41" fmla="*/ 31095 h 270595"/>
                <a:gd name="connsiteX0" fmla="*/ 0 w 2524618"/>
                <a:gd name="connsiteY0" fmla="*/ 270595 h 270595"/>
                <a:gd name="connsiteX1" fmla="*/ 209470 w 2524618"/>
                <a:gd name="connsiteY1" fmla="*/ 262907 h 270595"/>
                <a:gd name="connsiteX2" fmla="*/ 310653 w 2524618"/>
                <a:gd name="connsiteY2" fmla="*/ 239911 h 270595"/>
                <a:gd name="connsiteX3" fmla="*/ 387880 w 2524618"/>
                <a:gd name="connsiteY3" fmla="*/ 250960 h 270595"/>
                <a:gd name="connsiteX4" fmla="*/ 464796 w 2524618"/>
                <a:gd name="connsiteY4" fmla="*/ 234386 h 270595"/>
                <a:gd name="connsiteX5" fmla="*/ 504354 w 2524618"/>
                <a:gd name="connsiteY5" fmla="*/ 205499 h 270595"/>
                <a:gd name="connsiteX6" fmla="*/ 533852 w 2524618"/>
                <a:gd name="connsiteY6" fmla="*/ 224207 h 270595"/>
                <a:gd name="connsiteX7" fmla="*/ 582690 w 2524618"/>
                <a:gd name="connsiteY7" fmla="*/ 190830 h 270595"/>
                <a:gd name="connsiteX8" fmla="*/ 660985 w 2524618"/>
                <a:gd name="connsiteY8" fmla="*/ 184857 h 270595"/>
                <a:gd name="connsiteX9" fmla="*/ 714294 w 2524618"/>
                <a:gd name="connsiteY9" fmla="*/ 150172 h 270595"/>
                <a:gd name="connsiteX10" fmla="*/ 757588 w 2524618"/>
                <a:gd name="connsiteY10" fmla="*/ 103920 h 270595"/>
                <a:gd name="connsiteX11" fmla="*/ 800308 w 2524618"/>
                <a:gd name="connsiteY11" fmla="*/ 132429 h 270595"/>
                <a:gd name="connsiteX12" fmla="*/ 814881 w 2524618"/>
                <a:gd name="connsiteY12" fmla="*/ 93008 h 270595"/>
                <a:gd name="connsiteX13" fmla="*/ 836312 w 2524618"/>
                <a:gd name="connsiteY13" fmla="*/ 57289 h 270595"/>
                <a:gd name="connsiteX14" fmla="*/ 867268 w 2524618"/>
                <a:gd name="connsiteY14" fmla="*/ 90627 h 270595"/>
                <a:gd name="connsiteX15" fmla="*/ 891081 w 2524618"/>
                <a:gd name="connsiteY15" fmla="*/ 50145 h 270595"/>
                <a:gd name="connsiteX16" fmla="*/ 938706 w 2524618"/>
                <a:gd name="connsiteY16" fmla="*/ 90627 h 270595"/>
                <a:gd name="connsiteX17" fmla="*/ 988712 w 2524618"/>
                <a:gd name="connsiteY17" fmla="*/ 23952 h 270595"/>
                <a:gd name="connsiteX18" fmla="*/ 1055387 w 2524618"/>
                <a:gd name="connsiteY18" fmla="*/ 88245 h 270595"/>
                <a:gd name="connsiteX19" fmla="*/ 1088726 w 2524618"/>
                <a:gd name="connsiteY19" fmla="*/ 30851 h 270595"/>
                <a:gd name="connsiteX20" fmla="*/ 1157245 w 2524618"/>
                <a:gd name="connsiteY20" fmla="*/ 72162 h 270595"/>
                <a:gd name="connsiteX21" fmla="*/ 1231600 w 2524618"/>
                <a:gd name="connsiteY21" fmla="*/ 113133 h 270595"/>
                <a:gd name="connsiteX22" fmla="*/ 1310181 w 2524618"/>
                <a:gd name="connsiteY22" fmla="*/ 54908 h 270595"/>
                <a:gd name="connsiteX23" fmla="*/ 1364950 w 2524618"/>
                <a:gd name="connsiteY23" fmla="*/ 88245 h 270595"/>
                <a:gd name="connsiteX24" fmla="*/ 1414956 w 2524618"/>
                <a:gd name="connsiteY24" fmla="*/ 59670 h 270595"/>
                <a:gd name="connsiteX25" fmla="*/ 1493537 w 2524618"/>
                <a:gd name="connsiteY25" fmla="*/ 83483 h 270595"/>
                <a:gd name="connsiteX26" fmla="*/ 1543543 w 2524618"/>
                <a:gd name="connsiteY26" fmla="*/ 9664 h 270595"/>
                <a:gd name="connsiteX27" fmla="*/ 1612600 w 2524618"/>
                <a:gd name="connsiteY27" fmla="*/ 83483 h 270595"/>
                <a:gd name="connsiteX28" fmla="*/ 1664987 w 2524618"/>
                <a:gd name="connsiteY28" fmla="*/ 52527 h 270595"/>
                <a:gd name="connsiteX29" fmla="*/ 1757856 w 2524618"/>
                <a:gd name="connsiteY29" fmla="*/ 78720 h 270595"/>
                <a:gd name="connsiteX30" fmla="*/ 1819768 w 2524618"/>
                <a:gd name="connsiteY30" fmla="*/ 50145 h 270595"/>
                <a:gd name="connsiteX31" fmla="*/ 1857868 w 2524618"/>
                <a:gd name="connsiteY31" fmla="*/ 139 h 270595"/>
                <a:gd name="connsiteX32" fmla="*/ 1924543 w 2524618"/>
                <a:gd name="connsiteY32" fmla="*/ 66814 h 270595"/>
                <a:gd name="connsiteX33" fmla="*/ 1967406 w 2524618"/>
                <a:gd name="connsiteY33" fmla="*/ 40620 h 270595"/>
                <a:gd name="connsiteX34" fmla="*/ 2017412 w 2524618"/>
                <a:gd name="connsiteY34" fmla="*/ 78720 h 270595"/>
                <a:gd name="connsiteX35" fmla="*/ 2129331 w 2524618"/>
                <a:gd name="connsiteY35" fmla="*/ 95389 h 270595"/>
                <a:gd name="connsiteX36" fmla="*/ 2169812 w 2524618"/>
                <a:gd name="connsiteY36" fmla="*/ 38239 h 270595"/>
                <a:gd name="connsiteX37" fmla="*/ 2255537 w 2524618"/>
                <a:gd name="connsiteY37" fmla="*/ 78720 h 270595"/>
                <a:gd name="connsiteX38" fmla="*/ 2331737 w 2524618"/>
                <a:gd name="connsiteY38" fmla="*/ 47764 h 270595"/>
                <a:gd name="connsiteX39" fmla="*/ 2391268 w 2524618"/>
                <a:gd name="connsiteY39" fmla="*/ 73958 h 270595"/>
                <a:gd name="connsiteX40" fmla="*/ 2457943 w 2524618"/>
                <a:gd name="connsiteY40" fmla="*/ 45383 h 270595"/>
                <a:gd name="connsiteX41" fmla="*/ 2524618 w 2524618"/>
                <a:gd name="connsiteY41" fmla="*/ 31095 h 270595"/>
                <a:gd name="connsiteX0" fmla="*/ 0 w 2524618"/>
                <a:gd name="connsiteY0" fmla="*/ 270595 h 270595"/>
                <a:gd name="connsiteX1" fmla="*/ 209470 w 2524618"/>
                <a:gd name="connsiteY1" fmla="*/ 262907 h 270595"/>
                <a:gd name="connsiteX2" fmla="*/ 310653 w 2524618"/>
                <a:gd name="connsiteY2" fmla="*/ 239911 h 270595"/>
                <a:gd name="connsiteX3" fmla="*/ 387880 w 2524618"/>
                <a:gd name="connsiteY3" fmla="*/ 250960 h 270595"/>
                <a:gd name="connsiteX4" fmla="*/ 464796 w 2524618"/>
                <a:gd name="connsiteY4" fmla="*/ 234386 h 270595"/>
                <a:gd name="connsiteX5" fmla="*/ 504354 w 2524618"/>
                <a:gd name="connsiteY5" fmla="*/ 205499 h 270595"/>
                <a:gd name="connsiteX6" fmla="*/ 533852 w 2524618"/>
                <a:gd name="connsiteY6" fmla="*/ 224207 h 270595"/>
                <a:gd name="connsiteX7" fmla="*/ 582690 w 2524618"/>
                <a:gd name="connsiteY7" fmla="*/ 190830 h 270595"/>
                <a:gd name="connsiteX8" fmla="*/ 660985 w 2524618"/>
                <a:gd name="connsiteY8" fmla="*/ 184857 h 270595"/>
                <a:gd name="connsiteX9" fmla="*/ 714294 w 2524618"/>
                <a:gd name="connsiteY9" fmla="*/ 150172 h 270595"/>
                <a:gd name="connsiteX10" fmla="*/ 757588 w 2524618"/>
                <a:gd name="connsiteY10" fmla="*/ 103920 h 270595"/>
                <a:gd name="connsiteX11" fmla="*/ 800308 w 2524618"/>
                <a:gd name="connsiteY11" fmla="*/ 132429 h 270595"/>
                <a:gd name="connsiteX12" fmla="*/ 814881 w 2524618"/>
                <a:gd name="connsiteY12" fmla="*/ 93008 h 270595"/>
                <a:gd name="connsiteX13" fmla="*/ 836312 w 2524618"/>
                <a:gd name="connsiteY13" fmla="*/ 57289 h 270595"/>
                <a:gd name="connsiteX14" fmla="*/ 867268 w 2524618"/>
                <a:gd name="connsiteY14" fmla="*/ 90627 h 270595"/>
                <a:gd name="connsiteX15" fmla="*/ 891081 w 2524618"/>
                <a:gd name="connsiteY15" fmla="*/ 50145 h 270595"/>
                <a:gd name="connsiteX16" fmla="*/ 938706 w 2524618"/>
                <a:gd name="connsiteY16" fmla="*/ 90627 h 270595"/>
                <a:gd name="connsiteX17" fmla="*/ 988712 w 2524618"/>
                <a:gd name="connsiteY17" fmla="*/ 23952 h 270595"/>
                <a:gd name="connsiteX18" fmla="*/ 1055387 w 2524618"/>
                <a:gd name="connsiteY18" fmla="*/ 88245 h 270595"/>
                <a:gd name="connsiteX19" fmla="*/ 1121777 w 2524618"/>
                <a:gd name="connsiteY19" fmla="*/ 32266 h 270595"/>
                <a:gd name="connsiteX20" fmla="*/ 1157245 w 2524618"/>
                <a:gd name="connsiteY20" fmla="*/ 72162 h 270595"/>
                <a:gd name="connsiteX21" fmla="*/ 1231600 w 2524618"/>
                <a:gd name="connsiteY21" fmla="*/ 113133 h 270595"/>
                <a:gd name="connsiteX22" fmla="*/ 1310181 w 2524618"/>
                <a:gd name="connsiteY22" fmla="*/ 54908 h 270595"/>
                <a:gd name="connsiteX23" fmla="*/ 1364950 w 2524618"/>
                <a:gd name="connsiteY23" fmla="*/ 88245 h 270595"/>
                <a:gd name="connsiteX24" fmla="*/ 1414956 w 2524618"/>
                <a:gd name="connsiteY24" fmla="*/ 59670 h 270595"/>
                <a:gd name="connsiteX25" fmla="*/ 1493537 w 2524618"/>
                <a:gd name="connsiteY25" fmla="*/ 83483 h 270595"/>
                <a:gd name="connsiteX26" fmla="*/ 1543543 w 2524618"/>
                <a:gd name="connsiteY26" fmla="*/ 9664 h 270595"/>
                <a:gd name="connsiteX27" fmla="*/ 1612600 w 2524618"/>
                <a:gd name="connsiteY27" fmla="*/ 83483 h 270595"/>
                <a:gd name="connsiteX28" fmla="*/ 1664987 w 2524618"/>
                <a:gd name="connsiteY28" fmla="*/ 52527 h 270595"/>
                <a:gd name="connsiteX29" fmla="*/ 1757856 w 2524618"/>
                <a:gd name="connsiteY29" fmla="*/ 78720 h 270595"/>
                <a:gd name="connsiteX30" fmla="*/ 1819768 w 2524618"/>
                <a:gd name="connsiteY30" fmla="*/ 50145 h 270595"/>
                <a:gd name="connsiteX31" fmla="*/ 1857868 w 2524618"/>
                <a:gd name="connsiteY31" fmla="*/ 139 h 270595"/>
                <a:gd name="connsiteX32" fmla="*/ 1924543 w 2524618"/>
                <a:gd name="connsiteY32" fmla="*/ 66814 h 270595"/>
                <a:gd name="connsiteX33" fmla="*/ 1967406 w 2524618"/>
                <a:gd name="connsiteY33" fmla="*/ 40620 h 270595"/>
                <a:gd name="connsiteX34" fmla="*/ 2017412 w 2524618"/>
                <a:gd name="connsiteY34" fmla="*/ 78720 h 270595"/>
                <a:gd name="connsiteX35" fmla="*/ 2129331 w 2524618"/>
                <a:gd name="connsiteY35" fmla="*/ 95389 h 270595"/>
                <a:gd name="connsiteX36" fmla="*/ 2169812 w 2524618"/>
                <a:gd name="connsiteY36" fmla="*/ 38239 h 270595"/>
                <a:gd name="connsiteX37" fmla="*/ 2255537 w 2524618"/>
                <a:gd name="connsiteY37" fmla="*/ 78720 h 270595"/>
                <a:gd name="connsiteX38" fmla="*/ 2331737 w 2524618"/>
                <a:gd name="connsiteY38" fmla="*/ 47764 h 270595"/>
                <a:gd name="connsiteX39" fmla="*/ 2391268 w 2524618"/>
                <a:gd name="connsiteY39" fmla="*/ 73958 h 270595"/>
                <a:gd name="connsiteX40" fmla="*/ 2457943 w 2524618"/>
                <a:gd name="connsiteY40" fmla="*/ 45383 h 270595"/>
                <a:gd name="connsiteX41" fmla="*/ 2524618 w 2524618"/>
                <a:gd name="connsiteY41" fmla="*/ 31095 h 270595"/>
                <a:gd name="connsiteX0" fmla="*/ 0 w 2524618"/>
                <a:gd name="connsiteY0" fmla="*/ 270595 h 270595"/>
                <a:gd name="connsiteX1" fmla="*/ 209470 w 2524618"/>
                <a:gd name="connsiteY1" fmla="*/ 262907 h 270595"/>
                <a:gd name="connsiteX2" fmla="*/ 310653 w 2524618"/>
                <a:gd name="connsiteY2" fmla="*/ 239911 h 270595"/>
                <a:gd name="connsiteX3" fmla="*/ 387880 w 2524618"/>
                <a:gd name="connsiteY3" fmla="*/ 250960 h 270595"/>
                <a:gd name="connsiteX4" fmla="*/ 464796 w 2524618"/>
                <a:gd name="connsiteY4" fmla="*/ 234386 h 270595"/>
                <a:gd name="connsiteX5" fmla="*/ 504354 w 2524618"/>
                <a:gd name="connsiteY5" fmla="*/ 205499 h 270595"/>
                <a:gd name="connsiteX6" fmla="*/ 533852 w 2524618"/>
                <a:gd name="connsiteY6" fmla="*/ 224207 h 270595"/>
                <a:gd name="connsiteX7" fmla="*/ 582690 w 2524618"/>
                <a:gd name="connsiteY7" fmla="*/ 190830 h 270595"/>
                <a:gd name="connsiteX8" fmla="*/ 660985 w 2524618"/>
                <a:gd name="connsiteY8" fmla="*/ 184857 h 270595"/>
                <a:gd name="connsiteX9" fmla="*/ 714294 w 2524618"/>
                <a:gd name="connsiteY9" fmla="*/ 150172 h 270595"/>
                <a:gd name="connsiteX10" fmla="*/ 757588 w 2524618"/>
                <a:gd name="connsiteY10" fmla="*/ 103920 h 270595"/>
                <a:gd name="connsiteX11" fmla="*/ 800308 w 2524618"/>
                <a:gd name="connsiteY11" fmla="*/ 132429 h 270595"/>
                <a:gd name="connsiteX12" fmla="*/ 814881 w 2524618"/>
                <a:gd name="connsiteY12" fmla="*/ 93008 h 270595"/>
                <a:gd name="connsiteX13" fmla="*/ 836312 w 2524618"/>
                <a:gd name="connsiteY13" fmla="*/ 57289 h 270595"/>
                <a:gd name="connsiteX14" fmla="*/ 867268 w 2524618"/>
                <a:gd name="connsiteY14" fmla="*/ 90627 h 270595"/>
                <a:gd name="connsiteX15" fmla="*/ 891081 w 2524618"/>
                <a:gd name="connsiteY15" fmla="*/ 50145 h 270595"/>
                <a:gd name="connsiteX16" fmla="*/ 938706 w 2524618"/>
                <a:gd name="connsiteY16" fmla="*/ 90627 h 270595"/>
                <a:gd name="connsiteX17" fmla="*/ 1008542 w 2524618"/>
                <a:gd name="connsiteY17" fmla="*/ 25367 h 270595"/>
                <a:gd name="connsiteX18" fmla="*/ 1055387 w 2524618"/>
                <a:gd name="connsiteY18" fmla="*/ 88245 h 270595"/>
                <a:gd name="connsiteX19" fmla="*/ 1121777 w 2524618"/>
                <a:gd name="connsiteY19" fmla="*/ 32266 h 270595"/>
                <a:gd name="connsiteX20" fmla="*/ 1157245 w 2524618"/>
                <a:gd name="connsiteY20" fmla="*/ 72162 h 270595"/>
                <a:gd name="connsiteX21" fmla="*/ 1231600 w 2524618"/>
                <a:gd name="connsiteY21" fmla="*/ 113133 h 270595"/>
                <a:gd name="connsiteX22" fmla="*/ 1310181 w 2524618"/>
                <a:gd name="connsiteY22" fmla="*/ 54908 h 270595"/>
                <a:gd name="connsiteX23" fmla="*/ 1364950 w 2524618"/>
                <a:gd name="connsiteY23" fmla="*/ 88245 h 270595"/>
                <a:gd name="connsiteX24" fmla="*/ 1414956 w 2524618"/>
                <a:gd name="connsiteY24" fmla="*/ 59670 h 270595"/>
                <a:gd name="connsiteX25" fmla="*/ 1493537 w 2524618"/>
                <a:gd name="connsiteY25" fmla="*/ 83483 h 270595"/>
                <a:gd name="connsiteX26" fmla="*/ 1543543 w 2524618"/>
                <a:gd name="connsiteY26" fmla="*/ 9664 h 270595"/>
                <a:gd name="connsiteX27" fmla="*/ 1612600 w 2524618"/>
                <a:gd name="connsiteY27" fmla="*/ 83483 h 270595"/>
                <a:gd name="connsiteX28" fmla="*/ 1664987 w 2524618"/>
                <a:gd name="connsiteY28" fmla="*/ 52527 h 270595"/>
                <a:gd name="connsiteX29" fmla="*/ 1757856 w 2524618"/>
                <a:gd name="connsiteY29" fmla="*/ 78720 h 270595"/>
                <a:gd name="connsiteX30" fmla="*/ 1819768 w 2524618"/>
                <a:gd name="connsiteY30" fmla="*/ 50145 h 270595"/>
                <a:gd name="connsiteX31" fmla="*/ 1857868 w 2524618"/>
                <a:gd name="connsiteY31" fmla="*/ 139 h 270595"/>
                <a:gd name="connsiteX32" fmla="*/ 1924543 w 2524618"/>
                <a:gd name="connsiteY32" fmla="*/ 66814 h 270595"/>
                <a:gd name="connsiteX33" fmla="*/ 1967406 w 2524618"/>
                <a:gd name="connsiteY33" fmla="*/ 40620 h 270595"/>
                <a:gd name="connsiteX34" fmla="*/ 2017412 w 2524618"/>
                <a:gd name="connsiteY34" fmla="*/ 78720 h 270595"/>
                <a:gd name="connsiteX35" fmla="*/ 2129331 w 2524618"/>
                <a:gd name="connsiteY35" fmla="*/ 95389 h 270595"/>
                <a:gd name="connsiteX36" fmla="*/ 2169812 w 2524618"/>
                <a:gd name="connsiteY36" fmla="*/ 38239 h 270595"/>
                <a:gd name="connsiteX37" fmla="*/ 2255537 w 2524618"/>
                <a:gd name="connsiteY37" fmla="*/ 78720 h 270595"/>
                <a:gd name="connsiteX38" fmla="*/ 2331737 w 2524618"/>
                <a:gd name="connsiteY38" fmla="*/ 47764 h 270595"/>
                <a:gd name="connsiteX39" fmla="*/ 2391268 w 2524618"/>
                <a:gd name="connsiteY39" fmla="*/ 73958 h 270595"/>
                <a:gd name="connsiteX40" fmla="*/ 2457943 w 2524618"/>
                <a:gd name="connsiteY40" fmla="*/ 45383 h 270595"/>
                <a:gd name="connsiteX41" fmla="*/ 2524618 w 2524618"/>
                <a:gd name="connsiteY41" fmla="*/ 31095 h 270595"/>
                <a:gd name="connsiteX0" fmla="*/ 0 w 2524618"/>
                <a:gd name="connsiteY0" fmla="*/ 270595 h 270595"/>
                <a:gd name="connsiteX1" fmla="*/ 209470 w 2524618"/>
                <a:gd name="connsiteY1" fmla="*/ 262907 h 270595"/>
                <a:gd name="connsiteX2" fmla="*/ 310653 w 2524618"/>
                <a:gd name="connsiteY2" fmla="*/ 239911 h 270595"/>
                <a:gd name="connsiteX3" fmla="*/ 387880 w 2524618"/>
                <a:gd name="connsiteY3" fmla="*/ 250960 h 270595"/>
                <a:gd name="connsiteX4" fmla="*/ 464796 w 2524618"/>
                <a:gd name="connsiteY4" fmla="*/ 234386 h 270595"/>
                <a:gd name="connsiteX5" fmla="*/ 504354 w 2524618"/>
                <a:gd name="connsiteY5" fmla="*/ 205499 h 270595"/>
                <a:gd name="connsiteX6" fmla="*/ 533852 w 2524618"/>
                <a:gd name="connsiteY6" fmla="*/ 224207 h 270595"/>
                <a:gd name="connsiteX7" fmla="*/ 582690 w 2524618"/>
                <a:gd name="connsiteY7" fmla="*/ 190830 h 270595"/>
                <a:gd name="connsiteX8" fmla="*/ 660985 w 2524618"/>
                <a:gd name="connsiteY8" fmla="*/ 184857 h 270595"/>
                <a:gd name="connsiteX9" fmla="*/ 714294 w 2524618"/>
                <a:gd name="connsiteY9" fmla="*/ 150172 h 270595"/>
                <a:gd name="connsiteX10" fmla="*/ 757588 w 2524618"/>
                <a:gd name="connsiteY10" fmla="*/ 103920 h 270595"/>
                <a:gd name="connsiteX11" fmla="*/ 800308 w 2524618"/>
                <a:gd name="connsiteY11" fmla="*/ 132429 h 270595"/>
                <a:gd name="connsiteX12" fmla="*/ 814881 w 2524618"/>
                <a:gd name="connsiteY12" fmla="*/ 93008 h 270595"/>
                <a:gd name="connsiteX13" fmla="*/ 836312 w 2524618"/>
                <a:gd name="connsiteY13" fmla="*/ 57289 h 270595"/>
                <a:gd name="connsiteX14" fmla="*/ 867268 w 2524618"/>
                <a:gd name="connsiteY14" fmla="*/ 90627 h 270595"/>
                <a:gd name="connsiteX15" fmla="*/ 891081 w 2524618"/>
                <a:gd name="connsiteY15" fmla="*/ 50145 h 270595"/>
                <a:gd name="connsiteX16" fmla="*/ 938706 w 2524618"/>
                <a:gd name="connsiteY16" fmla="*/ 90627 h 270595"/>
                <a:gd name="connsiteX17" fmla="*/ 1008542 w 2524618"/>
                <a:gd name="connsiteY17" fmla="*/ 25367 h 270595"/>
                <a:gd name="connsiteX18" fmla="*/ 1055387 w 2524618"/>
                <a:gd name="connsiteY18" fmla="*/ 88245 h 270595"/>
                <a:gd name="connsiteX19" fmla="*/ 1121777 w 2524618"/>
                <a:gd name="connsiteY19" fmla="*/ 32266 h 270595"/>
                <a:gd name="connsiteX20" fmla="*/ 1157245 w 2524618"/>
                <a:gd name="connsiteY20" fmla="*/ 72162 h 270595"/>
                <a:gd name="connsiteX21" fmla="*/ 1231600 w 2524618"/>
                <a:gd name="connsiteY21" fmla="*/ 113133 h 270595"/>
                <a:gd name="connsiteX22" fmla="*/ 1290350 w 2524618"/>
                <a:gd name="connsiteY22" fmla="*/ 52077 h 270595"/>
                <a:gd name="connsiteX23" fmla="*/ 1364950 w 2524618"/>
                <a:gd name="connsiteY23" fmla="*/ 88245 h 270595"/>
                <a:gd name="connsiteX24" fmla="*/ 1414956 w 2524618"/>
                <a:gd name="connsiteY24" fmla="*/ 59670 h 270595"/>
                <a:gd name="connsiteX25" fmla="*/ 1493537 w 2524618"/>
                <a:gd name="connsiteY25" fmla="*/ 83483 h 270595"/>
                <a:gd name="connsiteX26" fmla="*/ 1543543 w 2524618"/>
                <a:gd name="connsiteY26" fmla="*/ 9664 h 270595"/>
                <a:gd name="connsiteX27" fmla="*/ 1612600 w 2524618"/>
                <a:gd name="connsiteY27" fmla="*/ 83483 h 270595"/>
                <a:gd name="connsiteX28" fmla="*/ 1664987 w 2524618"/>
                <a:gd name="connsiteY28" fmla="*/ 52527 h 270595"/>
                <a:gd name="connsiteX29" fmla="*/ 1757856 w 2524618"/>
                <a:gd name="connsiteY29" fmla="*/ 78720 h 270595"/>
                <a:gd name="connsiteX30" fmla="*/ 1819768 w 2524618"/>
                <a:gd name="connsiteY30" fmla="*/ 50145 h 270595"/>
                <a:gd name="connsiteX31" fmla="*/ 1857868 w 2524618"/>
                <a:gd name="connsiteY31" fmla="*/ 139 h 270595"/>
                <a:gd name="connsiteX32" fmla="*/ 1924543 w 2524618"/>
                <a:gd name="connsiteY32" fmla="*/ 66814 h 270595"/>
                <a:gd name="connsiteX33" fmla="*/ 1967406 w 2524618"/>
                <a:gd name="connsiteY33" fmla="*/ 40620 h 270595"/>
                <a:gd name="connsiteX34" fmla="*/ 2017412 w 2524618"/>
                <a:gd name="connsiteY34" fmla="*/ 78720 h 270595"/>
                <a:gd name="connsiteX35" fmla="*/ 2129331 w 2524618"/>
                <a:gd name="connsiteY35" fmla="*/ 95389 h 270595"/>
                <a:gd name="connsiteX36" fmla="*/ 2169812 w 2524618"/>
                <a:gd name="connsiteY36" fmla="*/ 38239 h 270595"/>
                <a:gd name="connsiteX37" fmla="*/ 2255537 w 2524618"/>
                <a:gd name="connsiteY37" fmla="*/ 78720 h 270595"/>
                <a:gd name="connsiteX38" fmla="*/ 2331737 w 2524618"/>
                <a:gd name="connsiteY38" fmla="*/ 47764 h 270595"/>
                <a:gd name="connsiteX39" fmla="*/ 2391268 w 2524618"/>
                <a:gd name="connsiteY39" fmla="*/ 73958 h 270595"/>
                <a:gd name="connsiteX40" fmla="*/ 2457943 w 2524618"/>
                <a:gd name="connsiteY40" fmla="*/ 45383 h 270595"/>
                <a:gd name="connsiteX41" fmla="*/ 2524618 w 2524618"/>
                <a:gd name="connsiteY41" fmla="*/ 31095 h 270595"/>
                <a:gd name="connsiteX0" fmla="*/ 0 w 2524618"/>
                <a:gd name="connsiteY0" fmla="*/ 270595 h 270595"/>
                <a:gd name="connsiteX1" fmla="*/ 209470 w 2524618"/>
                <a:gd name="connsiteY1" fmla="*/ 262907 h 270595"/>
                <a:gd name="connsiteX2" fmla="*/ 310653 w 2524618"/>
                <a:gd name="connsiteY2" fmla="*/ 239911 h 270595"/>
                <a:gd name="connsiteX3" fmla="*/ 387880 w 2524618"/>
                <a:gd name="connsiteY3" fmla="*/ 250960 h 270595"/>
                <a:gd name="connsiteX4" fmla="*/ 464796 w 2524618"/>
                <a:gd name="connsiteY4" fmla="*/ 234386 h 270595"/>
                <a:gd name="connsiteX5" fmla="*/ 504354 w 2524618"/>
                <a:gd name="connsiteY5" fmla="*/ 205499 h 270595"/>
                <a:gd name="connsiteX6" fmla="*/ 533852 w 2524618"/>
                <a:gd name="connsiteY6" fmla="*/ 224207 h 270595"/>
                <a:gd name="connsiteX7" fmla="*/ 582690 w 2524618"/>
                <a:gd name="connsiteY7" fmla="*/ 190830 h 270595"/>
                <a:gd name="connsiteX8" fmla="*/ 660985 w 2524618"/>
                <a:gd name="connsiteY8" fmla="*/ 184857 h 270595"/>
                <a:gd name="connsiteX9" fmla="*/ 714294 w 2524618"/>
                <a:gd name="connsiteY9" fmla="*/ 150172 h 270595"/>
                <a:gd name="connsiteX10" fmla="*/ 757588 w 2524618"/>
                <a:gd name="connsiteY10" fmla="*/ 103920 h 270595"/>
                <a:gd name="connsiteX11" fmla="*/ 800308 w 2524618"/>
                <a:gd name="connsiteY11" fmla="*/ 132429 h 270595"/>
                <a:gd name="connsiteX12" fmla="*/ 814881 w 2524618"/>
                <a:gd name="connsiteY12" fmla="*/ 93008 h 270595"/>
                <a:gd name="connsiteX13" fmla="*/ 836312 w 2524618"/>
                <a:gd name="connsiteY13" fmla="*/ 57289 h 270595"/>
                <a:gd name="connsiteX14" fmla="*/ 867268 w 2524618"/>
                <a:gd name="connsiteY14" fmla="*/ 90627 h 270595"/>
                <a:gd name="connsiteX15" fmla="*/ 891081 w 2524618"/>
                <a:gd name="connsiteY15" fmla="*/ 50145 h 270595"/>
                <a:gd name="connsiteX16" fmla="*/ 938706 w 2524618"/>
                <a:gd name="connsiteY16" fmla="*/ 90627 h 270595"/>
                <a:gd name="connsiteX17" fmla="*/ 1008542 w 2524618"/>
                <a:gd name="connsiteY17" fmla="*/ 25367 h 270595"/>
                <a:gd name="connsiteX18" fmla="*/ 1055387 w 2524618"/>
                <a:gd name="connsiteY18" fmla="*/ 88245 h 270595"/>
                <a:gd name="connsiteX19" fmla="*/ 1121777 w 2524618"/>
                <a:gd name="connsiteY19" fmla="*/ 32266 h 270595"/>
                <a:gd name="connsiteX20" fmla="*/ 1157245 w 2524618"/>
                <a:gd name="connsiteY20" fmla="*/ 72162 h 270595"/>
                <a:gd name="connsiteX21" fmla="*/ 1198550 w 2524618"/>
                <a:gd name="connsiteY21" fmla="*/ 96152 h 270595"/>
                <a:gd name="connsiteX22" fmla="*/ 1290350 w 2524618"/>
                <a:gd name="connsiteY22" fmla="*/ 52077 h 270595"/>
                <a:gd name="connsiteX23" fmla="*/ 1364950 w 2524618"/>
                <a:gd name="connsiteY23" fmla="*/ 88245 h 270595"/>
                <a:gd name="connsiteX24" fmla="*/ 1414956 w 2524618"/>
                <a:gd name="connsiteY24" fmla="*/ 59670 h 270595"/>
                <a:gd name="connsiteX25" fmla="*/ 1493537 w 2524618"/>
                <a:gd name="connsiteY25" fmla="*/ 83483 h 270595"/>
                <a:gd name="connsiteX26" fmla="*/ 1543543 w 2524618"/>
                <a:gd name="connsiteY26" fmla="*/ 9664 h 270595"/>
                <a:gd name="connsiteX27" fmla="*/ 1612600 w 2524618"/>
                <a:gd name="connsiteY27" fmla="*/ 83483 h 270595"/>
                <a:gd name="connsiteX28" fmla="*/ 1664987 w 2524618"/>
                <a:gd name="connsiteY28" fmla="*/ 52527 h 270595"/>
                <a:gd name="connsiteX29" fmla="*/ 1757856 w 2524618"/>
                <a:gd name="connsiteY29" fmla="*/ 78720 h 270595"/>
                <a:gd name="connsiteX30" fmla="*/ 1819768 w 2524618"/>
                <a:gd name="connsiteY30" fmla="*/ 50145 h 270595"/>
                <a:gd name="connsiteX31" fmla="*/ 1857868 w 2524618"/>
                <a:gd name="connsiteY31" fmla="*/ 139 h 270595"/>
                <a:gd name="connsiteX32" fmla="*/ 1924543 w 2524618"/>
                <a:gd name="connsiteY32" fmla="*/ 66814 h 270595"/>
                <a:gd name="connsiteX33" fmla="*/ 1967406 w 2524618"/>
                <a:gd name="connsiteY33" fmla="*/ 40620 h 270595"/>
                <a:gd name="connsiteX34" fmla="*/ 2017412 w 2524618"/>
                <a:gd name="connsiteY34" fmla="*/ 78720 h 270595"/>
                <a:gd name="connsiteX35" fmla="*/ 2129331 w 2524618"/>
                <a:gd name="connsiteY35" fmla="*/ 95389 h 270595"/>
                <a:gd name="connsiteX36" fmla="*/ 2169812 w 2524618"/>
                <a:gd name="connsiteY36" fmla="*/ 38239 h 270595"/>
                <a:gd name="connsiteX37" fmla="*/ 2255537 w 2524618"/>
                <a:gd name="connsiteY37" fmla="*/ 78720 h 270595"/>
                <a:gd name="connsiteX38" fmla="*/ 2331737 w 2524618"/>
                <a:gd name="connsiteY38" fmla="*/ 47764 h 270595"/>
                <a:gd name="connsiteX39" fmla="*/ 2391268 w 2524618"/>
                <a:gd name="connsiteY39" fmla="*/ 73958 h 270595"/>
                <a:gd name="connsiteX40" fmla="*/ 2457943 w 2524618"/>
                <a:gd name="connsiteY40" fmla="*/ 45383 h 270595"/>
                <a:gd name="connsiteX41" fmla="*/ 2524618 w 2524618"/>
                <a:gd name="connsiteY41" fmla="*/ 31095 h 270595"/>
                <a:gd name="connsiteX0" fmla="*/ 0 w 2524618"/>
                <a:gd name="connsiteY0" fmla="*/ 270595 h 270595"/>
                <a:gd name="connsiteX1" fmla="*/ 209470 w 2524618"/>
                <a:gd name="connsiteY1" fmla="*/ 262907 h 270595"/>
                <a:gd name="connsiteX2" fmla="*/ 310653 w 2524618"/>
                <a:gd name="connsiteY2" fmla="*/ 239911 h 270595"/>
                <a:gd name="connsiteX3" fmla="*/ 387880 w 2524618"/>
                <a:gd name="connsiteY3" fmla="*/ 250960 h 270595"/>
                <a:gd name="connsiteX4" fmla="*/ 464796 w 2524618"/>
                <a:gd name="connsiteY4" fmla="*/ 234386 h 270595"/>
                <a:gd name="connsiteX5" fmla="*/ 504354 w 2524618"/>
                <a:gd name="connsiteY5" fmla="*/ 205499 h 270595"/>
                <a:gd name="connsiteX6" fmla="*/ 533852 w 2524618"/>
                <a:gd name="connsiteY6" fmla="*/ 224207 h 270595"/>
                <a:gd name="connsiteX7" fmla="*/ 582690 w 2524618"/>
                <a:gd name="connsiteY7" fmla="*/ 190830 h 270595"/>
                <a:gd name="connsiteX8" fmla="*/ 660985 w 2524618"/>
                <a:gd name="connsiteY8" fmla="*/ 184857 h 270595"/>
                <a:gd name="connsiteX9" fmla="*/ 714294 w 2524618"/>
                <a:gd name="connsiteY9" fmla="*/ 150172 h 270595"/>
                <a:gd name="connsiteX10" fmla="*/ 757588 w 2524618"/>
                <a:gd name="connsiteY10" fmla="*/ 103920 h 270595"/>
                <a:gd name="connsiteX11" fmla="*/ 800308 w 2524618"/>
                <a:gd name="connsiteY11" fmla="*/ 132429 h 270595"/>
                <a:gd name="connsiteX12" fmla="*/ 814881 w 2524618"/>
                <a:gd name="connsiteY12" fmla="*/ 93008 h 270595"/>
                <a:gd name="connsiteX13" fmla="*/ 836312 w 2524618"/>
                <a:gd name="connsiteY13" fmla="*/ 57289 h 270595"/>
                <a:gd name="connsiteX14" fmla="*/ 867268 w 2524618"/>
                <a:gd name="connsiteY14" fmla="*/ 90627 h 270595"/>
                <a:gd name="connsiteX15" fmla="*/ 891081 w 2524618"/>
                <a:gd name="connsiteY15" fmla="*/ 50145 h 270595"/>
                <a:gd name="connsiteX16" fmla="*/ 938706 w 2524618"/>
                <a:gd name="connsiteY16" fmla="*/ 90627 h 270595"/>
                <a:gd name="connsiteX17" fmla="*/ 1008542 w 2524618"/>
                <a:gd name="connsiteY17" fmla="*/ 25367 h 270595"/>
                <a:gd name="connsiteX18" fmla="*/ 1055387 w 2524618"/>
                <a:gd name="connsiteY18" fmla="*/ 88245 h 270595"/>
                <a:gd name="connsiteX19" fmla="*/ 1121777 w 2524618"/>
                <a:gd name="connsiteY19" fmla="*/ 32266 h 270595"/>
                <a:gd name="connsiteX20" fmla="*/ 1183685 w 2524618"/>
                <a:gd name="connsiteY20" fmla="*/ 62256 h 270595"/>
                <a:gd name="connsiteX21" fmla="*/ 1198550 w 2524618"/>
                <a:gd name="connsiteY21" fmla="*/ 96152 h 270595"/>
                <a:gd name="connsiteX22" fmla="*/ 1290350 w 2524618"/>
                <a:gd name="connsiteY22" fmla="*/ 52077 h 270595"/>
                <a:gd name="connsiteX23" fmla="*/ 1364950 w 2524618"/>
                <a:gd name="connsiteY23" fmla="*/ 88245 h 270595"/>
                <a:gd name="connsiteX24" fmla="*/ 1414956 w 2524618"/>
                <a:gd name="connsiteY24" fmla="*/ 59670 h 270595"/>
                <a:gd name="connsiteX25" fmla="*/ 1493537 w 2524618"/>
                <a:gd name="connsiteY25" fmla="*/ 83483 h 270595"/>
                <a:gd name="connsiteX26" fmla="*/ 1543543 w 2524618"/>
                <a:gd name="connsiteY26" fmla="*/ 9664 h 270595"/>
                <a:gd name="connsiteX27" fmla="*/ 1612600 w 2524618"/>
                <a:gd name="connsiteY27" fmla="*/ 83483 h 270595"/>
                <a:gd name="connsiteX28" fmla="*/ 1664987 w 2524618"/>
                <a:gd name="connsiteY28" fmla="*/ 52527 h 270595"/>
                <a:gd name="connsiteX29" fmla="*/ 1757856 w 2524618"/>
                <a:gd name="connsiteY29" fmla="*/ 78720 h 270595"/>
                <a:gd name="connsiteX30" fmla="*/ 1819768 w 2524618"/>
                <a:gd name="connsiteY30" fmla="*/ 50145 h 270595"/>
                <a:gd name="connsiteX31" fmla="*/ 1857868 w 2524618"/>
                <a:gd name="connsiteY31" fmla="*/ 139 h 270595"/>
                <a:gd name="connsiteX32" fmla="*/ 1924543 w 2524618"/>
                <a:gd name="connsiteY32" fmla="*/ 66814 h 270595"/>
                <a:gd name="connsiteX33" fmla="*/ 1967406 w 2524618"/>
                <a:gd name="connsiteY33" fmla="*/ 40620 h 270595"/>
                <a:gd name="connsiteX34" fmla="*/ 2017412 w 2524618"/>
                <a:gd name="connsiteY34" fmla="*/ 78720 h 270595"/>
                <a:gd name="connsiteX35" fmla="*/ 2129331 w 2524618"/>
                <a:gd name="connsiteY35" fmla="*/ 95389 h 270595"/>
                <a:gd name="connsiteX36" fmla="*/ 2169812 w 2524618"/>
                <a:gd name="connsiteY36" fmla="*/ 38239 h 270595"/>
                <a:gd name="connsiteX37" fmla="*/ 2255537 w 2524618"/>
                <a:gd name="connsiteY37" fmla="*/ 78720 h 270595"/>
                <a:gd name="connsiteX38" fmla="*/ 2331737 w 2524618"/>
                <a:gd name="connsiteY38" fmla="*/ 47764 h 270595"/>
                <a:gd name="connsiteX39" fmla="*/ 2391268 w 2524618"/>
                <a:gd name="connsiteY39" fmla="*/ 73958 h 270595"/>
                <a:gd name="connsiteX40" fmla="*/ 2457943 w 2524618"/>
                <a:gd name="connsiteY40" fmla="*/ 45383 h 270595"/>
                <a:gd name="connsiteX41" fmla="*/ 2524618 w 2524618"/>
                <a:gd name="connsiteY41" fmla="*/ 31095 h 270595"/>
                <a:gd name="connsiteX0" fmla="*/ 0 w 2524618"/>
                <a:gd name="connsiteY0" fmla="*/ 270595 h 270595"/>
                <a:gd name="connsiteX1" fmla="*/ 209470 w 2524618"/>
                <a:gd name="connsiteY1" fmla="*/ 262907 h 270595"/>
                <a:gd name="connsiteX2" fmla="*/ 310653 w 2524618"/>
                <a:gd name="connsiteY2" fmla="*/ 239911 h 270595"/>
                <a:gd name="connsiteX3" fmla="*/ 387880 w 2524618"/>
                <a:gd name="connsiteY3" fmla="*/ 250960 h 270595"/>
                <a:gd name="connsiteX4" fmla="*/ 464796 w 2524618"/>
                <a:gd name="connsiteY4" fmla="*/ 234386 h 270595"/>
                <a:gd name="connsiteX5" fmla="*/ 504354 w 2524618"/>
                <a:gd name="connsiteY5" fmla="*/ 205499 h 270595"/>
                <a:gd name="connsiteX6" fmla="*/ 533852 w 2524618"/>
                <a:gd name="connsiteY6" fmla="*/ 224207 h 270595"/>
                <a:gd name="connsiteX7" fmla="*/ 582690 w 2524618"/>
                <a:gd name="connsiteY7" fmla="*/ 190830 h 270595"/>
                <a:gd name="connsiteX8" fmla="*/ 660985 w 2524618"/>
                <a:gd name="connsiteY8" fmla="*/ 184857 h 270595"/>
                <a:gd name="connsiteX9" fmla="*/ 714294 w 2524618"/>
                <a:gd name="connsiteY9" fmla="*/ 150172 h 270595"/>
                <a:gd name="connsiteX10" fmla="*/ 757588 w 2524618"/>
                <a:gd name="connsiteY10" fmla="*/ 103920 h 270595"/>
                <a:gd name="connsiteX11" fmla="*/ 800308 w 2524618"/>
                <a:gd name="connsiteY11" fmla="*/ 132429 h 270595"/>
                <a:gd name="connsiteX12" fmla="*/ 814881 w 2524618"/>
                <a:gd name="connsiteY12" fmla="*/ 93008 h 270595"/>
                <a:gd name="connsiteX13" fmla="*/ 836312 w 2524618"/>
                <a:gd name="connsiteY13" fmla="*/ 57289 h 270595"/>
                <a:gd name="connsiteX14" fmla="*/ 867268 w 2524618"/>
                <a:gd name="connsiteY14" fmla="*/ 90627 h 270595"/>
                <a:gd name="connsiteX15" fmla="*/ 891081 w 2524618"/>
                <a:gd name="connsiteY15" fmla="*/ 50145 h 270595"/>
                <a:gd name="connsiteX16" fmla="*/ 938706 w 2524618"/>
                <a:gd name="connsiteY16" fmla="*/ 90627 h 270595"/>
                <a:gd name="connsiteX17" fmla="*/ 1008542 w 2524618"/>
                <a:gd name="connsiteY17" fmla="*/ 25367 h 270595"/>
                <a:gd name="connsiteX18" fmla="*/ 1055387 w 2524618"/>
                <a:gd name="connsiteY18" fmla="*/ 88245 h 270595"/>
                <a:gd name="connsiteX19" fmla="*/ 1121777 w 2524618"/>
                <a:gd name="connsiteY19" fmla="*/ 32266 h 270595"/>
                <a:gd name="connsiteX20" fmla="*/ 1183685 w 2524618"/>
                <a:gd name="connsiteY20" fmla="*/ 62256 h 270595"/>
                <a:gd name="connsiteX21" fmla="*/ 1201855 w 2524618"/>
                <a:gd name="connsiteY21" fmla="*/ 87662 h 270595"/>
                <a:gd name="connsiteX22" fmla="*/ 1290350 w 2524618"/>
                <a:gd name="connsiteY22" fmla="*/ 52077 h 270595"/>
                <a:gd name="connsiteX23" fmla="*/ 1364950 w 2524618"/>
                <a:gd name="connsiteY23" fmla="*/ 88245 h 270595"/>
                <a:gd name="connsiteX24" fmla="*/ 1414956 w 2524618"/>
                <a:gd name="connsiteY24" fmla="*/ 59670 h 270595"/>
                <a:gd name="connsiteX25" fmla="*/ 1493537 w 2524618"/>
                <a:gd name="connsiteY25" fmla="*/ 83483 h 270595"/>
                <a:gd name="connsiteX26" fmla="*/ 1543543 w 2524618"/>
                <a:gd name="connsiteY26" fmla="*/ 9664 h 270595"/>
                <a:gd name="connsiteX27" fmla="*/ 1612600 w 2524618"/>
                <a:gd name="connsiteY27" fmla="*/ 83483 h 270595"/>
                <a:gd name="connsiteX28" fmla="*/ 1664987 w 2524618"/>
                <a:gd name="connsiteY28" fmla="*/ 52527 h 270595"/>
                <a:gd name="connsiteX29" fmla="*/ 1757856 w 2524618"/>
                <a:gd name="connsiteY29" fmla="*/ 78720 h 270595"/>
                <a:gd name="connsiteX30" fmla="*/ 1819768 w 2524618"/>
                <a:gd name="connsiteY30" fmla="*/ 50145 h 270595"/>
                <a:gd name="connsiteX31" fmla="*/ 1857868 w 2524618"/>
                <a:gd name="connsiteY31" fmla="*/ 139 h 270595"/>
                <a:gd name="connsiteX32" fmla="*/ 1924543 w 2524618"/>
                <a:gd name="connsiteY32" fmla="*/ 66814 h 270595"/>
                <a:gd name="connsiteX33" fmla="*/ 1967406 w 2524618"/>
                <a:gd name="connsiteY33" fmla="*/ 40620 h 270595"/>
                <a:gd name="connsiteX34" fmla="*/ 2017412 w 2524618"/>
                <a:gd name="connsiteY34" fmla="*/ 78720 h 270595"/>
                <a:gd name="connsiteX35" fmla="*/ 2129331 w 2524618"/>
                <a:gd name="connsiteY35" fmla="*/ 95389 h 270595"/>
                <a:gd name="connsiteX36" fmla="*/ 2169812 w 2524618"/>
                <a:gd name="connsiteY36" fmla="*/ 38239 h 270595"/>
                <a:gd name="connsiteX37" fmla="*/ 2255537 w 2524618"/>
                <a:gd name="connsiteY37" fmla="*/ 78720 h 270595"/>
                <a:gd name="connsiteX38" fmla="*/ 2331737 w 2524618"/>
                <a:gd name="connsiteY38" fmla="*/ 47764 h 270595"/>
                <a:gd name="connsiteX39" fmla="*/ 2391268 w 2524618"/>
                <a:gd name="connsiteY39" fmla="*/ 73958 h 270595"/>
                <a:gd name="connsiteX40" fmla="*/ 2457943 w 2524618"/>
                <a:gd name="connsiteY40" fmla="*/ 45383 h 270595"/>
                <a:gd name="connsiteX41" fmla="*/ 2524618 w 2524618"/>
                <a:gd name="connsiteY41" fmla="*/ 31095 h 270595"/>
                <a:gd name="connsiteX0" fmla="*/ 0 w 2524618"/>
                <a:gd name="connsiteY0" fmla="*/ 270595 h 270595"/>
                <a:gd name="connsiteX1" fmla="*/ 209470 w 2524618"/>
                <a:gd name="connsiteY1" fmla="*/ 262907 h 270595"/>
                <a:gd name="connsiteX2" fmla="*/ 310653 w 2524618"/>
                <a:gd name="connsiteY2" fmla="*/ 239911 h 270595"/>
                <a:gd name="connsiteX3" fmla="*/ 387880 w 2524618"/>
                <a:gd name="connsiteY3" fmla="*/ 250960 h 270595"/>
                <a:gd name="connsiteX4" fmla="*/ 464796 w 2524618"/>
                <a:gd name="connsiteY4" fmla="*/ 234386 h 270595"/>
                <a:gd name="connsiteX5" fmla="*/ 504354 w 2524618"/>
                <a:gd name="connsiteY5" fmla="*/ 205499 h 270595"/>
                <a:gd name="connsiteX6" fmla="*/ 533852 w 2524618"/>
                <a:gd name="connsiteY6" fmla="*/ 224207 h 270595"/>
                <a:gd name="connsiteX7" fmla="*/ 582690 w 2524618"/>
                <a:gd name="connsiteY7" fmla="*/ 190830 h 270595"/>
                <a:gd name="connsiteX8" fmla="*/ 660985 w 2524618"/>
                <a:gd name="connsiteY8" fmla="*/ 184857 h 270595"/>
                <a:gd name="connsiteX9" fmla="*/ 714294 w 2524618"/>
                <a:gd name="connsiteY9" fmla="*/ 150172 h 270595"/>
                <a:gd name="connsiteX10" fmla="*/ 757588 w 2524618"/>
                <a:gd name="connsiteY10" fmla="*/ 103920 h 270595"/>
                <a:gd name="connsiteX11" fmla="*/ 800308 w 2524618"/>
                <a:gd name="connsiteY11" fmla="*/ 132429 h 270595"/>
                <a:gd name="connsiteX12" fmla="*/ 814881 w 2524618"/>
                <a:gd name="connsiteY12" fmla="*/ 93008 h 270595"/>
                <a:gd name="connsiteX13" fmla="*/ 836312 w 2524618"/>
                <a:gd name="connsiteY13" fmla="*/ 57289 h 270595"/>
                <a:gd name="connsiteX14" fmla="*/ 867268 w 2524618"/>
                <a:gd name="connsiteY14" fmla="*/ 90627 h 270595"/>
                <a:gd name="connsiteX15" fmla="*/ 891081 w 2524618"/>
                <a:gd name="connsiteY15" fmla="*/ 50145 h 270595"/>
                <a:gd name="connsiteX16" fmla="*/ 938706 w 2524618"/>
                <a:gd name="connsiteY16" fmla="*/ 90627 h 270595"/>
                <a:gd name="connsiteX17" fmla="*/ 1008542 w 2524618"/>
                <a:gd name="connsiteY17" fmla="*/ 25367 h 270595"/>
                <a:gd name="connsiteX18" fmla="*/ 1055387 w 2524618"/>
                <a:gd name="connsiteY18" fmla="*/ 88245 h 270595"/>
                <a:gd name="connsiteX19" fmla="*/ 1121777 w 2524618"/>
                <a:gd name="connsiteY19" fmla="*/ 32266 h 270595"/>
                <a:gd name="connsiteX20" fmla="*/ 1170465 w 2524618"/>
                <a:gd name="connsiteY20" fmla="*/ 91974 h 270595"/>
                <a:gd name="connsiteX21" fmla="*/ 1201855 w 2524618"/>
                <a:gd name="connsiteY21" fmla="*/ 87662 h 270595"/>
                <a:gd name="connsiteX22" fmla="*/ 1290350 w 2524618"/>
                <a:gd name="connsiteY22" fmla="*/ 52077 h 270595"/>
                <a:gd name="connsiteX23" fmla="*/ 1364950 w 2524618"/>
                <a:gd name="connsiteY23" fmla="*/ 88245 h 270595"/>
                <a:gd name="connsiteX24" fmla="*/ 1414956 w 2524618"/>
                <a:gd name="connsiteY24" fmla="*/ 59670 h 270595"/>
                <a:gd name="connsiteX25" fmla="*/ 1493537 w 2524618"/>
                <a:gd name="connsiteY25" fmla="*/ 83483 h 270595"/>
                <a:gd name="connsiteX26" fmla="*/ 1543543 w 2524618"/>
                <a:gd name="connsiteY26" fmla="*/ 9664 h 270595"/>
                <a:gd name="connsiteX27" fmla="*/ 1612600 w 2524618"/>
                <a:gd name="connsiteY27" fmla="*/ 83483 h 270595"/>
                <a:gd name="connsiteX28" fmla="*/ 1664987 w 2524618"/>
                <a:gd name="connsiteY28" fmla="*/ 52527 h 270595"/>
                <a:gd name="connsiteX29" fmla="*/ 1757856 w 2524618"/>
                <a:gd name="connsiteY29" fmla="*/ 78720 h 270595"/>
                <a:gd name="connsiteX30" fmla="*/ 1819768 w 2524618"/>
                <a:gd name="connsiteY30" fmla="*/ 50145 h 270595"/>
                <a:gd name="connsiteX31" fmla="*/ 1857868 w 2524618"/>
                <a:gd name="connsiteY31" fmla="*/ 139 h 270595"/>
                <a:gd name="connsiteX32" fmla="*/ 1924543 w 2524618"/>
                <a:gd name="connsiteY32" fmla="*/ 66814 h 270595"/>
                <a:gd name="connsiteX33" fmla="*/ 1967406 w 2524618"/>
                <a:gd name="connsiteY33" fmla="*/ 40620 h 270595"/>
                <a:gd name="connsiteX34" fmla="*/ 2017412 w 2524618"/>
                <a:gd name="connsiteY34" fmla="*/ 78720 h 270595"/>
                <a:gd name="connsiteX35" fmla="*/ 2129331 w 2524618"/>
                <a:gd name="connsiteY35" fmla="*/ 95389 h 270595"/>
                <a:gd name="connsiteX36" fmla="*/ 2169812 w 2524618"/>
                <a:gd name="connsiteY36" fmla="*/ 38239 h 270595"/>
                <a:gd name="connsiteX37" fmla="*/ 2255537 w 2524618"/>
                <a:gd name="connsiteY37" fmla="*/ 78720 h 270595"/>
                <a:gd name="connsiteX38" fmla="*/ 2331737 w 2524618"/>
                <a:gd name="connsiteY38" fmla="*/ 47764 h 270595"/>
                <a:gd name="connsiteX39" fmla="*/ 2391268 w 2524618"/>
                <a:gd name="connsiteY39" fmla="*/ 73958 h 270595"/>
                <a:gd name="connsiteX40" fmla="*/ 2457943 w 2524618"/>
                <a:gd name="connsiteY40" fmla="*/ 45383 h 270595"/>
                <a:gd name="connsiteX41" fmla="*/ 2524618 w 2524618"/>
                <a:gd name="connsiteY41" fmla="*/ 31095 h 270595"/>
                <a:gd name="connsiteX0" fmla="*/ 0 w 2524618"/>
                <a:gd name="connsiteY0" fmla="*/ 270595 h 270595"/>
                <a:gd name="connsiteX1" fmla="*/ 209470 w 2524618"/>
                <a:gd name="connsiteY1" fmla="*/ 262907 h 270595"/>
                <a:gd name="connsiteX2" fmla="*/ 310653 w 2524618"/>
                <a:gd name="connsiteY2" fmla="*/ 239911 h 270595"/>
                <a:gd name="connsiteX3" fmla="*/ 387880 w 2524618"/>
                <a:gd name="connsiteY3" fmla="*/ 250960 h 270595"/>
                <a:gd name="connsiteX4" fmla="*/ 464796 w 2524618"/>
                <a:gd name="connsiteY4" fmla="*/ 234386 h 270595"/>
                <a:gd name="connsiteX5" fmla="*/ 504354 w 2524618"/>
                <a:gd name="connsiteY5" fmla="*/ 205499 h 270595"/>
                <a:gd name="connsiteX6" fmla="*/ 533852 w 2524618"/>
                <a:gd name="connsiteY6" fmla="*/ 224207 h 270595"/>
                <a:gd name="connsiteX7" fmla="*/ 582690 w 2524618"/>
                <a:gd name="connsiteY7" fmla="*/ 190830 h 270595"/>
                <a:gd name="connsiteX8" fmla="*/ 660985 w 2524618"/>
                <a:gd name="connsiteY8" fmla="*/ 184857 h 270595"/>
                <a:gd name="connsiteX9" fmla="*/ 714294 w 2524618"/>
                <a:gd name="connsiteY9" fmla="*/ 150172 h 270595"/>
                <a:gd name="connsiteX10" fmla="*/ 757588 w 2524618"/>
                <a:gd name="connsiteY10" fmla="*/ 103920 h 270595"/>
                <a:gd name="connsiteX11" fmla="*/ 800308 w 2524618"/>
                <a:gd name="connsiteY11" fmla="*/ 132429 h 270595"/>
                <a:gd name="connsiteX12" fmla="*/ 814881 w 2524618"/>
                <a:gd name="connsiteY12" fmla="*/ 93008 h 270595"/>
                <a:gd name="connsiteX13" fmla="*/ 836312 w 2524618"/>
                <a:gd name="connsiteY13" fmla="*/ 57289 h 270595"/>
                <a:gd name="connsiteX14" fmla="*/ 867268 w 2524618"/>
                <a:gd name="connsiteY14" fmla="*/ 90627 h 270595"/>
                <a:gd name="connsiteX15" fmla="*/ 891081 w 2524618"/>
                <a:gd name="connsiteY15" fmla="*/ 50145 h 270595"/>
                <a:gd name="connsiteX16" fmla="*/ 938706 w 2524618"/>
                <a:gd name="connsiteY16" fmla="*/ 90627 h 270595"/>
                <a:gd name="connsiteX17" fmla="*/ 1008542 w 2524618"/>
                <a:gd name="connsiteY17" fmla="*/ 25367 h 270595"/>
                <a:gd name="connsiteX18" fmla="*/ 1055387 w 2524618"/>
                <a:gd name="connsiteY18" fmla="*/ 88245 h 270595"/>
                <a:gd name="connsiteX19" fmla="*/ 1121777 w 2524618"/>
                <a:gd name="connsiteY19" fmla="*/ 32266 h 270595"/>
                <a:gd name="connsiteX20" fmla="*/ 1170465 w 2524618"/>
                <a:gd name="connsiteY20" fmla="*/ 91974 h 270595"/>
                <a:gd name="connsiteX21" fmla="*/ 1198550 w 2524618"/>
                <a:gd name="connsiteY21" fmla="*/ 56529 h 270595"/>
                <a:gd name="connsiteX22" fmla="*/ 1290350 w 2524618"/>
                <a:gd name="connsiteY22" fmla="*/ 52077 h 270595"/>
                <a:gd name="connsiteX23" fmla="*/ 1364950 w 2524618"/>
                <a:gd name="connsiteY23" fmla="*/ 88245 h 270595"/>
                <a:gd name="connsiteX24" fmla="*/ 1414956 w 2524618"/>
                <a:gd name="connsiteY24" fmla="*/ 59670 h 270595"/>
                <a:gd name="connsiteX25" fmla="*/ 1493537 w 2524618"/>
                <a:gd name="connsiteY25" fmla="*/ 83483 h 270595"/>
                <a:gd name="connsiteX26" fmla="*/ 1543543 w 2524618"/>
                <a:gd name="connsiteY26" fmla="*/ 9664 h 270595"/>
                <a:gd name="connsiteX27" fmla="*/ 1612600 w 2524618"/>
                <a:gd name="connsiteY27" fmla="*/ 83483 h 270595"/>
                <a:gd name="connsiteX28" fmla="*/ 1664987 w 2524618"/>
                <a:gd name="connsiteY28" fmla="*/ 52527 h 270595"/>
                <a:gd name="connsiteX29" fmla="*/ 1757856 w 2524618"/>
                <a:gd name="connsiteY29" fmla="*/ 78720 h 270595"/>
                <a:gd name="connsiteX30" fmla="*/ 1819768 w 2524618"/>
                <a:gd name="connsiteY30" fmla="*/ 50145 h 270595"/>
                <a:gd name="connsiteX31" fmla="*/ 1857868 w 2524618"/>
                <a:gd name="connsiteY31" fmla="*/ 139 h 270595"/>
                <a:gd name="connsiteX32" fmla="*/ 1924543 w 2524618"/>
                <a:gd name="connsiteY32" fmla="*/ 66814 h 270595"/>
                <a:gd name="connsiteX33" fmla="*/ 1967406 w 2524618"/>
                <a:gd name="connsiteY33" fmla="*/ 40620 h 270595"/>
                <a:gd name="connsiteX34" fmla="*/ 2017412 w 2524618"/>
                <a:gd name="connsiteY34" fmla="*/ 78720 h 270595"/>
                <a:gd name="connsiteX35" fmla="*/ 2129331 w 2524618"/>
                <a:gd name="connsiteY35" fmla="*/ 95389 h 270595"/>
                <a:gd name="connsiteX36" fmla="*/ 2169812 w 2524618"/>
                <a:gd name="connsiteY36" fmla="*/ 38239 h 270595"/>
                <a:gd name="connsiteX37" fmla="*/ 2255537 w 2524618"/>
                <a:gd name="connsiteY37" fmla="*/ 78720 h 270595"/>
                <a:gd name="connsiteX38" fmla="*/ 2331737 w 2524618"/>
                <a:gd name="connsiteY38" fmla="*/ 47764 h 270595"/>
                <a:gd name="connsiteX39" fmla="*/ 2391268 w 2524618"/>
                <a:gd name="connsiteY39" fmla="*/ 73958 h 270595"/>
                <a:gd name="connsiteX40" fmla="*/ 2457943 w 2524618"/>
                <a:gd name="connsiteY40" fmla="*/ 45383 h 270595"/>
                <a:gd name="connsiteX41" fmla="*/ 2524618 w 2524618"/>
                <a:gd name="connsiteY41" fmla="*/ 31095 h 270595"/>
                <a:gd name="connsiteX0" fmla="*/ 0 w 2524618"/>
                <a:gd name="connsiteY0" fmla="*/ 270595 h 270595"/>
                <a:gd name="connsiteX1" fmla="*/ 209470 w 2524618"/>
                <a:gd name="connsiteY1" fmla="*/ 262907 h 270595"/>
                <a:gd name="connsiteX2" fmla="*/ 310653 w 2524618"/>
                <a:gd name="connsiteY2" fmla="*/ 239911 h 270595"/>
                <a:gd name="connsiteX3" fmla="*/ 387880 w 2524618"/>
                <a:gd name="connsiteY3" fmla="*/ 250960 h 270595"/>
                <a:gd name="connsiteX4" fmla="*/ 464796 w 2524618"/>
                <a:gd name="connsiteY4" fmla="*/ 234386 h 270595"/>
                <a:gd name="connsiteX5" fmla="*/ 504354 w 2524618"/>
                <a:gd name="connsiteY5" fmla="*/ 205499 h 270595"/>
                <a:gd name="connsiteX6" fmla="*/ 533852 w 2524618"/>
                <a:gd name="connsiteY6" fmla="*/ 224207 h 270595"/>
                <a:gd name="connsiteX7" fmla="*/ 582690 w 2524618"/>
                <a:gd name="connsiteY7" fmla="*/ 190830 h 270595"/>
                <a:gd name="connsiteX8" fmla="*/ 660985 w 2524618"/>
                <a:gd name="connsiteY8" fmla="*/ 184857 h 270595"/>
                <a:gd name="connsiteX9" fmla="*/ 714294 w 2524618"/>
                <a:gd name="connsiteY9" fmla="*/ 150172 h 270595"/>
                <a:gd name="connsiteX10" fmla="*/ 757588 w 2524618"/>
                <a:gd name="connsiteY10" fmla="*/ 103920 h 270595"/>
                <a:gd name="connsiteX11" fmla="*/ 800308 w 2524618"/>
                <a:gd name="connsiteY11" fmla="*/ 132429 h 270595"/>
                <a:gd name="connsiteX12" fmla="*/ 814881 w 2524618"/>
                <a:gd name="connsiteY12" fmla="*/ 93008 h 270595"/>
                <a:gd name="connsiteX13" fmla="*/ 836312 w 2524618"/>
                <a:gd name="connsiteY13" fmla="*/ 57289 h 270595"/>
                <a:gd name="connsiteX14" fmla="*/ 867268 w 2524618"/>
                <a:gd name="connsiteY14" fmla="*/ 90627 h 270595"/>
                <a:gd name="connsiteX15" fmla="*/ 891081 w 2524618"/>
                <a:gd name="connsiteY15" fmla="*/ 50145 h 270595"/>
                <a:gd name="connsiteX16" fmla="*/ 938706 w 2524618"/>
                <a:gd name="connsiteY16" fmla="*/ 90627 h 270595"/>
                <a:gd name="connsiteX17" fmla="*/ 1008542 w 2524618"/>
                <a:gd name="connsiteY17" fmla="*/ 25367 h 270595"/>
                <a:gd name="connsiteX18" fmla="*/ 1055387 w 2524618"/>
                <a:gd name="connsiteY18" fmla="*/ 88245 h 270595"/>
                <a:gd name="connsiteX19" fmla="*/ 1121777 w 2524618"/>
                <a:gd name="connsiteY19" fmla="*/ 32266 h 270595"/>
                <a:gd name="connsiteX20" fmla="*/ 1170465 w 2524618"/>
                <a:gd name="connsiteY20" fmla="*/ 91974 h 270595"/>
                <a:gd name="connsiteX21" fmla="*/ 1198550 w 2524618"/>
                <a:gd name="connsiteY21" fmla="*/ 56529 h 270595"/>
                <a:gd name="connsiteX22" fmla="*/ 1250690 w 2524618"/>
                <a:gd name="connsiteY22" fmla="*/ 90285 h 270595"/>
                <a:gd name="connsiteX23" fmla="*/ 1364950 w 2524618"/>
                <a:gd name="connsiteY23" fmla="*/ 88245 h 270595"/>
                <a:gd name="connsiteX24" fmla="*/ 1414956 w 2524618"/>
                <a:gd name="connsiteY24" fmla="*/ 59670 h 270595"/>
                <a:gd name="connsiteX25" fmla="*/ 1493537 w 2524618"/>
                <a:gd name="connsiteY25" fmla="*/ 83483 h 270595"/>
                <a:gd name="connsiteX26" fmla="*/ 1543543 w 2524618"/>
                <a:gd name="connsiteY26" fmla="*/ 9664 h 270595"/>
                <a:gd name="connsiteX27" fmla="*/ 1612600 w 2524618"/>
                <a:gd name="connsiteY27" fmla="*/ 83483 h 270595"/>
                <a:gd name="connsiteX28" fmla="*/ 1664987 w 2524618"/>
                <a:gd name="connsiteY28" fmla="*/ 52527 h 270595"/>
                <a:gd name="connsiteX29" fmla="*/ 1757856 w 2524618"/>
                <a:gd name="connsiteY29" fmla="*/ 78720 h 270595"/>
                <a:gd name="connsiteX30" fmla="*/ 1819768 w 2524618"/>
                <a:gd name="connsiteY30" fmla="*/ 50145 h 270595"/>
                <a:gd name="connsiteX31" fmla="*/ 1857868 w 2524618"/>
                <a:gd name="connsiteY31" fmla="*/ 139 h 270595"/>
                <a:gd name="connsiteX32" fmla="*/ 1924543 w 2524618"/>
                <a:gd name="connsiteY32" fmla="*/ 66814 h 270595"/>
                <a:gd name="connsiteX33" fmla="*/ 1967406 w 2524618"/>
                <a:gd name="connsiteY33" fmla="*/ 40620 h 270595"/>
                <a:gd name="connsiteX34" fmla="*/ 2017412 w 2524618"/>
                <a:gd name="connsiteY34" fmla="*/ 78720 h 270595"/>
                <a:gd name="connsiteX35" fmla="*/ 2129331 w 2524618"/>
                <a:gd name="connsiteY35" fmla="*/ 95389 h 270595"/>
                <a:gd name="connsiteX36" fmla="*/ 2169812 w 2524618"/>
                <a:gd name="connsiteY36" fmla="*/ 38239 h 270595"/>
                <a:gd name="connsiteX37" fmla="*/ 2255537 w 2524618"/>
                <a:gd name="connsiteY37" fmla="*/ 78720 h 270595"/>
                <a:gd name="connsiteX38" fmla="*/ 2331737 w 2524618"/>
                <a:gd name="connsiteY38" fmla="*/ 47764 h 270595"/>
                <a:gd name="connsiteX39" fmla="*/ 2391268 w 2524618"/>
                <a:gd name="connsiteY39" fmla="*/ 73958 h 270595"/>
                <a:gd name="connsiteX40" fmla="*/ 2457943 w 2524618"/>
                <a:gd name="connsiteY40" fmla="*/ 45383 h 270595"/>
                <a:gd name="connsiteX41" fmla="*/ 2524618 w 2524618"/>
                <a:gd name="connsiteY41" fmla="*/ 31095 h 270595"/>
                <a:gd name="connsiteX0" fmla="*/ 0 w 2524618"/>
                <a:gd name="connsiteY0" fmla="*/ 270595 h 270595"/>
                <a:gd name="connsiteX1" fmla="*/ 209470 w 2524618"/>
                <a:gd name="connsiteY1" fmla="*/ 262907 h 270595"/>
                <a:gd name="connsiteX2" fmla="*/ 310653 w 2524618"/>
                <a:gd name="connsiteY2" fmla="*/ 239911 h 270595"/>
                <a:gd name="connsiteX3" fmla="*/ 387880 w 2524618"/>
                <a:gd name="connsiteY3" fmla="*/ 250960 h 270595"/>
                <a:gd name="connsiteX4" fmla="*/ 464796 w 2524618"/>
                <a:gd name="connsiteY4" fmla="*/ 234386 h 270595"/>
                <a:gd name="connsiteX5" fmla="*/ 504354 w 2524618"/>
                <a:gd name="connsiteY5" fmla="*/ 205499 h 270595"/>
                <a:gd name="connsiteX6" fmla="*/ 533852 w 2524618"/>
                <a:gd name="connsiteY6" fmla="*/ 224207 h 270595"/>
                <a:gd name="connsiteX7" fmla="*/ 582690 w 2524618"/>
                <a:gd name="connsiteY7" fmla="*/ 190830 h 270595"/>
                <a:gd name="connsiteX8" fmla="*/ 660985 w 2524618"/>
                <a:gd name="connsiteY8" fmla="*/ 184857 h 270595"/>
                <a:gd name="connsiteX9" fmla="*/ 714294 w 2524618"/>
                <a:gd name="connsiteY9" fmla="*/ 150172 h 270595"/>
                <a:gd name="connsiteX10" fmla="*/ 757588 w 2524618"/>
                <a:gd name="connsiteY10" fmla="*/ 103920 h 270595"/>
                <a:gd name="connsiteX11" fmla="*/ 800308 w 2524618"/>
                <a:gd name="connsiteY11" fmla="*/ 132429 h 270595"/>
                <a:gd name="connsiteX12" fmla="*/ 814881 w 2524618"/>
                <a:gd name="connsiteY12" fmla="*/ 93008 h 270595"/>
                <a:gd name="connsiteX13" fmla="*/ 836312 w 2524618"/>
                <a:gd name="connsiteY13" fmla="*/ 57289 h 270595"/>
                <a:gd name="connsiteX14" fmla="*/ 867268 w 2524618"/>
                <a:gd name="connsiteY14" fmla="*/ 90627 h 270595"/>
                <a:gd name="connsiteX15" fmla="*/ 891081 w 2524618"/>
                <a:gd name="connsiteY15" fmla="*/ 50145 h 270595"/>
                <a:gd name="connsiteX16" fmla="*/ 938706 w 2524618"/>
                <a:gd name="connsiteY16" fmla="*/ 90627 h 270595"/>
                <a:gd name="connsiteX17" fmla="*/ 1008542 w 2524618"/>
                <a:gd name="connsiteY17" fmla="*/ 25367 h 270595"/>
                <a:gd name="connsiteX18" fmla="*/ 1055387 w 2524618"/>
                <a:gd name="connsiteY18" fmla="*/ 88245 h 270595"/>
                <a:gd name="connsiteX19" fmla="*/ 1121777 w 2524618"/>
                <a:gd name="connsiteY19" fmla="*/ 32266 h 270595"/>
                <a:gd name="connsiteX20" fmla="*/ 1170465 w 2524618"/>
                <a:gd name="connsiteY20" fmla="*/ 91974 h 270595"/>
                <a:gd name="connsiteX21" fmla="*/ 1198550 w 2524618"/>
                <a:gd name="connsiteY21" fmla="*/ 56529 h 270595"/>
                <a:gd name="connsiteX22" fmla="*/ 1250690 w 2524618"/>
                <a:gd name="connsiteY22" fmla="*/ 90285 h 270595"/>
                <a:gd name="connsiteX23" fmla="*/ 1355035 w 2524618"/>
                <a:gd name="connsiteY23" fmla="*/ 113717 h 270595"/>
                <a:gd name="connsiteX24" fmla="*/ 1414956 w 2524618"/>
                <a:gd name="connsiteY24" fmla="*/ 59670 h 270595"/>
                <a:gd name="connsiteX25" fmla="*/ 1493537 w 2524618"/>
                <a:gd name="connsiteY25" fmla="*/ 83483 h 270595"/>
                <a:gd name="connsiteX26" fmla="*/ 1543543 w 2524618"/>
                <a:gd name="connsiteY26" fmla="*/ 9664 h 270595"/>
                <a:gd name="connsiteX27" fmla="*/ 1612600 w 2524618"/>
                <a:gd name="connsiteY27" fmla="*/ 83483 h 270595"/>
                <a:gd name="connsiteX28" fmla="*/ 1664987 w 2524618"/>
                <a:gd name="connsiteY28" fmla="*/ 52527 h 270595"/>
                <a:gd name="connsiteX29" fmla="*/ 1757856 w 2524618"/>
                <a:gd name="connsiteY29" fmla="*/ 78720 h 270595"/>
                <a:gd name="connsiteX30" fmla="*/ 1819768 w 2524618"/>
                <a:gd name="connsiteY30" fmla="*/ 50145 h 270595"/>
                <a:gd name="connsiteX31" fmla="*/ 1857868 w 2524618"/>
                <a:gd name="connsiteY31" fmla="*/ 139 h 270595"/>
                <a:gd name="connsiteX32" fmla="*/ 1924543 w 2524618"/>
                <a:gd name="connsiteY32" fmla="*/ 66814 h 270595"/>
                <a:gd name="connsiteX33" fmla="*/ 1967406 w 2524618"/>
                <a:gd name="connsiteY33" fmla="*/ 40620 h 270595"/>
                <a:gd name="connsiteX34" fmla="*/ 2017412 w 2524618"/>
                <a:gd name="connsiteY34" fmla="*/ 78720 h 270595"/>
                <a:gd name="connsiteX35" fmla="*/ 2129331 w 2524618"/>
                <a:gd name="connsiteY35" fmla="*/ 95389 h 270595"/>
                <a:gd name="connsiteX36" fmla="*/ 2169812 w 2524618"/>
                <a:gd name="connsiteY36" fmla="*/ 38239 h 270595"/>
                <a:gd name="connsiteX37" fmla="*/ 2255537 w 2524618"/>
                <a:gd name="connsiteY37" fmla="*/ 78720 h 270595"/>
                <a:gd name="connsiteX38" fmla="*/ 2331737 w 2524618"/>
                <a:gd name="connsiteY38" fmla="*/ 47764 h 270595"/>
                <a:gd name="connsiteX39" fmla="*/ 2391268 w 2524618"/>
                <a:gd name="connsiteY39" fmla="*/ 73958 h 270595"/>
                <a:gd name="connsiteX40" fmla="*/ 2457943 w 2524618"/>
                <a:gd name="connsiteY40" fmla="*/ 45383 h 270595"/>
                <a:gd name="connsiteX41" fmla="*/ 2524618 w 2524618"/>
                <a:gd name="connsiteY41" fmla="*/ 31095 h 270595"/>
                <a:gd name="connsiteX0" fmla="*/ 0 w 2524618"/>
                <a:gd name="connsiteY0" fmla="*/ 270595 h 270595"/>
                <a:gd name="connsiteX1" fmla="*/ 209470 w 2524618"/>
                <a:gd name="connsiteY1" fmla="*/ 262907 h 270595"/>
                <a:gd name="connsiteX2" fmla="*/ 310653 w 2524618"/>
                <a:gd name="connsiteY2" fmla="*/ 239911 h 270595"/>
                <a:gd name="connsiteX3" fmla="*/ 387880 w 2524618"/>
                <a:gd name="connsiteY3" fmla="*/ 250960 h 270595"/>
                <a:gd name="connsiteX4" fmla="*/ 464796 w 2524618"/>
                <a:gd name="connsiteY4" fmla="*/ 234386 h 270595"/>
                <a:gd name="connsiteX5" fmla="*/ 504354 w 2524618"/>
                <a:gd name="connsiteY5" fmla="*/ 205499 h 270595"/>
                <a:gd name="connsiteX6" fmla="*/ 533852 w 2524618"/>
                <a:gd name="connsiteY6" fmla="*/ 224207 h 270595"/>
                <a:gd name="connsiteX7" fmla="*/ 582690 w 2524618"/>
                <a:gd name="connsiteY7" fmla="*/ 190830 h 270595"/>
                <a:gd name="connsiteX8" fmla="*/ 660985 w 2524618"/>
                <a:gd name="connsiteY8" fmla="*/ 184857 h 270595"/>
                <a:gd name="connsiteX9" fmla="*/ 714294 w 2524618"/>
                <a:gd name="connsiteY9" fmla="*/ 150172 h 270595"/>
                <a:gd name="connsiteX10" fmla="*/ 757588 w 2524618"/>
                <a:gd name="connsiteY10" fmla="*/ 103920 h 270595"/>
                <a:gd name="connsiteX11" fmla="*/ 800308 w 2524618"/>
                <a:gd name="connsiteY11" fmla="*/ 132429 h 270595"/>
                <a:gd name="connsiteX12" fmla="*/ 814881 w 2524618"/>
                <a:gd name="connsiteY12" fmla="*/ 93008 h 270595"/>
                <a:gd name="connsiteX13" fmla="*/ 836312 w 2524618"/>
                <a:gd name="connsiteY13" fmla="*/ 57289 h 270595"/>
                <a:gd name="connsiteX14" fmla="*/ 867268 w 2524618"/>
                <a:gd name="connsiteY14" fmla="*/ 90627 h 270595"/>
                <a:gd name="connsiteX15" fmla="*/ 891081 w 2524618"/>
                <a:gd name="connsiteY15" fmla="*/ 50145 h 270595"/>
                <a:gd name="connsiteX16" fmla="*/ 938706 w 2524618"/>
                <a:gd name="connsiteY16" fmla="*/ 90627 h 270595"/>
                <a:gd name="connsiteX17" fmla="*/ 1008542 w 2524618"/>
                <a:gd name="connsiteY17" fmla="*/ 25367 h 270595"/>
                <a:gd name="connsiteX18" fmla="*/ 1055387 w 2524618"/>
                <a:gd name="connsiteY18" fmla="*/ 88245 h 270595"/>
                <a:gd name="connsiteX19" fmla="*/ 1121777 w 2524618"/>
                <a:gd name="connsiteY19" fmla="*/ 32266 h 270595"/>
                <a:gd name="connsiteX20" fmla="*/ 1170465 w 2524618"/>
                <a:gd name="connsiteY20" fmla="*/ 91974 h 270595"/>
                <a:gd name="connsiteX21" fmla="*/ 1195245 w 2524618"/>
                <a:gd name="connsiteY21" fmla="*/ 56529 h 270595"/>
                <a:gd name="connsiteX22" fmla="*/ 1250690 w 2524618"/>
                <a:gd name="connsiteY22" fmla="*/ 90285 h 270595"/>
                <a:gd name="connsiteX23" fmla="*/ 1355035 w 2524618"/>
                <a:gd name="connsiteY23" fmla="*/ 113717 h 270595"/>
                <a:gd name="connsiteX24" fmla="*/ 1414956 w 2524618"/>
                <a:gd name="connsiteY24" fmla="*/ 59670 h 270595"/>
                <a:gd name="connsiteX25" fmla="*/ 1493537 w 2524618"/>
                <a:gd name="connsiteY25" fmla="*/ 83483 h 270595"/>
                <a:gd name="connsiteX26" fmla="*/ 1543543 w 2524618"/>
                <a:gd name="connsiteY26" fmla="*/ 9664 h 270595"/>
                <a:gd name="connsiteX27" fmla="*/ 1612600 w 2524618"/>
                <a:gd name="connsiteY27" fmla="*/ 83483 h 270595"/>
                <a:gd name="connsiteX28" fmla="*/ 1664987 w 2524618"/>
                <a:gd name="connsiteY28" fmla="*/ 52527 h 270595"/>
                <a:gd name="connsiteX29" fmla="*/ 1757856 w 2524618"/>
                <a:gd name="connsiteY29" fmla="*/ 78720 h 270595"/>
                <a:gd name="connsiteX30" fmla="*/ 1819768 w 2524618"/>
                <a:gd name="connsiteY30" fmla="*/ 50145 h 270595"/>
                <a:gd name="connsiteX31" fmla="*/ 1857868 w 2524618"/>
                <a:gd name="connsiteY31" fmla="*/ 139 h 270595"/>
                <a:gd name="connsiteX32" fmla="*/ 1924543 w 2524618"/>
                <a:gd name="connsiteY32" fmla="*/ 66814 h 270595"/>
                <a:gd name="connsiteX33" fmla="*/ 1967406 w 2524618"/>
                <a:gd name="connsiteY33" fmla="*/ 40620 h 270595"/>
                <a:gd name="connsiteX34" fmla="*/ 2017412 w 2524618"/>
                <a:gd name="connsiteY34" fmla="*/ 78720 h 270595"/>
                <a:gd name="connsiteX35" fmla="*/ 2129331 w 2524618"/>
                <a:gd name="connsiteY35" fmla="*/ 95389 h 270595"/>
                <a:gd name="connsiteX36" fmla="*/ 2169812 w 2524618"/>
                <a:gd name="connsiteY36" fmla="*/ 38239 h 270595"/>
                <a:gd name="connsiteX37" fmla="*/ 2255537 w 2524618"/>
                <a:gd name="connsiteY37" fmla="*/ 78720 h 270595"/>
                <a:gd name="connsiteX38" fmla="*/ 2331737 w 2524618"/>
                <a:gd name="connsiteY38" fmla="*/ 47764 h 270595"/>
                <a:gd name="connsiteX39" fmla="*/ 2391268 w 2524618"/>
                <a:gd name="connsiteY39" fmla="*/ 73958 h 270595"/>
                <a:gd name="connsiteX40" fmla="*/ 2457943 w 2524618"/>
                <a:gd name="connsiteY40" fmla="*/ 45383 h 270595"/>
                <a:gd name="connsiteX41" fmla="*/ 2524618 w 2524618"/>
                <a:gd name="connsiteY41" fmla="*/ 31095 h 270595"/>
                <a:gd name="connsiteX0" fmla="*/ 0 w 2524618"/>
                <a:gd name="connsiteY0" fmla="*/ 270595 h 270595"/>
                <a:gd name="connsiteX1" fmla="*/ 209470 w 2524618"/>
                <a:gd name="connsiteY1" fmla="*/ 262907 h 270595"/>
                <a:gd name="connsiteX2" fmla="*/ 310653 w 2524618"/>
                <a:gd name="connsiteY2" fmla="*/ 239911 h 270595"/>
                <a:gd name="connsiteX3" fmla="*/ 387880 w 2524618"/>
                <a:gd name="connsiteY3" fmla="*/ 250960 h 270595"/>
                <a:gd name="connsiteX4" fmla="*/ 464796 w 2524618"/>
                <a:gd name="connsiteY4" fmla="*/ 234386 h 270595"/>
                <a:gd name="connsiteX5" fmla="*/ 504354 w 2524618"/>
                <a:gd name="connsiteY5" fmla="*/ 205499 h 270595"/>
                <a:gd name="connsiteX6" fmla="*/ 533852 w 2524618"/>
                <a:gd name="connsiteY6" fmla="*/ 224207 h 270595"/>
                <a:gd name="connsiteX7" fmla="*/ 582690 w 2524618"/>
                <a:gd name="connsiteY7" fmla="*/ 190830 h 270595"/>
                <a:gd name="connsiteX8" fmla="*/ 660985 w 2524618"/>
                <a:gd name="connsiteY8" fmla="*/ 184857 h 270595"/>
                <a:gd name="connsiteX9" fmla="*/ 714294 w 2524618"/>
                <a:gd name="connsiteY9" fmla="*/ 150172 h 270595"/>
                <a:gd name="connsiteX10" fmla="*/ 757588 w 2524618"/>
                <a:gd name="connsiteY10" fmla="*/ 103920 h 270595"/>
                <a:gd name="connsiteX11" fmla="*/ 800308 w 2524618"/>
                <a:gd name="connsiteY11" fmla="*/ 132429 h 270595"/>
                <a:gd name="connsiteX12" fmla="*/ 814881 w 2524618"/>
                <a:gd name="connsiteY12" fmla="*/ 93008 h 270595"/>
                <a:gd name="connsiteX13" fmla="*/ 836312 w 2524618"/>
                <a:gd name="connsiteY13" fmla="*/ 57289 h 270595"/>
                <a:gd name="connsiteX14" fmla="*/ 867268 w 2524618"/>
                <a:gd name="connsiteY14" fmla="*/ 90627 h 270595"/>
                <a:gd name="connsiteX15" fmla="*/ 891081 w 2524618"/>
                <a:gd name="connsiteY15" fmla="*/ 50145 h 270595"/>
                <a:gd name="connsiteX16" fmla="*/ 938706 w 2524618"/>
                <a:gd name="connsiteY16" fmla="*/ 90627 h 270595"/>
                <a:gd name="connsiteX17" fmla="*/ 1008542 w 2524618"/>
                <a:gd name="connsiteY17" fmla="*/ 25367 h 270595"/>
                <a:gd name="connsiteX18" fmla="*/ 1055387 w 2524618"/>
                <a:gd name="connsiteY18" fmla="*/ 88245 h 270595"/>
                <a:gd name="connsiteX19" fmla="*/ 1121777 w 2524618"/>
                <a:gd name="connsiteY19" fmla="*/ 32266 h 270595"/>
                <a:gd name="connsiteX20" fmla="*/ 1170465 w 2524618"/>
                <a:gd name="connsiteY20" fmla="*/ 91974 h 270595"/>
                <a:gd name="connsiteX21" fmla="*/ 1195245 w 2524618"/>
                <a:gd name="connsiteY21" fmla="*/ 56529 h 270595"/>
                <a:gd name="connsiteX22" fmla="*/ 1250690 w 2524618"/>
                <a:gd name="connsiteY22" fmla="*/ 90285 h 270595"/>
                <a:gd name="connsiteX23" fmla="*/ 1318679 w 2524618"/>
                <a:gd name="connsiteY23" fmla="*/ 93905 h 270595"/>
                <a:gd name="connsiteX24" fmla="*/ 1414956 w 2524618"/>
                <a:gd name="connsiteY24" fmla="*/ 59670 h 270595"/>
                <a:gd name="connsiteX25" fmla="*/ 1493537 w 2524618"/>
                <a:gd name="connsiteY25" fmla="*/ 83483 h 270595"/>
                <a:gd name="connsiteX26" fmla="*/ 1543543 w 2524618"/>
                <a:gd name="connsiteY26" fmla="*/ 9664 h 270595"/>
                <a:gd name="connsiteX27" fmla="*/ 1612600 w 2524618"/>
                <a:gd name="connsiteY27" fmla="*/ 83483 h 270595"/>
                <a:gd name="connsiteX28" fmla="*/ 1664987 w 2524618"/>
                <a:gd name="connsiteY28" fmla="*/ 52527 h 270595"/>
                <a:gd name="connsiteX29" fmla="*/ 1757856 w 2524618"/>
                <a:gd name="connsiteY29" fmla="*/ 78720 h 270595"/>
                <a:gd name="connsiteX30" fmla="*/ 1819768 w 2524618"/>
                <a:gd name="connsiteY30" fmla="*/ 50145 h 270595"/>
                <a:gd name="connsiteX31" fmla="*/ 1857868 w 2524618"/>
                <a:gd name="connsiteY31" fmla="*/ 139 h 270595"/>
                <a:gd name="connsiteX32" fmla="*/ 1924543 w 2524618"/>
                <a:gd name="connsiteY32" fmla="*/ 66814 h 270595"/>
                <a:gd name="connsiteX33" fmla="*/ 1967406 w 2524618"/>
                <a:gd name="connsiteY33" fmla="*/ 40620 h 270595"/>
                <a:gd name="connsiteX34" fmla="*/ 2017412 w 2524618"/>
                <a:gd name="connsiteY34" fmla="*/ 78720 h 270595"/>
                <a:gd name="connsiteX35" fmla="*/ 2129331 w 2524618"/>
                <a:gd name="connsiteY35" fmla="*/ 95389 h 270595"/>
                <a:gd name="connsiteX36" fmla="*/ 2169812 w 2524618"/>
                <a:gd name="connsiteY36" fmla="*/ 38239 h 270595"/>
                <a:gd name="connsiteX37" fmla="*/ 2255537 w 2524618"/>
                <a:gd name="connsiteY37" fmla="*/ 78720 h 270595"/>
                <a:gd name="connsiteX38" fmla="*/ 2331737 w 2524618"/>
                <a:gd name="connsiteY38" fmla="*/ 47764 h 270595"/>
                <a:gd name="connsiteX39" fmla="*/ 2391268 w 2524618"/>
                <a:gd name="connsiteY39" fmla="*/ 73958 h 270595"/>
                <a:gd name="connsiteX40" fmla="*/ 2457943 w 2524618"/>
                <a:gd name="connsiteY40" fmla="*/ 45383 h 270595"/>
                <a:gd name="connsiteX41" fmla="*/ 2524618 w 2524618"/>
                <a:gd name="connsiteY41" fmla="*/ 31095 h 270595"/>
                <a:gd name="connsiteX0" fmla="*/ 0 w 2524618"/>
                <a:gd name="connsiteY0" fmla="*/ 270595 h 270595"/>
                <a:gd name="connsiteX1" fmla="*/ 209470 w 2524618"/>
                <a:gd name="connsiteY1" fmla="*/ 262907 h 270595"/>
                <a:gd name="connsiteX2" fmla="*/ 310653 w 2524618"/>
                <a:gd name="connsiteY2" fmla="*/ 239911 h 270595"/>
                <a:gd name="connsiteX3" fmla="*/ 387880 w 2524618"/>
                <a:gd name="connsiteY3" fmla="*/ 250960 h 270595"/>
                <a:gd name="connsiteX4" fmla="*/ 464796 w 2524618"/>
                <a:gd name="connsiteY4" fmla="*/ 234386 h 270595"/>
                <a:gd name="connsiteX5" fmla="*/ 504354 w 2524618"/>
                <a:gd name="connsiteY5" fmla="*/ 205499 h 270595"/>
                <a:gd name="connsiteX6" fmla="*/ 533852 w 2524618"/>
                <a:gd name="connsiteY6" fmla="*/ 224207 h 270595"/>
                <a:gd name="connsiteX7" fmla="*/ 582690 w 2524618"/>
                <a:gd name="connsiteY7" fmla="*/ 190830 h 270595"/>
                <a:gd name="connsiteX8" fmla="*/ 660985 w 2524618"/>
                <a:gd name="connsiteY8" fmla="*/ 184857 h 270595"/>
                <a:gd name="connsiteX9" fmla="*/ 714294 w 2524618"/>
                <a:gd name="connsiteY9" fmla="*/ 150172 h 270595"/>
                <a:gd name="connsiteX10" fmla="*/ 757588 w 2524618"/>
                <a:gd name="connsiteY10" fmla="*/ 103920 h 270595"/>
                <a:gd name="connsiteX11" fmla="*/ 800308 w 2524618"/>
                <a:gd name="connsiteY11" fmla="*/ 132429 h 270595"/>
                <a:gd name="connsiteX12" fmla="*/ 814881 w 2524618"/>
                <a:gd name="connsiteY12" fmla="*/ 93008 h 270595"/>
                <a:gd name="connsiteX13" fmla="*/ 836312 w 2524618"/>
                <a:gd name="connsiteY13" fmla="*/ 57289 h 270595"/>
                <a:gd name="connsiteX14" fmla="*/ 867268 w 2524618"/>
                <a:gd name="connsiteY14" fmla="*/ 90627 h 270595"/>
                <a:gd name="connsiteX15" fmla="*/ 891081 w 2524618"/>
                <a:gd name="connsiteY15" fmla="*/ 50145 h 270595"/>
                <a:gd name="connsiteX16" fmla="*/ 938706 w 2524618"/>
                <a:gd name="connsiteY16" fmla="*/ 90627 h 270595"/>
                <a:gd name="connsiteX17" fmla="*/ 1008542 w 2524618"/>
                <a:gd name="connsiteY17" fmla="*/ 25367 h 270595"/>
                <a:gd name="connsiteX18" fmla="*/ 1055387 w 2524618"/>
                <a:gd name="connsiteY18" fmla="*/ 88245 h 270595"/>
                <a:gd name="connsiteX19" fmla="*/ 1121777 w 2524618"/>
                <a:gd name="connsiteY19" fmla="*/ 32266 h 270595"/>
                <a:gd name="connsiteX20" fmla="*/ 1170465 w 2524618"/>
                <a:gd name="connsiteY20" fmla="*/ 91974 h 270595"/>
                <a:gd name="connsiteX21" fmla="*/ 1195245 w 2524618"/>
                <a:gd name="connsiteY21" fmla="*/ 56529 h 270595"/>
                <a:gd name="connsiteX22" fmla="*/ 1257299 w 2524618"/>
                <a:gd name="connsiteY22" fmla="*/ 76134 h 270595"/>
                <a:gd name="connsiteX23" fmla="*/ 1318679 w 2524618"/>
                <a:gd name="connsiteY23" fmla="*/ 93905 h 270595"/>
                <a:gd name="connsiteX24" fmla="*/ 1414956 w 2524618"/>
                <a:gd name="connsiteY24" fmla="*/ 59670 h 270595"/>
                <a:gd name="connsiteX25" fmla="*/ 1493537 w 2524618"/>
                <a:gd name="connsiteY25" fmla="*/ 83483 h 270595"/>
                <a:gd name="connsiteX26" fmla="*/ 1543543 w 2524618"/>
                <a:gd name="connsiteY26" fmla="*/ 9664 h 270595"/>
                <a:gd name="connsiteX27" fmla="*/ 1612600 w 2524618"/>
                <a:gd name="connsiteY27" fmla="*/ 83483 h 270595"/>
                <a:gd name="connsiteX28" fmla="*/ 1664987 w 2524618"/>
                <a:gd name="connsiteY28" fmla="*/ 52527 h 270595"/>
                <a:gd name="connsiteX29" fmla="*/ 1757856 w 2524618"/>
                <a:gd name="connsiteY29" fmla="*/ 78720 h 270595"/>
                <a:gd name="connsiteX30" fmla="*/ 1819768 w 2524618"/>
                <a:gd name="connsiteY30" fmla="*/ 50145 h 270595"/>
                <a:gd name="connsiteX31" fmla="*/ 1857868 w 2524618"/>
                <a:gd name="connsiteY31" fmla="*/ 139 h 270595"/>
                <a:gd name="connsiteX32" fmla="*/ 1924543 w 2524618"/>
                <a:gd name="connsiteY32" fmla="*/ 66814 h 270595"/>
                <a:gd name="connsiteX33" fmla="*/ 1967406 w 2524618"/>
                <a:gd name="connsiteY33" fmla="*/ 40620 h 270595"/>
                <a:gd name="connsiteX34" fmla="*/ 2017412 w 2524618"/>
                <a:gd name="connsiteY34" fmla="*/ 78720 h 270595"/>
                <a:gd name="connsiteX35" fmla="*/ 2129331 w 2524618"/>
                <a:gd name="connsiteY35" fmla="*/ 95389 h 270595"/>
                <a:gd name="connsiteX36" fmla="*/ 2169812 w 2524618"/>
                <a:gd name="connsiteY36" fmla="*/ 38239 h 270595"/>
                <a:gd name="connsiteX37" fmla="*/ 2255537 w 2524618"/>
                <a:gd name="connsiteY37" fmla="*/ 78720 h 270595"/>
                <a:gd name="connsiteX38" fmla="*/ 2331737 w 2524618"/>
                <a:gd name="connsiteY38" fmla="*/ 47764 h 270595"/>
                <a:gd name="connsiteX39" fmla="*/ 2391268 w 2524618"/>
                <a:gd name="connsiteY39" fmla="*/ 73958 h 270595"/>
                <a:gd name="connsiteX40" fmla="*/ 2457943 w 2524618"/>
                <a:gd name="connsiteY40" fmla="*/ 45383 h 270595"/>
                <a:gd name="connsiteX41" fmla="*/ 2524618 w 2524618"/>
                <a:gd name="connsiteY41" fmla="*/ 31095 h 270595"/>
                <a:gd name="connsiteX0" fmla="*/ 0 w 2524618"/>
                <a:gd name="connsiteY0" fmla="*/ 270595 h 270595"/>
                <a:gd name="connsiteX1" fmla="*/ 209470 w 2524618"/>
                <a:gd name="connsiteY1" fmla="*/ 262907 h 270595"/>
                <a:gd name="connsiteX2" fmla="*/ 310653 w 2524618"/>
                <a:gd name="connsiteY2" fmla="*/ 239911 h 270595"/>
                <a:gd name="connsiteX3" fmla="*/ 387880 w 2524618"/>
                <a:gd name="connsiteY3" fmla="*/ 250960 h 270595"/>
                <a:gd name="connsiteX4" fmla="*/ 464796 w 2524618"/>
                <a:gd name="connsiteY4" fmla="*/ 234386 h 270595"/>
                <a:gd name="connsiteX5" fmla="*/ 504354 w 2524618"/>
                <a:gd name="connsiteY5" fmla="*/ 205499 h 270595"/>
                <a:gd name="connsiteX6" fmla="*/ 533852 w 2524618"/>
                <a:gd name="connsiteY6" fmla="*/ 224207 h 270595"/>
                <a:gd name="connsiteX7" fmla="*/ 582690 w 2524618"/>
                <a:gd name="connsiteY7" fmla="*/ 190830 h 270595"/>
                <a:gd name="connsiteX8" fmla="*/ 660985 w 2524618"/>
                <a:gd name="connsiteY8" fmla="*/ 184857 h 270595"/>
                <a:gd name="connsiteX9" fmla="*/ 714294 w 2524618"/>
                <a:gd name="connsiteY9" fmla="*/ 150172 h 270595"/>
                <a:gd name="connsiteX10" fmla="*/ 757588 w 2524618"/>
                <a:gd name="connsiteY10" fmla="*/ 103920 h 270595"/>
                <a:gd name="connsiteX11" fmla="*/ 800308 w 2524618"/>
                <a:gd name="connsiteY11" fmla="*/ 132429 h 270595"/>
                <a:gd name="connsiteX12" fmla="*/ 814881 w 2524618"/>
                <a:gd name="connsiteY12" fmla="*/ 93008 h 270595"/>
                <a:gd name="connsiteX13" fmla="*/ 836312 w 2524618"/>
                <a:gd name="connsiteY13" fmla="*/ 57289 h 270595"/>
                <a:gd name="connsiteX14" fmla="*/ 867268 w 2524618"/>
                <a:gd name="connsiteY14" fmla="*/ 90627 h 270595"/>
                <a:gd name="connsiteX15" fmla="*/ 891081 w 2524618"/>
                <a:gd name="connsiteY15" fmla="*/ 50145 h 270595"/>
                <a:gd name="connsiteX16" fmla="*/ 938706 w 2524618"/>
                <a:gd name="connsiteY16" fmla="*/ 90627 h 270595"/>
                <a:gd name="connsiteX17" fmla="*/ 1008542 w 2524618"/>
                <a:gd name="connsiteY17" fmla="*/ 25367 h 270595"/>
                <a:gd name="connsiteX18" fmla="*/ 1055387 w 2524618"/>
                <a:gd name="connsiteY18" fmla="*/ 88245 h 270595"/>
                <a:gd name="connsiteX19" fmla="*/ 1121777 w 2524618"/>
                <a:gd name="connsiteY19" fmla="*/ 32266 h 270595"/>
                <a:gd name="connsiteX20" fmla="*/ 1170465 w 2524618"/>
                <a:gd name="connsiteY20" fmla="*/ 91974 h 270595"/>
                <a:gd name="connsiteX21" fmla="*/ 1195245 w 2524618"/>
                <a:gd name="connsiteY21" fmla="*/ 56529 h 270595"/>
                <a:gd name="connsiteX22" fmla="*/ 1257299 w 2524618"/>
                <a:gd name="connsiteY22" fmla="*/ 76134 h 270595"/>
                <a:gd name="connsiteX23" fmla="*/ 1318679 w 2524618"/>
                <a:gd name="connsiteY23" fmla="*/ 105226 h 270595"/>
                <a:gd name="connsiteX24" fmla="*/ 1414956 w 2524618"/>
                <a:gd name="connsiteY24" fmla="*/ 59670 h 270595"/>
                <a:gd name="connsiteX25" fmla="*/ 1493537 w 2524618"/>
                <a:gd name="connsiteY25" fmla="*/ 83483 h 270595"/>
                <a:gd name="connsiteX26" fmla="*/ 1543543 w 2524618"/>
                <a:gd name="connsiteY26" fmla="*/ 9664 h 270595"/>
                <a:gd name="connsiteX27" fmla="*/ 1612600 w 2524618"/>
                <a:gd name="connsiteY27" fmla="*/ 83483 h 270595"/>
                <a:gd name="connsiteX28" fmla="*/ 1664987 w 2524618"/>
                <a:gd name="connsiteY28" fmla="*/ 52527 h 270595"/>
                <a:gd name="connsiteX29" fmla="*/ 1757856 w 2524618"/>
                <a:gd name="connsiteY29" fmla="*/ 78720 h 270595"/>
                <a:gd name="connsiteX30" fmla="*/ 1819768 w 2524618"/>
                <a:gd name="connsiteY30" fmla="*/ 50145 h 270595"/>
                <a:gd name="connsiteX31" fmla="*/ 1857868 w 2524618"/>
                <a:gd name="connsiteY31" fmla="*/ 139 h 270595"/>
                <a:gd name="connsiteX32" fmla="*/ 1924543 w 2524618"/>
                <a:gd name="connsiteY32" fmla="*/ 66814 h 270595"/>
                <a:gd name="connsiteX33" fmla="*/ 1967406 w 2524618"/>
                <a:gd name="connsiteY33" fmla="*/ 40620 h 270595"/>
                <a:gd name="connsiteX34" fmla="*/ 2017412 w 2524618"/>
                <a:gd name="connsiteY34" fmla="*/ 78720 h 270595"/>
                <a:gd name="connsiteX35" fmla="*/ 2129331 w 2524618"/>
                <a:gd name="connsiteY35" fmla="*/ 95389 h 270595"/>
                <a:gd name="connsiteX36" fmla="*/ 2169812 w 2524618"/>
                <a:gd name="connsiteY36" fmla="*/ 38239 h 270595"/>
                <a:gd name="connsiteX37" fmla="*/ 2255537 w 2524618"/>
                <a:gd name="connsiteY37" fmla="*/ 78720 h 270595"/>
                <a:gd name="connsiteX38" fmla="*/ 2331737 w 2524618"/>
                <a:gd name="connsiteY38" fmla="*/ 47764 h 270595"/>
                <a:gd name="connsiteX39" fmla="*/ 2391268 w 2524618"/>
                <a:gd name="connsiteY39" fmla="*/ 73958 h 270595"/>
                <a:gd name="connsiteX40" fmla="*/ 2457943 w 2524618"/>
                <a:gd name="connsiteY40" fmla="*/ 45383 h 270595"/>
                <a:gd name="connsiteX41" fmla="*/ 2524618 w 2524618"/>
                <a:gd name="connsiteY41" fmla="*/ 31095 h 270595"/>
                <a:gd name="connsiteX0" fmla="*/ 0 w 2524618"/>
                <a:gd name="connsiteY0" fmla="*/ 270595 h 270595"/>
                <a:gd name="connsiteX1" fmla="*/ 209470 w 2524618"/>
                <a:gd name="connsiteY1" fmla="*/ 262907 h 270595"/>
                <a:gd name="connsiteX2" fmla="*/ 310653 w 2524618"/>
                <a:gd name="connsiteY2" fmla="*/ 239911 h 270595"/>
                <a:gd name="connsiteX3" fmla="*/ 387880 w 2524618"/>
                <a:gd name="connsiteY3" fmla="*/ 250960 h 270595"/>
                <a:gd name="connsiteX4" fmla="*/ 464796 w 2524618"/>
                <a:gd name="connsiteY4" fmla="*/ 234386 h 270595"/>
                <a:gd name="connsiteX5" fmla="*/ 504354 w 2524618"/>
                <a:gd name="connsiteY5" fmla="*/ 205499 h 270595"/>
                <a:gd name="connsiteX6" fmla="*/ 533852 w 2524618"/>
                <a:gd name="connsiteY6" fmla="*/ 224207 h 270595"/>
                <a:gd name="connsiteX7" fmla="*/ 582690 w 2524618"/>
                <a:gd name="connsiteY7" fmla="*/ 190830 h 270595"/>
                <a:gd name="connsiteX8" fmla="*/ 660985 w 2524618"/>
                <a:gd name="connsiteY8" fmla="*/ 184857 h 270595"/>
                <a:gd name="connsiteX9" fmla="*/ 714294 w 2524618"/>
                <a:gd name="connsiteY9" fmla="*/ 150172 h 270595"/>
                <a:gd name="connsiteX10" fmla="*/ 757588 w 2524618"/>
                <a:gd name="connsiteY10" fmla="*/ 103920 h 270595"/>
                <a:gd name="connsiteX11" fmla="*/ 800308 w 2524618"/>
                <a:gd name="connsiteY11" fmla="*/ 132429 h 270595"/>
                <a:gd name="connsiteX12" fmla="*/ 814881 w 2524618"/>
                <a:gd name="connsiteY12" fmla="*/ 93008 h 270595"/>
                <a:gd name="connsiteX13" fmla="*/ 836312 w 2524618"/>
                <a:gd name="connsiteY13" fmla="*/ 57289 h 270595"/>
                <a:gd name="connsiteX14" fmla="*/ 867268 w 2524618"/>
                <a:gd name="connsiteY14" fmla="*/ 90627 h 270595"/>
                <a:gd name="connsiteX15" fmla="*/ 891081 w 2524618"/>
                <a:gd name="connsiteY15" fmla="*/ 50145 h 270595"/>
                <a:gd name="connsiteX16" fmla="*/ 938706 w 2524618"/>
                <a:gd name="connsiteY16" fmla="*/ 90627 h 270595"/>
                <a:gd name="connsiteX17" fmla="*/ 1008542 w 2524618"/>
                <a:gd name="connsiteY17" fmla="*/ 25367 h 270595"/>
                <a:gd name="connsiteX18" fmla="*/ 1055387 w 2524618"/>
                <a:gd name="connsiteY18" fmla="*/ 88245 h 270595"/>
                <a:gd name="connsiteX19" fmla="*/ 1121777 w 2524618"/>
                <a:gd name="connsiteY19" fmla="*/ 32266 h 270595"/>
                <a:gd name="connsiteX20" fmla="*/ 1170465 w 2524618"/>
                <a:gd name="connsiteY20" fmla="*/ 91974 h 270595"/>
                <a:gd name="connsiteX21" fmla="*/ 1195245 w 2524618"/>
                <a:gd name="connsiteY21" fmla="*/ 56529 h 270595"/>
                <a:gd name="connsiteX22" fmla="*/ 1257299 w 2524618"/>
                <a:gd name="connsiteY22" fmla="*/ 76134 h 270595"/>
                <a:gd name="connsiteX23" fmla="*/ 1318679 w 2524618"/>
                <a:gd name="connsiteY23" fmla="*/ 105226 h 270595"/>
                <a:gd name="connsiteX24" fmla="*/ 1408347 w 2524618"/>
                <a:gd name="connsiteY24" fmla="*/ 85142 h 270595"/>
                <a:gd name="connsiteX25" fmla="*/ 1493537 w 2524618"/>
                <a:gd name="connsiteY25" fmla="*/ 83483 h 270595"/>
                <a:gd name="connsiteX26" fmla="*/ 1543543 w 2524618"/>
                <a:gd name="connsiteY26" fmla="*/ 9664 h 270595"/>
                <a:gd name="connsiteX27" fmla="*/ 1612600 w 2524618"/>
                <a:gd name="connsiteY27" fmla="*/ 83483 h 270595"/>
                <a:gd name="connsiteX28" fmla="*/ 1664987 w 2524618"/>
                <a:gd name="connsiteY28" fmla="*/ 52527 h 270595"/>
                <a:gd name="connsiteX29" fmla="*/ 1757856 w 2524618"/>
                <a:gd name="connsiteY29" fmla="*/ 78720 h 270595"/>
                <a:gd name="connsiteX30" fmla="*/ 1819768 w 2524618"/>
                <a:gd name="connsiteY30" fmla="*/ 50145 h 270595"/>
                <a:gd name="connsiteX31" fmla="*/ 1857868 w 2524618"/>
                <a:gd name="connsiteY31" fmla="*/ 139 h 270595"/>
                <a:gd name="connsiteX32" fmla="*/ 1924543 w 2524618"/>
                <a:gd name="connsiteY32" fmla="*/ 66814 h 270595"/>
                <a:gd name="connsiteX33" fmla="*/ 1967406 w 2524618"/>
                <a:gd name="connsiteY33" fmla="*/ 40620 h 270595"/>
                <a:gd name="connsiteX34" fmla="*/ 2017412 w 2524618"/>
                <a:gd name="connsiteY34" fmla="*/ 78720 h 270595"/>
                <a:gd name="connsiteX35" fmla="*/ 2129331 w 2524618"/>
                <a:gd name="connsiteY35" fmla="*/ 95389 h 270595"/>
                <a:gd name="connsiteX36" fmla="*/ 2169812 w 2524618"/>
                <a:gd name="connsiteY36" fmla="*/ 38239 h 270595"/>
                <a:gd name="connsiteX37" fmla="*/ 2255537 w 2524618"/>
                <a:gd name="connsiteY37" fmla="*/ 78720 h 270595"/>
                <a:gd name="connsiteX38" fmla="*/ 2331737 w 2524618"/>
                <a:gd name="connsiteY38" fmla="*/ 47764 h 270595"/>
                <a:gd name="connsiteX39" fmla="*/ 2391268 w 2524618"/>
                <a:gd name="connsiteY39" fmla="*/ 73958 h 270595"/>
                <a:gd name="connsiteX40" fmla="*/ 2457943 w 2524618"/>
                <a:gd name="connsiteY40" fmla="*/ 45383 h 270595"/>
                <a:gd name="connsiteX41" fmla="*/ 2524618 w 2524618"/>
                <a:gd name="connsiteY41" fmla="*/ 31095 h 270595"/>
                <a:gd name="connsiteX0" fmla="*/ 0 w 2524618"/>
                <a:gd name="connsiteY0" fmla="*/ 270595 h 270595"/>
                <a:gd name="connsiteX1" fmla="*/ 209470 w 2524618"/>
                <a:gd name="connsiteY1" fmla="*/ 262907 h 270595"/>
                <a:gd name="connsiteX2" fmla="*/ 310653 w 2524618"/>
                <a:gd name="connsiteY2" fmla="*/ 239911 h 270595"/>
                <a:gd name="connsiteX3" fmla="*/ 387880 w 2524618"/>
                <a:gd name="connsiteY3" fmla="*/ 250960 h 270595"/>
                <a:gd name="connsiteX4" fmla="*/ 464796 w 2524618"/>
                <a:gd name="connsiteY4" fmla="*/ 234386 h 270595"/>
                <a:gd name="connsiteX5" fmla="*/ 504354 w 2524618"/>
                <a:gd name="connsiteY5" fmla="*/ 205499 h 270595"/>
                <a:gd name="connsiteX6" fmla="*/ 533852 w 2524618"/>
                <a:gd name="connsiteY6" fmla="*/ 224207 h 270595"/>
                <a:gd name="connsiteX7" fmla="*/ 582690 w 2524618"/>
                <a:gd name="connsiteY7" fmla="*/ 190830 h 270595"/>
                <a:gd name="connsiteX8" fmla="*/ 660985 w 2524618"/>
                <a:gd name="connsiteY8" fmla="*/ 184857 h 270595"/>
                <a:gd name="connsiteX9" fmla="*/ 714294 w 2524618"/>
                <a:gd name="connsiteY9" fmla="*/ 150172 h 270595"/>
                <a:gd name="connsiteX10" fmla="*/ 757588 w 2524618"/>
                <a:gd name="connsiteY10" fmla="*/ 103920 h 270595"/>
                <a:gd name="connsiteX11" fmla="*/ 800308 w 2524618"/>
                <a:gd name="connsiteY11" fmla="*/ 132429 h 270595"/>
                <a:gd name="connsiteX12" fmla="*/ 814881 w 2524618"/>
                <a:gd name="connsiteY12" fmla="*/ 93008 h 270595"/>
                <a:gd name="connsiteX13" fmla="*/ 836312 w 2524618"/>
                <a:gd name="connsiteY13" fmla="*/ 57289 h 270595"/>
                <a:gd name="connsiteX14" fmla="*/ 867268 w 2524618"/>
                <a:gd name="connsiteY14" fmla="*/ 90627 h 270595"/>
                <a:gd name="connsiteX15" fmla="*/ 891081 w 2524618"/>
                <a:gd name="connsiteY15" fmla="*/ 50145 h 270595"/>
                <a:gd name="connsiteX16" fmla="*/ 938706 w 2524618"/>
                <a:gd name="connsiteY16" fmla="*/ 90627 h 270595"/>
                <a:gd name="connsiteX17" fmla="*/ 1008542 w 2524618"/>
                <a:gd name="connsiteY17" fmla="*/ 25367 h 270595"/>
                <a:gd name="connsiteX18" fmla="*/ 1055387 w 2524618"/>
                <a:gd name="connsiteY18" fmla="*/ 88245 h 270595"/>
                <a:gd name="connsiteX19" fmla="*/ 1121777 w 2524618"/>
                <a:gd name="connsiteY19" fmla="*/ 32266 h 270595"/>
                <a:gd name="connsiteX20" fmla="*/ 1170465 w 2524618"/>
                <a:gd name="connsiteY20" fmla="*/ 91974 h 270595"/>
                <a:gd name="connsiteX21" fmla="*/ 1221686 w 2524618"/>
                <a:gd name="connsiteY21" fmla="*/ 56529 h 270595"/>
                <a:gd name="connsiteX22" fmla="*/ 1257299 w 2524618"/>
                <a:gd name="connsiteY22" fmla="*/ 76134 h 270595"/>
                <a:gd name="connsiteX23" fmla="*/ 1318679 w 2524618"/>
                <a:gd name="connsiteY23" fmla="*/ 105226 h 270595"/>
                <a:gd name="connsiteX24" fmla="*/ 1408347 w 2524618"/>
                <a:gd name="connsiteY24" fmla="*/ 85142 h 270595"/>
                <a:gd name="connsiteX25" fmla="*/ 1493537 w 2524618"/>
                <a:gd name="connsiteY25" fmla="*/ 83483 h 270595"/>
                <a:gd name="connsiteX26" fmla="*/ 1543543 w 2524618"/>
                <a:gd name="connsiteY26" fmla="*/ 9664 h 270595"/>
                <a:gd name="connsiteX27" fmla="*/ 1612600 w 2524618"/>
                <a:gd name="connsiteY27" fmla="*/ 83483 h 270595"/>
                <a:gd name="connsiteX28" fmla="*/ 1664987 w 2524618"/>
                <a:gd name="connsiteY28" fmla="*/ 52527 h 270595"/>
                <a:gd name="connsiteX29" fmla="*/ 1757856 w 2524618"/>
                <a:gd name="connsiteY29" fmla="*/ 78720 h 270595"/>
                <a:gd name="connsiteX30" fmla="*/ 1819768 w 2524618"/>
                <a:gd name="connsiteY30" fmla="*/ 50145 h 270595"/>
                <a:gd name="connsiteX31" fmla="*/ 1857868 w 2524618"/>
                <a:gd name="connsiteY31" fmla="*/ 139 h 270595"/>
                <a:gd name="connsiteX32" fmla="*/ 1924543 w 2524618"/>
                <a:gd name="connsiteY32" fmla="*/ 66814 h 270595"/>
                <a:gd name="connsiteX33" fmla="*/ 1967406 w 2524618"/>
                <a:gd name="connsiteY33" fmla="*/ 40620 h 270595"/>
                <a:gd name="connsiteX34" fmla="*/ 2017412 w 2524618"/>
                <a:gd name="connsiteY34" fmla="*/ 78720 h 270595"/>
                <a:gd name="connsiteX35" fmla="*/ 2129331 w 2524618"/>
                <a:gd name="connsiteY35" fmla="*/ 95389 h 270595"/>
                <a:gd name="connsiteX36" fmla="*/ 2169812 w 2524618"/>
                <a:gd name="connsiteY36" fmla="*/ 38239 h 270595"/>
                <a:gd name="connsiteX37" fmla="*/ 2255537 w 2524618"/>
                <a:gd name="connsiteY37" fmla="*/ 78720 h 270595"/>
                <a:gd name="connsiteX38" fmla="*/ 2331737 w 2524618"/>
                <a:gd name="connsiteY38" fmla="*/ 47764 h 270595"/>
                <a:gd name="connsiteX39" fmla="*/ 2391268 w 2524618"/>
                <a:gd name="connsiteY39" fmla="*/ 73958 h 270595"/>
                <a:gd name="connsiteX40" fmla="*/ 2457943 w 2524618"/>
                <a:gd name="connsiteY40" fmla="*/ 45383 h 270595"/>
                <a:gd name="connsiteX41" fmla="*/ 2524618 w 2524618"/>
                <a:gd name="connsiteY41" fmla="*/ 31095 h 270595"/>
                <a:gd name="connsiteX0" fmla="*/ 0 w 2524618"/>
                <a:gd name="connsiteY0" fmla="*/ 270595 h 270595"/>
                <a:gd name="connsiteX1" fmla="*/ 209470 w 2524618"/>
                <a:gd name="connsiteY1" fmla="*/ 262907 h 270595"/>
                <a:gd name="connsiteX2" fmla="*/ 310653 w 2524618"/>
                <a:gd name="connsiteY2" fmla="*/ 239911 h 270595"/>
                <a:gd name="connsiteX3" fmla="*/ 387880 w 2524618"/>
                <a:gd name="connsiteY3" fmla="*/ 250960 h 270595"/>
                <a:gd name="connsiteX4" fmla="*/ 464796 w 2524618"/>
                <a:gd name="connsiteY4" fmla="*/ 234386 h 270595"/>
                <a:gd name="connsiteX5" fmla="*/ 504354 w 2524618"/>
                <a:gd name="connsiteY5" fmla="*/ 205499 h 270595"/>
                <a:gd name="connsiteX6" fmla="*/ 533852 w 2524618"/>
                <a:gd name="connsiteY6" fmla="*/ 224207 h 270595"/>
                <a:gd name="connsiteX7" fmla="*/ 582690 w 2524618"/>
                <a:gd name="connsiteY7" fmla="*/ 190830 h 270595"/>
                <a:gd name="connsiteX8" fmla="*/ 660985 w 2524618"/>
                <a:gd name="connsiteY8" fmla="*/ 184857 h 270595"/>
                <a:gd name="connsiteX9" fmla="*/ 714294 w 2524618"/>
                <a:gd name="connsiteY9" fmla="*/ 150172 h 270595"/>
                <a:gd name="connsiteX10" fmla="*/ 757588 w 2524618"/>
                <a:gd name="connsiteY10" fmla="*/ 103920 h 270595"/>
                <a:gd name="connsiteX11" fmla="*/ 800308 w 2524618"/>
                <a:gd name="connsiteY11" fmla="*/ 132429 h 270595"/>
                <a:gd name="connsiteX12" fmla="*/ 814881 w 2524618"/>
                <a:gd name="connsiteY12" fmla="*/ 93008 h 270595"/>
                <a:gd name="connsiteX13" fmla="*/ 836312 w 2524618"/>
                <a:gd name="connsiteY13" fmla="*/ 57289 h 270595"/>
                <a:gd name="connsiteX14" fmla="*/ 867268 w 2524618"/>
                <a:gd name="connsiteY14" fmla="*/ 90627 h 270595"/>
                <a:gd name="connsiteX15" fmla="*/ 891081 w 2524618"/>
                <a:gd name="connsiteY15" fmla="*/ 50145 h 270595"/>
                <a:gd name="connsiteX16" fmla="*/ 938706 w 2524618"/>
                <a:gd name="connsiteY16" fmla="*/ 90627 h 270595"/>
                <a:gd name="connsiteX17" fmla="*/ 1008542 w 2524618"/>
                <a:gd name="connsiteY17" fmla="*/ 25367 h 270595"/>
                <a:gd name="connsiteX18" fmla="*/ 1055387 w 2524618"/>
                <a:gd name="connsiteY18" fmla="*/ 88245 h 270595"/>
                <a:gd name="connsiteX19" fmla="*/ 1121777 w 2524618"/>
                <a:gd name="connsiteY19" fmla="*/ 32266 h 270595"/>
                <a:gd name="connsiteX20" fmla="*/ 1170465 w 2524618"/>
                <a:gd name="connsiteY20" fmla="*/ 91974 h 270595"/>
                <a:gd name="connsiteX21" fmla="*/ 1221686 w 2524618"/>
                <a:gd name="connsiteY21" fmla="*/ 56529 h 270595"/>
                <a:gd name="connsiteX22" fmla="*/ 1277130 w 2524618"/>
                <a:gd name="connsiteY22" fmla="*/ 76134 h 270595"/>
                <a:gd name="connsiteX23" fmla="*/ 1318679 w 2524618"/>
                <a:gd name="connsiteY23" fmla="*/ 105226 h 270595"/>
                <a:gd name="connsiteX24" fmla="*/ 1408347 w 2524618"/>
                <a:gd name="connsiteY24" fmla="*/ 85142 h 270595"/>
                <a:gd name="connsiteX25" fmla="*/ 1493537 w 2524618"/>
                <a:gd name="connsiteY25" fmla="*/ 83483 h 270595"/>
                <a:gd name="connsiteX26" fmla="*/ 1543543 w 2524618"/>
                <a:gd name="connsiteY26" fmla="*/ 9664 h 270595"/>
                <a:gd name="connsiteX27" fmla="*/ 1612600 w 2524618"/>
                <a:gd name="connsiteY27" fmla="*/ 83483 h 270595"/>
                <a:gd name="connsiteX28" fmla="*/ 1664987 w 2524618"/>
                <a:gd name="connsiteY28" fmla="*/ 52527 h 270595"/>
                <a:gd name="connsiteX29" fmla="*/ 1757856 w 2524618"/>
                <a:gd name="connsiteY29" fmla="*/ 78720 h 270595"/>
                <a:gd name="connsiteX30" fmla="*/ 1819768 w 2524618"/>
                <a:gd name="connsiteY30" fmla="*/ 50145 h 270595"/>
                <a:gd name="connsiteX31" fmla="*/ 1857868 w 2524618"/>
                <a:gd name="connsiteY31" fmla="*/ 139 h 270595"/>
                <a:gd name="connsiteX32" fmla="*/ 1924543 w 2524618"/>
                <a:gd name="connsiteY32" fmla="*/ 66814 h 270595"/>
                <a:gd name="connsiteX33" fmla="*/ 1967406 w 2524618"/>
                <a:gd name="connsiteY33" fmla="*/ 40620 h 270595"/>
                <a:gd name="connsiteX34" fmla="*/ 2017412 w 2524618"/>
                <a:gd name="connsiteY34" fmla="*/ 78720 h 270595"/>
                <a:gd name="connsiteX35" fmla="*/ 2129331 w 2524618"/>
                <a:gd name="connsiteY35" fmla="*/ 95389 h 270595"/>
                <a:gd name="connsiteX36" fmla="*/ 2169812 w 2524618"/>
                <a:gd name="connsiteY36" fmla="*/ 38239 h 270595"/>
                <a:gd name="connsiteX37" fmla="*/ 2255537 w 2524618"/>
                <a:gd name="connsiteY37" fmla="*/ 78720 h 270595"/>
                <a:gd name="connsiteX38" fmla="*/ 2331737 w 2524618"/>
                <a:gd name="connsiteY38" fmla="*/ 47764 h 270595"/>
                <a:gd name="connsiteX39" fmla="*/ 2391268 w 2524618"/>
                <a:gd name="connsiteY39" fmla="*/ 73958 h 270595"/>
                <a:gd name="connsiteX40" fmla="*/ 2457943 w 2524618"/>
                <a:gd name="connsiteY40" fmla="*/ 45383 h 270595"/>
                <a:gd name="connsiteX41" fmla="*/ 2524618 w 2524618"/>
                <a:gd name="connsiteY41" fmla="*/ 31095 h 270595"/>
                <a:gd name="connsiteX0" fmla="*/ 0 w 2524618"/>
                <a:gd name="connsiteY0" fmla="*/ 270595 h 270595"/>
                <a:gd name="connsiteX1" fmla="*/ 209470 w 2524618"/>
                <a:gd name="connsiteY1" fmla="*/ 262907 h 270595"/>
                <a:gd name="connsiteX2" fmla="*/ 310653 w 2524618"/>
                <a:gd name="connsiteY2" fmla="*/ 239911 h 270595"/>
                <a:gd name="connsiteX3" fmla="*/ 387880 w 2524618"/>
                <a:gd name="connsiteY3" fmla="*/ 250960 h 270595"/>
                <a:gd name="connsiteX4" fmla="*/ 464796 w 2524618"/>
                <a:gd name="connsiteY4" fmla="*/ 234386 h 270595"/>
                <a:gd name="connsiteX5" fmla="*/ 504354 w 2524618"/>
                <a:gd name="connsiteY5" fmla="*/ 205499 h 270595"/>
                <a:gd name="connsiteX6" fmla="*/ 533852 w 2524618"/>
                <a:gd name="connsiteY6" fmla="*/ 224207 h 270595"/>
                <a:gd name="connsiteX7" fmla="*/ 582690 w 2524618"/>
                <a:gd name="connsiteY7" fmla="*/ 190830 h 270595"/>
                <a:gd name="connsiteX8" fmla="*/ 660985 w 2524618"/>
                <a:gd name="connsiteY8" fmla="*/ 184857 h 270595"/>
                <a:gd name="connsiteX9" fmla="*/ 714294 w 2524618"/>
                <a:gd name="connsiteY9" fmla="*/ 150172 h 270595"/>
                <a:gd name="connsiteX10" fmla="*/ 757588 w 2524618"/>
                <a:gd name="connsiteY10" fmla="*/ 123732 h 270595"/>
                <a:gd name="connsiteX11" fmla="*/ 800308 w 2524618"/>
                <a:gd name="connsiteY11" fmla="*/ 132429 h 270595"/>
                <a:gd name="connsiteX12" fmla="*/ 814881 w 2524618"/>
                <a:gd name="connsiteY12" fmla="*/ 93008 h 270595"/>
                <a:gd name="connsiteX13" fmla="*/ 836312 w 2524618"/>
                <a:gd name="connsiteY13" fmla="*/ 57289 h 270595"/>
                <a:gd name="connsiteX14" fmla="*/ 867268 w 2524618"/>
                <a:gd name="connsiteY14" fmla="*/ 90627 h 270595"/>
                <a:gd name="connsiteX15" fmla="*/ 891081 w 2524618"/>
                <a:gd name="connsiteY15" fmla="*/ 50145 h 270595"/>
                <a:gd name="connsiteX16" fmla="*/ 938706 w 2524618"/>
                <a:gd name="connsiteY16" fmla="*/ 90627 h 270595"/>
                <a:gd name="connsiteX17" fmla="*/ 1008542 w 2524618"/>
                <a:gd name="connsiteY17" fmla="*/ 25367 h 270595"/>
                <a:gd name="connsiteX18" fmla="*/ 1055387 w 2524618"/>
                <a:gd name="connsiteY18" fmla="*/ 88245 h 270595"/>
                <a:gd name="connsiteX19" fmla="*/ 1121777 w 2524618"/>
                <a:gd name="connsiteY19" fmla="*/ 32266 h 270595"/>
                <a:gd name="connsiteX20" fmla="*/ 1170465 w 2524618"/>
                <a:gd name="connsiteY20" fmla="*/ 91974 h 270595"/>
                <a:gd name="connsiteX21" fmla="*/ 1221686 w 2524618"/>
                <a:gd name="connsiteY21" fmla="*/ 56529 h 270595"/>
                <a:gd name="connsiteX22" fmla="*/ 1277130 w 2524618"/>
                <a:gd name="connsiteY22" fmla="*/ 76134 h 270595"/>
                <a:gd name="connsiteX23" fmla="*/ 1318679 w 2524618"/>
                <a:gd name="connsiteY23" fmla="*/ 105226 h 270595"/>
                <a:gd name="connsiteX24" fmla="*/ 1408347 w 2524618"/>
                <a:gd name="connsiteY24" fmla="*/ 85142 h 270595"/>
                <a:gd name="connsiteX25" fmla="*/ 1493537 w 2524618"/>
                <a:gd name="connsiteY25" fmla="*/ 83483 h 270595"/>
                <a:gd name="connsiteX26" fmla="*/ 1543543 w 2524618"/>
                <a:gd name="connsiteY26" fmla="*/ 9664 h 270595"/>
                <a:gd name="connsiteX27" fmla="*/ 1612600 w 2524618"/>
                <a:gd name="connsiteY27" fmla="*/ 83483 h 270595"/>
                <a:gd name="connsiteX28" fmla="*/ 1664987 w 2524618"/>
                <a:gd name="connsiteY28" fmla="*/ 52527 h 270595"/>
                <a:gd name="connsiteX29" fmla="*/ 1757856 w 2524618"/>
                <a:gd name="connsiteY29" fmla="*/ 78720 h 270595"/>
                <a:gd name="connsiteX30" fmla="*/ 1819768 w 2524618"/>
                <a:gd name="connsiteY30" fmla="*/ 50145 h 270595"/>
                <a:gd name="connsiteX31" fmla="*/ 1857868 w 2524618"/>
                <a:gd name="connsiteY31" fmla="*/ 139 h 270595"/>
                <a:gd name="connsiteX32" fmla="*/ 1924543 w 2524618"/>
                <a:gd name="connsiteY32" fmla="*/ 66814 h 270595"/>
                <a:gd name="connsiteX33" fmla="*/ 1967406 w 2524618"/>
                <a:gd name="connsiteY33" fmla="*/ 40620 h 270595"/>
                <a:gd name="connsiteX34" fmla="*/ 2017412 w 2524618"/>
                <a:gd name="connsiteY34" fmla="*/ 78720 h 270595"/>
                <a:gd name="connsiteX35" fmla="*/ 2129331 w 2524618"/>
                <a:gd name="connsiteY35" fmla="*/ 95389 h 270595"/>
                <a:gd name="connsiteX36" fmla="*/ 2169812 w 2524618"/>
                <a:gd name="connsiteY36" fmla="*/ 38239 h 270595"/>
                <a:gd name="connsiteX37" fmla="*/ 2255537 w 2524618"/>
                <a:gd name="connsiteY37" fmla="*/ 78720 h 270595"/>
                <a:gd name="connsiteX38" fmla="*/ 2331737 w 2524618"/>
                <a:gd name="connsiteY38" fmla="*/ 47764 h 270595"/>
                <a:gd name="connsiteX39" fmla="*/ 2391268 w 2524618"/>
                <a:gd name="connsiteY39" fmla="*/ 73958 h 270595"/>
                <a:gd name="connsiteX40" fmla="*/ 2457943 w 2524618"/>
                <a:gd name="connsiteY40" fmla="*/ 45383 h 270595"/>
                <a:gd name="connsiteX41" fmla="*/ 2524618 w 2524618"/>
                <a:gd name="connsiteY41" fmla="*/ 31095 h 270595"/>
                <a:gd name="connsiteX0" fmla="*/ 0 w 2524618"/>
                <a:gd name="connsiteY0" fmla="*/ 270595 h 270595"/>
                <a:gd name="connsiteX1" fmla="*/ 209470 w 2524618"/>
                <a:gd name="connsiteY1" fmla="*/ 262907 h 270595"/>
                <a:gd name="connsiteX2" fmla="*/ 310653 w 2524618"/>
                <a:gd name="connsiteY2" fmla="*/ 239911 h 270595"/>
                <a:gd name="connsiteX3" fmla="*/ 387880 w 2524618"/>
                <a:gd name="connsiteY3" fmla="*/ 250960 h 270595"/>
                <a:gd name="connsiteX4" fmla="*/ 464796 w 2524618"/>
                <a:gd name="connsiteY4" fmla="*/ 234386 h 270595"/>
                <a:gd name="connsiteX5" fmla="*/ 504354 w 2524618"/>
                <a:gd name="connsiteY5" fmla="*/ 205499 h 270595"/>
                <a:gd name="connsiteX6" fmla="*/ 533852 w 2524618"/>
                <a:gd name="connsiteY6" fmla="*/ 224207 h 270595"/>
                <a:gd name="connsiteX7" fmla="*/ 582690 w 2524618"/>
                <a:gd name="connsiteY7" fmla="*/ 190830 h 270595"/>
                <a:gd name="connsiteX8" fmla="*/ 660985 w 2524618"/>
                <a:gd name="connsiteY8" fmla="*/ 184857 h 270595"/>
                <a:gd name="connsiteX9" fmla="*/ 714294 w 2524618"/>
                <a:gd name="connsiteY9" fmla="*/ 150172 h 270595"/>
                <a:gd name="connsiteX10" fmla="*/ 757588 w 2524618"/>
                <a:gd name="connsiteY10" fmla="*/ 123732 h 270595"/>
                <a:gd name="connsiteX11" fmla="*/ 800308 w 2524618"/>
                <a:gd name="connsiteY11" fmla="*/ 132429 h 270595"/>
                <a:gd name="connsiteX12" fmla="*/ 814881 w 2524618"/>
                <a:gd name="connsiteY12" fmla="*/ 93008 h 270595"/>
                <a:gd name="connsiteX13" fmla="*/ 842922 w 2524618"/>
                <a:gd name="connsiteY13" fmla="*/ 115311 h 270595"/>
                <a:gd name="connsiteX14" fmla="*/ 867268 w 2524618"/>
                <a:gd name="connsiteY14" fmla="*/ 90627 h 270595"/>
                <a:gd name="connsiteX15" fmla="*/ 891081 w 2524618"/>
                <a:gd name="connsiteY15" fmla="*/ 50145 h 270595"/>
                <a:gd name="connsiteX16" fmla="*/ 938706 w 2524618"/>
                <a:gd name="connsiteY16" fmla="*/ 90627 h 270595"/>
                <a:gd name="connsiteX17" fmla="*/ 1008542 w 2524618"/>
                <a:gd name="connsiteY17" fmla="*/ 25367 h 270595"/>
                <a:gd name="connsiteX18" fmla="*/ 1055387 w 2524618"/>
                <a:gd name="connsiteY18" fmla="*/ 88245 h 270595"/>
                <a:gd name="connsiteX19" fmla="*/ 1121777 w 2524618"/>
                <a:gd name="connsiteY19" fmla="*/ 32266 h 270595"/>
                <a:gd name="connsiteX20" fmla="*/ 1170465 w 2524618"/>
                <a:gd name="connsiteY20" fmla="*/ 91974 h 270595"/>
                <a:gd name="connsiteX21" fmla="*/ 1221686 w 2524618"/>
                <a:gd name="connsiteY21" fmla="*/ 56529 h 270595"/>
                <a:gd name="connsiteX22" fmla="*/ 1277130 w 2524618"/>
                <a:gd name="connsiteY22" fmla="*/ 76134 h 270595"/>
                <a:gd name="connsiteX23" fmla="*/ 1318679 w 2524618"/>
                <a:gd name="connsiteY23" fmla="*/ 105226 h 270595"/>
                <a:gd name="connsiteX24" fmla="*/ 1408347 w 2524618"/>
                <a:gd name="connsiteY24" fmla="*/ 85142 h 270595"/>
                <a:gd name="connsiteX25" fmla="*/ 1493537 w 2524618"/>
                <a:gd name="connsiteY25" fmla="*/ 83483 h 270595"/>
                <a:gd name="connsiteX26" fmla="*/ 1543543 w 2524618"/>
                <a:gd name="connsiteY26" fmla="*/ 9664 h 270595"/>
                <a:gd name="connsiteX27" fmla="*/ 1612600 w 2524618"/>
                <a:gd name="connsiteY27" fmla="*/ 83483 h 270595"/>
                <a:gd name="connsiteX28" fmla="*/ 1664987 w 2524618"/>
                <a:gd name="connsiteY28" fmla="*/ 52527 h 270595"/>
                <a:gd name="connsiteX29" fmla="*/ 1757856 w 2524618"/>
                <a:gd name="connsiteY29" fmla="*/ 78720 h 270595"/>
                <a:gd name="connsiteX30" fmla="*/ 1819768 w 2524618"/>
                <a:gd name="connsiteY30" fmla="*/ 50145 h 270595"/>
                <a:gd name="connsiteX31" fmla="*/ 1857868 w 2524618"/>
                <a:gd name="connsiteY31" fmla="*/ 139 h 270595"/>
                <a:gd name="connsiteX32" fmla="*/ 1924543 w 2524618"/>
                <a:gd name="connsiteY32" fmla="*/ 66814 h 270595"/>
                <a:gd name="connsiteX33" fmla="*/ 1967406 w 2524618"/>
                <a:gd name="connsiteY33" fmla="*/ 40620 h 270595"/>
                <a:gd name="connsiteX34" fmla="*/ 2017412 w 2524618"/>
                <a:gd name="connsiteY34" fmla="*/ 78720 h 270595"/>
                <a:gd name="connsiteX35" fmla="*/ 2129331 w 2524618"/>
                <a:gd name="connsiteY35" fmla="*/ 95389 h 270595"/>
                <a:gd name="connsiteX36" fmla="*/ 2169812 w 2524618"/>
                <a:gd name="connsiteY36" fmla="*/ 38239 h 270595"/>
                <a:gd name="connsiteX37" fmla="*/ 2255537 w 2524618"/>
                <a:gd name="connsiteY37" fmla="*/ 78720 h 270595"/>
                <a:gd name="connsiteX38" fmla="*/ 2331737 w 2524618"/>
                <a:gd name="connsiteY38" fmla="*/ 47764 h 270595"/>
                <a:gd name="connsiteX39" fmla="*/ 2391268 w 2524618"/>
                <a:gd name="connsiteY39" fmla="*/ 73958 h 270595"/>
                <a:gd name="connsiteX40" fmla="*/ 2457943 w 2524618"/>
                <a:gd name="connsiteY40" fmla="*/ 45383 h 270595"/>
                <a:gd name="connsiteX41" fmla="*/ 2524618 w 2524618"/>
                <a:gd name="connsiteY41" fmla="*/ 31095 h 270595"/>
                <a:gd name="connsiteX0" fmla="*/ 0 w 2524618"/>
                <a:gd name="connsiteY0" fmla="*/ 270595 h 270595"/>
                <a:gd name="connsiteX1" fmla="*/ 209470 w 2524618"/>
                <a:gd name="connsiteY1" fmla="*/ 262907 h 270595"/>
                <a:gd name="connsiteX2" fmla="*/ 310653 w 2524618"/>
                <a:gd name="connsiteY2" fmla="*/ 239911 h 270595"/>
                <a:gd name="connsiteX3" fmla="*/ 387880 w 2524618"/>
                <a:gd name="connsiteY3" fmla="*/ 250960 h 270595"/>
                <a:gd name="connsiteX4" fmla="*/ 464796 w 2524618"/>
                <a:gd name="connsiteY4" fmla="*/ 234386 h 270595"/>
                <a:gd name="connsiteX5" fmla="*/ 504354 w 2524618"/>
                <a:gd name="connsiteY5" fmla="*/ 205499 h 270595"/>
                <a:gd name="connsiteX6" fmla="*/ 533852 w 2524618"/>
                <a:gd name="connsiteY6" fmla="*/ 224207 h 270595"/>
                <a:gd name="connsiteX7" fmla="*/ 582690 w 2524618"/>
                <a:gd name="connsiteY7" fmla="*/ 190830 h 270595"/>
                <a:gd name="connsiteX8" fmla="*/ 660985 w 2524618"/>
                <a:gd name="connsiteY8" fmla="*/ 184857 h 270595"/>
                <a:gd name="connsiteX9" fmla="*/ 714294 w 2524618"/>
                <a:gd name="connsiteY9" fmla="*/ 150172 h 270595"/>
                <a:gd name="connsiteX10" fmla="*/ 757588 w 2524618"/>
                <a:gd name="connsiteY10" fmla="*/ 123732 h 270595"/>
                <a:gd name="connsiteX11" fmla="*/ 800308 w 2524618"/>
                <a:gd name="connsiteY11" fmla="*/ 132429 h 270595"/>
                <a:gd name="connsiteX12" fmla="*/ 814881 w 2524618"/>
                <a:gd name="connsiteY12" fmla="*/ 93008 h 270595"/>
                <a:gd name="connsiteX13" fmla="*/ 842922 w 2524618"/>
                <a:gd name="connsiteY13" fmla="*/ 115311 h 270595"/>
                <a:gd name="connsiteX14" fmla="*/ 867268 w 2524618"/>
                <a:gd name="connsiteY14" fmla="*/ 90627 h 270595"/>
                <a:gd name="connsiteX15" fmla="*/ 891081 w 2524618"/>
                <a:gd name="connsiteY15" fmla="*/ 50145 h 270595"/>
                <a:gd name="connsiteX16" fmla="*/ 938706 w 2524618"/>
                <a:gd name="connsiteY16" fmla="*/ 90627 h 270595"/>
                <a:gd name="connsiteX17" fmla="*/ 1008542 w 2524618"/>
                <a:gd name="connsiteY17" fmla="*/ 25367 h 270595"/>
                <a:gd name="connsiteX18" fmla="*/ 1055387 w 2524618"/>
                <a:gd name="connsiteY18" fmla="*/ 88245 h 270595"/>
                <a:gd name="connsiteX19" fmla="*/ 1121777 w 2524618"/>
                <a:gd name="connsiteY19" fmla="*/ 32266 h 270595"/>
                <a:gd name="connsiteX20" fmla="*/ 1170465 w 2524618"/>
                <a:gd name="connsiteY20" fmla="*/ 91974 h 270595"/>
                <a:gd name="connsiteX21" fmla="*/ 1224992 w 2524618"/>
                <a:gd name="connsiteY21" fmla="*/ 48039 h 270595"/>
                <a:gd name="connsiteX22" fmla="*/ 1277130 w 2524618"/>
                <a:gd name="connsiteY22" fmla="*/ 76134 h 270595"/>
                <a:gd name="connsiteX23" fmla="*/ 1318679 w 2524618"/>
                <a:gd name="connsiteY23" fmla="*/ 105226 h 270595"/>
                <a:gd name="connsiteX24" fmla="*/ 1408347 w 2524618"/>
                <a:gd name="connsiteY24" fmla="*/ 85142 h 270595"/>
                <a:gd name="connsiteX25" fmla="*/ 1493537 w 2524618"/>
                <a:gd name="connsiteY25" fmla="*/ 83483 h 270595"/>
                <a:gd name="connsiteX26" fmla="*/ 1543543 w 2524618"/>
                <a:gd name="connsiteY26" fmla="*/ 9664 h 270595"/>
                <a:gd name="connsiteX27" fmla="*/ 1612600 w 2524618"/>
                <a:gd name="connsiteY27" fmla="*/ 83483 h 270595"/>
                <a:gd name="connsiteX28" fmla="*/ 1664987 w 2524618"/>
                <a:gd name="connsiteY28" fmla="*/ 52527 h 270595"/>
                <a:gd name="connsiteX29" fmla="*/ 1757856 w 2524618"/>
                <a:gd name="connsiteY29" fmla="*/ 78720 h 270595"/>
                <a:gd name="connsiteX30" fmla="*/ 1819768 w 2524618"/>
                <a:gd name="connsiteY30" fmla="*/ 50145 h 270595"/>
                <a:gd name="connsiteX31" fmla="*/ 1857868 w 2524618"/>
                <a:gd name="connsiteY31" fmla="*/ 139 h 270595"/>
                <a:gd name="connsiteX32" fmla="*/ 1924543 w 2524618"/>
                <a:gd name="connsiteY32" fmla="*/ 66814 h 270595"/>
                <a:gd name="connsiteX33" fmla="*/ 1967406 w 2524618"/>
                <a:gd name="connsiteY33" fmla="*/ 40620 h 270595"/>
                <a:gd name="connsiteX34" fmla="*/ 2017412 w 2524618"/>
                <a:gd name="connsiteY34" fmla="*/ 78720 h 270595"/>
                <a:gd name="connsiteX35" fmla="*/ 2129331 w 2524618"/>
                <a:gd name="connsiteY35" fmla="*/ 95389 h 270595"/>
                <a:gd name="connsiteX36" fmla="*/ 2169812 w 2524618"/>
                <a:gd name="connsiteY36" fmla="*/ 38239 h 270595"/>
                <a:gd name="connsiteX37" fmla="*/ 2255537 w 2524618"/>
                <a:gd name="connsiteY37" fmla="*/ 78720 h 270595"/>
                <a:gd name="connsiteX38" fmla="*/ 2331737 w 2524618"/>
                <a:gd name="connsiteY38" fmla="*/ 47764 h 270595"/>
                <a:gd name="connsiteX39" fmla="*/ 2391268 w 2524618"/>
                <a:gd name="connsiteY39" fmla="*/ 73958 h 270595"/>
                <a:gd name="connsiteX40" fmla="*/ 2457943 w 2524618"/>
                <a:gd name="connsiteY40" fmla="*/ 45383 h 270595"/>
                <a:gd name="connsiteX41" fmla="*/ 2524618 w 2524618"/>
                <a:gd name="connsiteY41" fmla="*/ 31095 h 270595"/>
                <a:gd name="connsiteX0" fmla="*/ 0 w 2524618"/>
                <a:gd name="connsiteY0" fmla="*/ 270595 h 270595"/>
                <a:gd name="connsiteX1" fmla="*/ 209470 w 2524618"/>
                <a:gd name="connsiteY1" fmla="*/ 262907 h 270595"/>
                <a:gd name="connsiteX2" fmla="*/ 310653 w 2524618"/>
                <a:gd name="connsiteY2" fmla="*/ 239911 h 270595"/>
                <a:gd name="connsiteX3" fmla="*/ 387880 w 2524618"/>
                <a:gd name="connsiteY3" fmla="*/ 250960 h 270595"/>
                <a:gd name="connsiteX4" fmla="*/ 464796 w 2524618"/>
                <a:gd name="connsiteY4" fmla="*/ 234386 h 270595"/>
                <a:gd name="connsiteX5" fmla="*/ 504354 w 2524618"/>
                <a:gd name="connsiteY5" fmla="*/ 205499 h 270595"/>
                <a:gd name="connsiteX6" fmla="*/ 533852 w 2524618"/>
                <a:gd name="connsiteY6" fmla="*/ 224207 h 270595"/>
                <a:gd name="connsiteX7" fmla="*/ 582690 w 2524618"/>
                <a:gd name="connsiteY7" fmla="*/ 190830 h 270595"/>
                <a:gd name="connsiteX8" fmla="*/ 660985 w 2524618"/>
                <a:gd name="connsiteY8" fmla="*/ 184857 h 270595"/>
                <a:gd name="connsiteX9" fmla="*/ 714294 w 2524618"/>
                <a:gd name="connsiteY9" fmla="*/ 150172 h 270595"/>
                <a:gd name="connsiteX10" fmla="*/ 757588 w 2524618"/>
                <a:gd name="connsiteY10" fmla="*/ 123732 h 270595"/>
                <a:gd name="connsiteX11" fmla="*/ 800308 w 2524618"/>
                <a:gd name="connsiteY11" fmla="*/ 132429 h 270595"/>
                <a:gd name="connsiteX12" fmla="*/ 814881 w 2524618"/>
                <a:gd name="connsiteY12" fmla="*/ 93008 h 270595"/>
                <a:gd name="connsiteX13" fmla="*/ 842922 w 2524618"/>
                <a:gd name="connsiteY13" fmla="*/ 115311 h 270595"/>
                <a:gd name="connsiteX14" fmla="*/ 867268 w 2524618"/>
                <a:gd name="connsiteY14" fmla="*/ 90627 h 270595"/>
                <a:gd name="connsiteX15" fmla="*/ 891081 w 2524618"/>
                <a:gd name="connsiteY15" fmla="*/ 50145 h 270595"/>
                <a:gd name="connsiteX16" fmla="*/ 938706 w 2524618"/>
                <a:gd name="connsiteY16" fmla="*/ 90627 h 270595"/>
                <a:gd name="connsiteX17" fmla="*/ 1008542 w 2524618"/>
                <a:gd name="connsiteY17" fmla="*/ 25367 h 270595"/>
                <a:gd name="connsiteX18" fmla="*/ 1055387 w 2524618"/>
                <a:gd name="connsiteY18" fmla="*/ 88245 h 270595"/>
                <a:gd name="connsiteX19" fmla="*/ 1121777 w 2524618"/>
                <a:gd name="connsiteY19" fmla="*/ 32266 h 270595"/>
                <a:gd name="connsiteX20" fmla="*/ 1170465 w 2524618"/>
                <a:gd name="connsiteY20" fmla="*/ 91974 h 270595"/>
                <a:gd name="connsiteX21" fmla="*/ 1224992 w 2524618"/>
                <a:gd name="connsiteY21" fmla="*/ 48039 h 270595"/>
                <a:gd name="connsiteX22" fmla="*/ 1270519 w 2524618"/>
                <a:gd name="connsiteY22" fmla="*/ 100191 h 270595"/>
                <a:gd name="connsiteX23" fmla="*/ 1318679 w 2524618"/>
                <a:gd name="connsiteY23" fmla="*/ 105226 h 270595"/>
                <a:gd name="connsiteX24" fmla="*/ 1408347 w 2524618"/>
                <a:gd name="connsiteY24" fmla="*/ 85142 h 270595"/>
                <a:gd name="connsiteX25" fmla="*/ 1493537 w 2524618"/>
                <a:gd name="connsiteY25" fmla="*/ 83483 h 270595"/>
                <a:gd name="connsiteX26" fmla="*/ 1543543 w 2524618"/>
                <a:gd name="connsiteY26" fmla="*/ 9664 h 270595"/>
                <a:gd name="connsiteX27" fmla="*/ 1612600 w 2524618"/>
                <a:gd name="connsiteY27" fmla="*/ 83483 h 270595"/>
                <a:gd name="connsiteX28" fmla="*/ 1664987 w 2524618"/>
                <a:gd name="connsiteY28" fmla="*/ 52527 h 270595"/>
                <a:gd name="connsiteX29" fmla="*/ 1757856 w 2524618"/>
                <a:gd name="connsiteY29" fmla="*/ 78720 h 270595"/>
                <a:gd name="connsiteX30" fmla="*/ 1819768 w 2524618"/>
                <a:gd name="connsiteY30" fmla="*/ 50145 h 270595"/>
                <a:gd name="connsiteX31" fmla="*/ 1857868 w 2524618"/>
                <a:gd name="connsiteY31" fmla="*/ 139 h 270595"/>
                <a:gd name="connsiteX32" fmla="*/ 1924543 w 2524618"/>
                <a:gd name="connsiteY32" fmla="*/ 66814 h 270595"/>
                <a:gd name="connsiteX33" fmla="*/ 1967406 w 2524618"/>
                <a:gd name="connsiteY33" fmla="*/ 40620 h 270595"/>
                <a:gd name="connsiteX34" fmla="*/ 2017412 w 2524618"/>
                <a:gd name="connsiteY34" fmla="*/ 78720 h 270595"/>
                <a:gd name="connsiteX35" fmla="*/ 2129331 w 2524618"/>
                <a:gd name="connsiteY35" fmla="*/ 95389 h 270595"/>
                <a:gd name="connsiteX36" fmla="*/ 2169812 w 2524618"/>
                <a:gd name="connsiteY36" fmla="*/ 38239 h 270595"/>
                <a:gd name="connsiteX37" fmla="*/ 2255537 w 2524618"/>
                <a:gd name="connsiteY37" fmla="*/ 78720 h 270595"/>
                <a:gd name="connsiteX38" fmla="*/ 2331737 w 2524618"/>
                <a:gd name="connsiteY38" fmla="*/ 47764 h 270595"/>
                <a:gd name="connsiteX39" fmla="*/ 2391268 w 2524618"/>
                <a:gd name="connsiteY39" fmla="*/ 73958 h 270595"/>
                <a:gd name="connsiteX40" fmla="*/ 2457943 w 2524618"/>
                <a:gd name="connsiteY40" fmla="*/ 45383 h 270595"/>
                <a:gd name="connsiteX41" fmla="*/ 2524618 w 2524618"/>
                <a:gd name="connsiteY41" fmla="*/ 31095 h 270595"/>
                <a:gd name="connsiteX0" fmla="*/ 0 w 2524618"/>
                <a:gd name="connsiteY0" fmla="*/ 270595 h 270595"/>
                <a:gd name="connsiteX1" fmla="*/ 209470 w 2524618"/>
                <a:gd name="connsiteY1" fmla="*/ 262907 h 270595"/>
                <a:gd name="connsiteX2" fmla="*/ 310653 w 2524618"/>
                <a:gd name="connsiteY2" fmla="*/ 239911 h 270595"/>
                <a:gd name="connsiteX3" fmla="*/ 387880 w 2524618"/>
                <a:gd name="connsiteY3" fmla="*/ 250960 h 270595"/>
                <a:gd name="connsiteX4" fmla="*/ 464796 w 2524618"/>
                <a:gd name="connsiteY4" fmla="*/ 234386 h 270595"/>
                <a:gd name="connsiteX5" fmla="*/ 504354 w 2524618"/>
                <a:gd name="connsiteY5" fmla="*/ 205499 h 270595"/>
                <a:gd name="connsiteX6" fmla="*/ 533852 w 2524618"/>
                <a:gd name="connsiteY6" fmla="*/ 224207 h 270595"/>
                <a:gd name="connsiteX7" fmla="*/ 582690 w 2524618"/>
                <a:gd name="connsiteY7" fmla="*/ 190830 h 270595"/>
                <a:gd name="connsiteX8" fmla="*/ 660985 w 2524618"/>
                <a:gd name="connsiteY8" fmla="*/ 184857 h 270595"/>
                <a:gd name="connsiteX9" fmla="*/ 714294 w 2524618"/>
                <a:gd name="connsiteY9" fmla="*/ 150172 h 270595"/>
                <a:gd name="connsiteX10" fmla="*/ 757588 w 2524618"/>
                <a:gd name="connsiteY10" fmla="*/ 123732 h 270595"/>
                <a:gd name="connsiteX11" fmla="*/ 800308 w 2524618"/>
                <a:gd name="connsiteY11" fmla="*/ 132429 h 270595"/>
                <a:gd name="connsiteX12" fmla="*/ 814881 w 2524618"/>
                <a:gd name="connsiteY12" fmla="*/ 93008 h 270595"/>
                <a:gd name="connsiteX13" fmla="*/ 842922 w 2524618"/>
                <a:gd name="connsiteY13" fmla="*/ 115311 h 270595"/>
                <a:gd name="connsiteX14" fmla="*/ 867268 w 2524618"/>
                <a:gd name="connsiteY14" fmla="*/ 90627 h 270595"/>
                <a:gd name="connsiteX15" fmla="*/ 891081 w 2524618"/>
                <a:gd name="connsiteY15" fmla="*/ 50145 h 270595"/>
                <a:gd name="connsiteX16" fmla="*/ 938706 w 2524618"/>
                <a:gd name="connsiteY16" fmla="*/ 90627 h 270595"/>
                <a:gd name="connsiteX17" fmla="*/ 1008542 w 2524618"/>
                <a:gd name="connsiteY17" fmla="*/ 25367 h 270595"/>
                <a:gd name="connsiteX18" fmla="*/ 1055387 w 2524618"/>
                <a:gd name="connsiteY18" fmla="*/ 88245 h 270595"/>
                <a:gd name="connsiteX19" fmla="*/ 1121777 w 2524618"/>
                <a:gd name="connsiteY19" fmla="*/ 32266 h 270595"/>
                <a:gd name="connsiteX20" fmla="*/ 1170465 w 2524618"/>
                <a:gd name="connsiteY20" fmla="*/ 91974 h 270595"/>
                <a:gd name="connsiteX21" fmla="*/ 1224992 w 2524618"/>
                <a:gd name="connsiteY21" fmla="*/ 48039 h 270595"/>
                <a:gd name="connsiteX22" fmla="*/ 1270519 w 2524618"/>
                <a:gd name="connsiteY22" fmla="*/ 100191 h 270595"/>
                <a:gd name="connsiteX23" fmla="*/ 1318679 w 2524618"/>
                <a:gd name="connsiteY23" fmla="*/ 84000 h 270595"/>
                <a:gd name="connsiteX24" fmla="*/ 1408347 w 2524618"/>
                <a:gd name="connsiteY24" fmla="*/ 85142 h 270595"/>
                <a:gd name="connsiteX25" fmla="*/ 1493537 w 2524618"/>
                <a:gd name="connsiteY25" fmla="*/ 83483 h 270595"/>
                <a:gd name="connsiteX26" fmla="*/ 1543543 w 2524618"/>
                <a:gd name="connsiteY26" fmla="*/ 9664 h 270595"/>
                <a:gd name="connsiteX27" fmla="*/ 1612600 w 2524618"/>
                <a:gd name="connsiteY27" fmla="*/ 83483 h 270595"/>
                <a:gd name="connsiteX28" fmla="*/ 1664987 w 2524618"/>
                <a:gd name="connsiteY28" fmla="*/ 52527 h 270595"/>
                <a:gd name="connsiteX29" fmla="*/ 1757856 w 2524618"/>
                <a:gd name="connsiteY29" fmla="*/ 78720 h 270595"/>
                <a:gd name="connsiteX30" fmla="*/ 1819768 w 2524618"/>
                <a:gd name="connsiteY30" fmla="*/ 50145 h 270595"/>
                <a:gd name="connsiteX31" fmla="*/ 1857868 w 2524618"/>
                <a:gd name="connsiteY31" fmla="*/ 139 h 270595"/>
                <a:gd name="connsiteX32" fmla="*/ 1924543 w 2524618"/>
                <a:gd name="connsiteY32" fmla="*/ 66814 h 270595"/>
                <a:gd name="connsiteX33" fmla="*/ 1967406 w 2524618"/>
                <a:gd name="connsiteY33" fmla="*/ 40620 h 270595"/>
                <a:gd name="connsiteX34" fmla="*/ 2017412 w 2524618"/>
                <a:gd name="connsiteY34" fmla="*/ 78720 h 270595"/>
                <a:gd name="connsiteX35" fmla="*/ 2129331 w 2524618"/>
                <a:gd name="connsiteY35" fmla="*/ 95389 h 270595"/>
                <a:gd name="connsiteX36" fmla="*/ 2169812 w 2524618"/>
                <a:gd name="connsiteY36" fmla="*/ 38239 h 270595"/>
                <a:gd name="connsiteX37" fmla="*/ 2255537 w 2524618"/>
                <a:gd name="connsiteY37" fmla="*/ 78720 h 270595"/>
                <a:gd name="connsiteX38" fmla="*/ 2331737 w 2524618"/>
                <a:gd name="connsiteY38" fmla="*/ 47764 h 270595"/>
                <a:gd name="connsiteX39" fmla="*/ 2391268 w 2524618"/>
                <a:gd name="connsiteY39" fmla="*/ 73958 h 270595"/>
                <a:gd name="connsiteX40" fmla="*/ 2457943 w 2524618"/>
                <a:gd name="connsiteY40" fmla="*/ 45383 h 270595"/>
                <a:gd name="connsiteX41" fmla="*/ 2524618 w 2524618"/>
                <a:gd name="connsiteY41" fmla="*/ 31095 h 270595"/>
                <a:gd name="connsiteX0" fmla="*/ 0 w 2524618"/>
                <a:gd name="connsiteY0" fmla="*/ 270595 h 270595"/>
                <a:gd name="connsiteX1" fmla="*/ 209470 w 2524618"/>
                <a:gd name="connsiteY1" fmla="*/ 262907 h 270595"/>
                <a:gd name="connsiteX2" fmla="*/ 310653 w 2524618"/>
                <a:gd name="connsiteY2" fmla="*/ 239911 h 270595"/>
                <a:gd name="connsiteX3" fmla="*/ 387880 w 2524618"/>
                <a:gd name="connsiteY3" fmla="*/ 250960 h 270595"/>
                <a:gd name="connsiteX4" fmla="*/ 464796 w 2524618"/>
                <a:gd name="connsiteY4" fmla="*/ 234386 h 270595"/>
                <a:gd name="connsiteX5" fmla="*/ 504354 w 2524618"/>
                <a:gd name="connsiteY5" fmla="*/ 205499 h 270595"/>
                <a:gd name="connsiteX6" fmla="*/ 533852 w 2524618"/>
                <a:gd name="connsiteY6" fmla="*/ 224207 h 270595"/>
                <a:gd name="connsiteX7" fmla="*/ 582690 w 2524618"/>
                <a:gd name="connsiteY7" fmla="*/ 190830 h 270595"/>
                <a:gd name="connsiteX8" fmla="*/ 660985 w 2524618"/>
                <a:gd name="connsiteY8" fmla="*/ 184857 h 270595"/>
                <a:gd name="connsiteX9" fmla="*/ 714294 w 2524618"/>
                <a:gd name="connsiteY9" fmla="*/ 150172 h 270595"/>
                <a:gd name="connsiteX10" fmla="*/ 757588 w 2524618"/>
                <a:gd name="connsiteY10" fmla="*/ 123732 h 270595"/>
                <a:gd name="connsiteX11" fmla="*/ 800308 w 2524618"/>
                <a:gd name="connsiteY11" fmla="*/ 132429 h 270595"/>
                <a:gd name="connsiteX12" fmla="*/ 814881 w 2524618"/>
                <a:gd name="connsiteY12" fmla="*/ 93008 h 270595"/>
                <a:gd name="connsiteX13" fmla="*/ 842922 w 2524618"/>
                <a:gd name="connsiteY13" fmla="*/ 115311 h 270595"/>
                <a:gd name="connsiteX14" fmla="*/ 867268 w 2524618"/>
                <a:gd name="connsiteY14" fmla="*/ 90627 h 270595"/>
                <a:gd name="connsiteX15" fmla="*/ 891081 w 2524618"/>
                <a:gd name="connsiteY15" fmla="*/ 50145 h 270595"/>
                <a:gd name="connsiteX16" fmla="*/ 938706 w 2524618"/>
                <a:gd name="connsiteY16" fmla="*/ 90627 h 270595"/>
                <a:gd name="connsiteX17" fmla="*/ 1008542 w 2524618"/>
                <a:gd name="connsiteY17" fmla="*/ 25367 h 270595"/>
                <a:gd name="connsiteX18" fmla="*/ 1055387 w 2524618"/>
                <a:gd name="connsiteY18" fmla="*/ 88245 h 270595"/>
                <a:gd name="connsiteX19" fmla="*/ 1121777 w 2524618"/>
                <a:gd name="connsiteY19" fmla="*/ 32266 h 270595"/>
                <a:gd name="connsiteX20" fmla="*/ 1170465 w 2524618"/>
                <a:gd name="connsiteY20" fmla="*/ 91974 h 270595"/>
                <a:gd name="connsiteX21" fmla="*/ 1224992 w 2524618"/>
                <a:gd name="connsiteY21" fmla="*/ 48039 h 270595"/>
                <a:gd name="connsiteX22" fmla="*/ 1270519 w 2524618"/>
                <a:gd name="connsiteY22" fmla="*/ 100191 h 270595"/>
                <a:gd name="connsiteX23" fmla="*/ 1318679 w 2524618"/>
                <a:gd name="connsiteY23" fmla="*/ 84000 h 270595"/>
                <a:gd name="connsiteX24" fmla="*/ 1365382 w 2524618"/>
                <a:gd name="connsiteY24" fmla="*/ 110614 h 270595"/>
                <a:gd name="connsiteX25" fmla="*/ 1493537 w 2524618"/>
                <a:gd name="connsiteY25" fmla="*/ 83483 h 270595"/>
                <a:gd name="connsiteX26" fmla="*/ 1543543 w 2524618"/>
                <a:gd name="connsiteY26" fmla="*/ 9664 h 270595"/>
                <a:gd name="connsiteX27" fmla="*/ 1612600 w 2524618"/>
                <a:gd name="connsiteY27" fmla="*/ 83483 h 270595"/>
                <a:gd name="connsiteX28" fmla="*/ 1664987 w 2524618"/>
                <a:gd name="connsiteY28" fmla="*/ 52527 h 270595"/>
                <a:gd name="connsiteX29" fmla="*/ 1757856 w 2524618"/>
                <a:gd name="connsiteY29" fmla="*/ 78720 h 270595"/>
                <a:gd name="connsiteX30" fmla="*/ 1819768 w 2524618"/>
                <a:gd name="connsiteY30" fmla="*/ 50145 h 270595"/>
                <a:gd name="connsiteX31" fmla="*/ 1857868 w 2524618"/>
                <a:gd name="connsiteY31" fmla="*/ 139 h 270595"/>
                <a:gd name="connsiteX32" fmla="*/ 1924543 w 2524618"/>
                <a:gd name="connsiteY32" fmla="*/ 66814 h 270595"/>
                <a:gd name="connsiteX33" fmla="*/ 1967406 w 2524618"/>
                <a:gd name="connsiteY33" fmla="*/ 40620 h 270595"/>
                <a:gd name="connsiteX34" fmla="*/ 2017412 w 2524618"/>
                <a:gd name="connsiteY34" fmla="*/ 78720 h 270595"/>
                <a:gd name="connsiteX35" fmla="*/ 2129331 w 2524618"/>
                <a:gd name="connsiteY35" fmla="*/ 95389 h 270595"/>
                <a:gd name="connsiteX36" fmla="*/ 2169812 w 2524618"/>
                <a:gd name="connsiteY36" fmla="*/ 38239 h 270595"/>
                <a:gd name="connsiteX37" fmla="*/ 2255537 w 2524618"/>
                <a:gd name="connsiteY37" fmla="*/ 78720 h 270595"/>
                <a:gd name="connsiteX38" fmla="*/ 2331737 w 2524618"/>
                <a:gd name="connsiteY38" fmla="*/ 47764 h 270595"/>
                <a:gd name="connsiteX39" fmla="*/ 2391268 w 2524618"/>
                <a:gd name="connsiteY39" fmla="*/ 73958 h 270595"/>
                <a:gd name="connsiteX40" fmla="*/ 2457943 w 2524618"/>
                <a:gd name="connsiteY40" fmla="*/ 45383 h 270595"/>
                <a:gd name="connsiteX41" fmla="*/ 2524618 w 2524618"/>
                <a:gd name="connsiteY41" fmla="*/ 31095 h 270595"/>
                <a:gd name="connsiteX0" fmla="*/ 0 w 2524618"/>
                <a:gd name="connsiteY0" fmla="*/ 270595 h 270595"/>
                <a:gd name="connsiteX1" fmla="*/ 209470 w 2524618"/>
                <a:gd name="connsiteY1" fmla="*/ 262907 h 270595"/>
                <a:gd name="connsiteX2" fmla="*/ 310653 w 2524618"/>
                <a:gd name="connsiteY2" fmla="*/ 239911 h 270595"/>
                <a:gd name="connsiteX3" fmla="*/ 387880 w 2524618"/>
                <a:gd name="connsiteY3" fmla="*/ 250960 h 270595"/>
                <a:gd name="connsiteX4" fmla="*/ 464796 w 2524618"/>
                <a:gd name="connsiteY4" fmla="*/ 234386 h 270595"/>
                <a:gd name="connsiteX5" fmla="*/ 504354 w 2524618"/>
                <a:gd name="connsiteY5" fmla="*/ 205499 h 270595"/>
                <a:gd name="connsiteX6" fmla="*/ 533852 w 2524618"/>
                <a:gd name="connsiteY6" fmla="*/ 224207 h 270595"/>
                <a:gd name="connsiteX7" fmla="*/ 582690 w 2524618"/>
                <a:gd name="connsiteY7" fmla="*/ 190830 h 270595"/>
                <a:gd name="connsiteX8" fmla="*/ 660985 w 2524618"/>
                <a:gd name="connsiteY8" fmla="*/ 184857 h 270595"/>
                <a:gd name="connsiteX9" fmla="*/ 714294 w 2524618"/>
                <a:gd name="connsiteY9" fmla="*/ 150172 h 270595"/>
                <a:gd name="connsiteX10" fmla="*/ 757588 w 2524618"/>
                <a:gd name="connsiteY10" fmla="*/ 123732 h 270595"/>
                <a:gd name="connsiteX11" fmla="*/ 800308 w 2524618"/>
                <a:gd name="connsiteY11" fmla="*/ 132429 h 270595"/>
                <a:gd name="connsiteX12" fmla="*/ 814881 w 2524618"/>
                <a:gd name="connsiteY12" fmla="*/ 93008 h 270595"/>
                <a:gd name="connsiteX13" fmla="*/ 842922 w 2524618"/>
                <a:gd name="connsiteY13" fmla="*/ 115311 h 270595"/>
                <a:gd name="connsiteX14" fmla="*/ 867268 w 2524618"/>
                <a:gd name="connsiteY14" fmla="*/ 90627 h 270595"/>
                <a:gd name="connsiteX15" fmla="*/ 891081 w 2524618"/>
                <a:gd name="connsiteY15" fmla="*/ 50145 h 270595"/>
                <a:gd name="connsiteX16" fmla="*/ 938706 w 2524618"/>
                <a:gd name="connsiteY16" fmla="*/ 90627 h 270595"/>
                <a:gd name="connsiteX17" fmla="*/ 1008542 w 2524618"/>
                <a:gd name="connsiteY17" fmla="*/ 25367 h 270595"/>
                <a:gd name="connsiteX18" fmla="*/ 1055387 w 2524618"/>
                <a:gd name="connsiteY18" fmla="*/ 88245 h 270595"/>
                <a:gd name="connsiteX19" fmla="*/ 1121777 w 2524618"/>
                <a:gd name="connsiteY19" fmla="*/ 32266 h 270595"/>
                <a:gd name="connsiteX20" fmla="*/ 1170465 w 2524618"/>
                <a:gd name="connsiteY20" fmla="*/ 91974 h 270595"/>
                <a:gd name="connsiteX21" fmla="*/ 1224992 w 2524618"/>
                <a:gd name="connsiteY21" fmla="*/ 48039 h 270595"/>
                <a:gd name="connsiteX22" fmla="*/ 1270519 w 2524618"/>
                <a:gd name="connsiteY22" fmla="*/ 100191 h 270595"/>
                <a:gd name="connsiteX23" fmla="*/ 1318679 w 2524618"/>
                <a:gd name="connsiteY23" fmla="*/ 84000 h 270595"/>
                <a:gd name="connsiteX24" fmla="*/ 1365382 w 2524618"/>
                <a:gd name="connsiteY24" fmla="*/ 110614 h 270595"/>
                <a:gd name="connsiteX25" fmla="*/ 1467096 w 2524618"/>
                <a:gd name="connsiteY25" fmla="*/ 133013 h 270595"/>
                <a:gd name="connsiteX26" fmla="*/ 1543543 w 2524618"/>
                <a:gd name="connsiteY26" fmla="*/ 9664 h 270595"/>
                <a:gd name="connsiteX27" fmla="*/ 1612600 w 2524618"/>
                <a:gd name="connsiteY27" fmla="*/ 83483 h 270595"/>
                <a:gd name="connsiteX28" fmla="*/ 1664987 w 2524618"/>
                <a:gd name="connsiteY28" fmla="*/ 52527 h 270595"/>
                <a:gd name="connsiteX29" fmla="*/ 1757856 w 2524618"/>
                <a:gd name="connsiteY29" fmla="*/ 78720 h 270595"/>
                <a:gd name="connsiteX30" fmla="*/ 1819768 w 2524618"/>
                <a:gd name="connsiteY30" fmla="*/ 50145 h 270595"/>
                <a:gd name="connsiteX31" fmla="*/ 1857868 w 2524618"/>
                <a:gd name="connsiteY31" fmla="*/ 139 h 270595"/>
                <a:gd name="connsiteX32" fmla="*/ 1924543 w 2524618"/>
                <a:gd name="connsiteY32" fmla="*/ 66814 h 270595"/>
                <a:gd name="connsiteX33" fmla="*/ 1967406 w 2524618"/>
                <a:gd name="connsiteY33" fmla="*/ 40620 h 270595"/>
                <a:gd name="connsiteX34" fmla="*/ 2017412 w 2524618"/>
                <a:gd name="connsiteY34" fmla="*/ 78720 h 270595"/>
                <a:gd name="connsiteX35" fmla="*/ 2129331 w 2524618"/>
                <a:gd name="connsiteY35" fmla="*/ 95389 h 270595"/>
                <a:gd name="connsiteX36" fmla="*/ 2169812 w 2524618"/>
                <a:gd name="connsiteY36" fmla="*/ 38239 h 270595"/>
                <a:gd name="connsiteX37" fmla="*/ 2255537 w 2524618"/>
                <a:gd name="connsiteY37" fmla="*/ 78720 h 270595"/>
                <a:gd name="connsiteX38" fmla="*/ 2331737 w 2524618"/>
                <a:gd name="connsiteY38" fmla="*/ 47764 h 270595"/>
                <a:gd name="connsiteX39" fmla="*/ 2391268 w 2524618"/>
                <a:gd name="connsiteY39" fmla="*/ 73958 h 270595"/>
                <a:gd name="connsiteX40" fmla="*/ 2457943 w 2524618"/>
                <a:gd name="connsiteY40" fmla="*/ 45383 h 270595"/>
                <a:gd name="connsiteX41" fmla="*/ 2524618 w 2524618"/>
                <a:gd name="connsiteY41" fmla="*/ 31095 h 270595"/>
                <a:gd name="connsiteX0" fmla="*/ 0 w 2524618"/>
                <a:gd name="connsiteY0" fmla="*/ 270595 h 270595"/>
                <a:gd name="connsiteX1" fmla="*/ 209470 w 2524618"/>
                <a:gd name="connsiteY1" fmla="*/ 262907 h 270595"/>
                <a:gd name="connsiteX2" fmla="*/ 310653 w 2524618"/>
                <a:gd name="connsiteY2" fmla="*/ 239911 h 270595"/>
                <a:gd name="connsiteX3" fmla="*/ 387880 w 2524618"/>
                <a:gd name="connsiteY3" fmla="*/ 250960 h 270595"/>
                <a:gd name="connsiteX4" fmla="*/ 464796 w 2524618"/>
                <a:gd name="connsiteY4" fmla="*/ 234386 h 270595"/>
                <a:gd name="connsiteX5" fmla="*/ 504354 w 2524618"/>
                <a:gd name="connsiteY5" fmla="*/ 205499 h 270595"/>
                <a:gd name="connsiteX6" fmla="*/ 533852 w 2524618"/>
                <a:gd name="connsiteY6" fmla="*/ 224207 h 270595"/>
                <a:gd name="connsiteX7" fmla="*/ 582690 w 2524618"/>
                <a:gd name="connsiteY7" fmla="*/ 190830 h 270595"/>
                <a:gd name="connsiteX8" fmla="*/ 660985 w 2524618"/>
                <a:gd name="connsiteY8" fmla="*/ 184857 h 270595"/>
                <a:gd name="connsiteX9" fmla="*/ 714294 w 2524618"/>
                <a:gd name="connsiteY9" fmla="*/ 150172 h 270595"/>
                <a:gd name="connsiteX10" fmla="*/ 757588 w 2524618"/>
                <a:gd name="connsiteY10" fmla="*/ 123732 h 270595"/>
                <a:gd name="connsiteX11" fmla="*/ 800308 w 2524618"/>
                <a:gd name="connsiteY11" fmla="*/ 132429 h 270595"/>
                <a:gd name="connsiteX12" fmla="*/ 814881 w 2524618"/>
                <a:gd name="connsiteY12" fmla="*/ 93008 h 270595"/>
                <a:gd name="connsiteX13" fmla="*/ 842922 w 2524618"/>
                <a:gd name="connsiteY13" fmla="*/ 115311 h 270595"/>
                <a:gd name="connsiteX14" fmla="*/ 867268 w 2524618"/>
                <a:gd name="connsiteY14" fmla="*/ 90627 h 270595"/>
                <a:gd name="connsiteX15" fmla="*/ 891081 w 2524618"/>
                <a:gd name="connsiteY15" fmla="*/ 50145 h 270595"/>
                <a:gd name="connsiteX16" fmla="*/ 938706 w 2524618"/>
                <a:gd name="connsiteY16" fmla="*/ 90627 h 270595"/>
                <a:gd name="connsiteX17" fmla="*/ 1008542 w 2524618"/>
                <a:gd name="connsiteY17" fmla="*/ 25367 h 270595"/>
                <a:gd name="connsiteX18" fmla="*/ 1055387 w 2524618"/>
                <a:gd name="connsiteY18" fmla="*/ 88245 h 270595"/>
                <a:gd name="connsiteX19" fmla="*/ 1121777 w 2524618"/>
                <a:gd name="connsiteY19" fmla="*/ 32266 h 270595"/>
                <a:gd name="connsiteX20" fmla="*/ 1170465 w 2524618"/>
                <a:gd name="connsiteY20" fmla="*/ 91974 h 270595"/>
                <a:gd name="connsiteX21" fmla="*/ 1224992 w 2524618"/>
                <a:gd name="connsiteY21" fmla="*/ 48039 h 270595"/>
                <a:gd name="connsiteX22" fmla="*/ 1270519 w 2524618"/>
                <a:gd name="connsiteY22" fmla="*/ 100191 h 270595"/>
                <a:gd name="connsiteX23" fmla="*/ 1318679 w 2524618"/>
                <a:gd name="connsiteY23" fmla="*/ 84000 h 270595"/>
                <a:gd name="connsiteX24" fmla="*/ 1365382 w 2524618"/>
                <a:gd name="connsiteY24" fmla="*/ 110614 h 270595"/>
                <a:gd name="connsiteX25" fmla="*/ 1467096 w 2524618"/>
                <a:gd name="connsiteY25" fmla="*/ 133013 h 270595"/>
                <a:gd name="connsiteX26" fmla="*/ 1507189 w 2524618"/>
                <a:gd name="connsiteY26" fmla="*/ 175236 h 270595"/>
                <a:gd name="connsiteX27" fmla="*/ 1612600 w 2524618"/>
                <a:gd name="connsiteY27" fmla="*/ 83483 h 270595"/>
                <a:gd name="connsiteX28" fmla="*/ 1664987 w 2524618"/>
                <a:gd name="connsiteY28" fmla="*/ 52527 h 270595"/>
                <a:gd name="connsiteX29" fmla="*/ 1757856 w 2524618"/>
                <a:gd name="connsiteY29" fmla="*/ 78720 h 270595"/>
                <a:gd name="connsiteX30" fmla="*/ 1819768 w 2524618"/>
                <a:gd name="connsiteY30" fmla="*/ 50145 h 270595"/>
                <a:gd name="connsiteX31" fmla="*/ 1857868 w 2524618"/>
                <a:gd name="connsiteY31" fmla="*/ 139 h 270595"/>
                <a:gd name="connsiteX32" fmla="*/ 1924543 w 2524618"/>
                <a:gd name="connsiteY32" fmla="*/ 66814 h 270595"/>
                <a:gd name="connsiteX33" fmla="*/ 1967406 w 2524618"/>
                <a:gd name="connsiteY33" fmla="*/ 40620 h 270595"/>
                <a:gd name="connsiteX34" fmla="*/ 2017412 w 2524618"/>
                <a:gd name="connsiteY34" fmla="*/ 78720 h 270595"/>
                <a:gd name="connsiteX35" fmla="*/ 2129331 w 2524618"/>
                <a:gd name="connsiteY35" fmla="*/ 95389 h 270595"/>
                <a:gd name="connsiteX36" fmla="*/ 2169812 w 2524618"/>
                <a:gd name="connsiteY36" fmla="*/ 38239 h 270595"/>
                <a:gd name="connsiteX37" fmla="*/ 2255537 w 2524618"/>
                <a:gd name="connsiteY37" fmla="*/ 78720 h 270595"/>
                <a:gd name="connsiteX38" fmla="*/ 2331737 w 2524618"/>
                <a:gd name="connsiteY38" fmla="*/ 47764 h 270595"/>
                <a:gd name="connsiteX39" fmla="*/ 2391268 w 2524618"/>
                <a:gd name="connsiteY39" fmla="*/ 73958 h 270595"/>
                <a:gd name="connsiteX40" fmla="*/ 2457943 w 2524618"/>
                <a:gd name="connsiteY40" fmla="*/ 45383 h 270595"/>
                <a:gd name="connsiteX41" fmla="*/ 2524618 w 2524618"/>
                <a:gd name="connsiteY41" fmla="*/ 31095 h 270595"/>
                <a:gd name="connsiteX0" fmla="*/ 0 w 2524618"/>
                <a:gd name="connsiteY0" fmla="*/ 270595 h 270595"/>
                <a:gd name="connsiteX1" fmla="*/ 209470 w 2524618"/>
                <a:gd name="connsiteY1" fmla="*/ 262907 h 270595"/>
                <a:gd name="connsiteX2" fmla="*/ 310653 w 2524618"/>
                <a:gd name="connsiteY2" fmla="*/ 239911 h 270595"/>
                <a:gd name="connsiteX3" fmla="*/ 387880 w 2524618"/>
                <a:gd name="connsiteY3" fmla="*/ 250960 h 270595"/>
                <a:gd name="connsiteX4" fmla="*/ 464796 w 2524618"/>
                <a:gd name="connsiteY4" fmla="*/ 234386 h 270595"/>
                <a:gd name="connsiteX5" fmla="*/ 504354 w 2524618"/>
                <a:gd name="connsiteY5" fmla="*/ 205499 h 270595"/>
                <a:gd name="connsiteX6" fmla="*/ 533852 w 2524618"/>
                <a:gd name="connsiteY6" fmla="*/ 224207 h 270595"/>
                <a:gd name="connsiteX7" fmla="*/ 582690 w 2524618"/>
                <a:gd name="connsiteY7" fmla="*/ 190830 h 270595"/>
                <a:gd name="connsiteX8" fmla="*/ 660985 w 2524618"/>
                <a:gd name="connsiteY8" fmla="*/ 184857 h 270595"/>
                <a:gd name="connsiteX9" fmla="*/ 714294 w 2524618"/>
                <a:gd name="connsiteY9" fmla="*/ 150172 h 270595"/>
                <a:gd name="connsiteX10" fmla="*/ 757588 w 2524618"/>
                <a:gd name="connsiteY10" fmla="*/ 123732 h 270595"/>
                <a:gd name="connsiteX11" fmla="*/ 800308 w 2524618"/>
                <a:gd name="connsiteY11" fmla="*/ 132429 h 270595"/>
                <a:gd name="connsiteX12" fmla="*/ 814881 w 2524618"/>
                <a:gd name="connsiteY12" fmla="*/ 93008 h 270595"/>
                <a:gd name="connsiteX13" fmla="*/ 842922 w 2524618"/>
                <a:gd name="connsiteY13" fmla="*/ 115311 h 270595"/>
                <a:gd name="connsiteX14" fmla="*/ 867268 w 2524618"/>
                <a:gd name="connsiteY14" fmla="*/ 90627 h 270595"/>
                <a:gd name="connsiteX15" fmla="*/ 891081 w 2524618"/>
                <a:gd name="connsiteY15" fmla="*/ 50145 h 270595"/>
                <a:gd name="connsiteX16" fmla="*/ 938706 w 2524618"/>
                <a:gd name="connsiteY16" fmla="*/ 90627 h 270595"/>
                <a:gd name="connsiteX17" fmla="*/ 1008542 w 2524618"/>
                <a:gd name="connsiteY17" fmla="*/ 25367 h 270595"/>
                <a:gd name="connsiteX18" fmla="*/ 1055387 w 2524618"/>
                <a:gd name="connsiteY18" fmla="*/ 88245 h 270595"/>
                <a:gd name="connsiteX19" fmla="*/ 1121777 w 2524618"/>
                <a:gd name="connsiteY19" fmla="*/ 32266 h 270595"/>
                <a:gd name="connsiteX20" fmla="*/ 1170465 w 2524618"/>
                <a:gd name="connsiteY20" fmla="*/ 91974 h 270595"/>
                <a:gd name="connsiteX21" fmla="*/ 1224992 w 2524618"/>
                <a:gd name="connsiteY21" fmla="*/ 48039 h 270595"/>
                <a:gd name="connsiteX22" fmla="*/ 1270519 w 2524618"/>
                <a:gd name="connsiteY22" fmla="*/ 100191 h 270595"/>
                <a:gd name="connsiteX23" fmla="*/ 1318679 w 2524618"/>
                <a:gd name="connsiteY23" fmla="*/ 84000 h 270595"/>
                <a:gd name="connsiteX24" fmla="*/ 1365382 w 2524618"/>
                <a:gd name="connsiteY24" fmla="*/ 110614 h 270595"/>
                <a:gd name="connsiteX25" fmla="*/ 1467096 w 2524618"/>
                <a:gd name="connsiteY25" fmla="*/ 133013 h 270595"/>
                <a:gd name="connsiteX26" fmla="*/ 1507189 w 2524618"/>
                <a:gd name="connsiteY26" fmla="*/ 175236 h 270595"/>
                <a:gd name="connsiteX27" fmla="*/ 1592768 w 2524618"/>
                <a:gd name="connsiteY27" fmla="*/ 205186 h 270595"/>
                <a:gd name="connsiteX28" fmla="*/ 1664987 w 2524618"/>
                <a:gd name="connsiteY28" fmla="*/ 52527 h 270595"/>
                <a:gd name="connsiteX29" fmla="*/ 1757856 w 2524618"/>
                <a:gd name="connsiteY29" fmla="*/ 78720 h 270595"/>
                <a:gd name="connsiteX30" fmla="*/ 1819768 w 2524618"/>
                <a:gd name="connsiteY30" fmla="*/ 50145 h 270595"/>
                <a:gd name="connsiteX31" fmla="*/ 1857868 w 2524618"/>
                <a:gd name="connsiteY31" fmla="*/ 139 h 270595"/>
                <a:gd name="connsiteX32" fmla="*/ 1924543 w 2524618"/>
                <a:gd name="connsiteY32" fmla="*/ 66814 h 270595"/>
                <a:gd name="connsiteX33" fmla="*/ 1967406 w 2524618"/>
                <a:gd name="connsiteY33" fmla="*/ 40620 h 270595"/>
                <a:gd name="connsiteX34" fmla="*/ 2017412 w 2524618"/>
                <a:gd name="connsiteY34" fmla="*/ 78720 h 270595"/>
                <a:gd name="connsiteX35" fmla="*/ 2129331 w 2524618"/>
                <a:gd name="connsiteY35" fmla="*/ 95389 h 270595"/>
                <a:gd name="connsiteX36" fmla="*/ 2169812 w 2524618"/>
                <a:gd name="connsiteY36" fmla="*/ 38239 h 270595"/>
                <a:gd name="connsiteX37" fmla="*/ 2255537 w 2524618"/>
                <a:gd name="connsiteY37" fmla="*/ 78720 h 270595"/>
                <a:gd name="connsiteX38" fmla="*/ 2331737 w 2524618"/>
                <a:gd name="connsiteY38" fmla="*/ 47764 h 270595"/>
                <a:gd name="connsiteX39" fmla="*/ 2391268 w 2524618"/>
                <a:gd name="connsiteY39" fmla="*/ 73958 h 270595"/>
                <a:gd name="connsiteX40" fmla="*/ 2457943 w 2524618"/>
                <a:gd name="connsiteY40" fmla="*/ 45383 h 270595"/>
                <a:gd name="connsiteX41" fmla="*/ 2524618 w 2524618"/>
                <a:gd name="connsiteY41" fmla="*/ 31095 h 270595"/>
                <a:gd name="connsiteX0" fmla="*/ 0 w 2524618"/>
                <a:gd name="connsiteY0" fmla="*/ 270595 h 270595"/>
                <a:gd name="connsiteX1" fmla="*/ 209470 w 2524618"/>
                <a:gd name="connsiteY1" fmla="*/ 262907 h 270595"/>
                <a:gd name="connsiteX2" fmla="*/ 310653 w 2524618"/>
                <a:gd name="connsiteY2" fmla="*/ 239911 h 270595"/>
                <a:gd name="connsiteX3" fmla="*/ 387880 w 2524618"/>
                <a:gd name="connsiteY3" fmla="*/ 250960 h 270595"/>
                <a:gd name="connsiteX4" fmla="*/ 464796 w 2524618"/>
                <a:gd name="connsiteY4" fmla="*/ 234386 h 270595"/>
                <a:gd name="connsiteX5" fmla="*/ 504354 w 2524618"/>
                <a:gd name="connsiteY5" fmla="*/ 205499 h 270595"/>
                <a:gd name="connsiteX6" fmla="*/ 533852 w 2524618"/>
                <a:gd name="connsiteY6" fmla="*/ 224207 h 270595"/>
                <a:gd name="connsiteX7" fmla="*/ 582690 w 2524618"/>
                <a:gd name="connsiteY7" fmla="*/ 190830 h 270595"/>
                <a:gd name="connsiteX8" fmla="*/ 660985 w 2524618"/>
                <a:gd name="connsiteY8" fmla="*/ 184857 h 270595"/>
                <a:gd name="connsiteX9" fmla="*/ 714294 w 2524618"/>
                <a:gd name="connsiteY9" fmla="*/ 150172 h 270595"/>
                <a:gd name="connsiteX10" fmla="*/ 757588 w 2524618"/>
                <a:gd name="connsiteY10" fmla="*/ 123732 h 270595"/>
                <a:gd name="connsiteX11" fmla="*/ 800308 w 2524618"/>
                <a:gd name="connsiteY11" fmla="*/ 132429 h 270595"/>
                <a:gd name="connsiteX12" fmla="*/ 814881 w 2524618"/>
                <a:gd name="connsiteY12" fmla="*/ 93008 h 270595"/>
                <a:gd name="connsiteX13" fmla="*/ 842922 w 2524618"/>
                <a:gd name="connsiteY13" fmla="*/ 115311 h 270595"/>
                <a:gd name="connsiteX14" fmla="*/ 867268 w 2524618"/>
                <a:gd name="connsiteY14" fmla="*/ 90627 h 270595"/>
                <a:gd name="connsiteX15" fmla="*/ 891081 w 2524618"/>
                <a:gd name="connsiteY15" fmla="*/ 50145 h 270595"/>
                <a:gd name="connsiteX16" fmla="*/ 938706 w 2524618"/>
                <a:gd name="connsiteY16" fmla="*/ 90627 h 270595"/>
                <a:gd name="connsiteX17" fmla="*/ 1008542 w 2524618"/>
                <a:gd name="connsiteY17" fmla="*/ 25367 h 270595"/>
                <a:gd name="connsiteX18" fmla="*/ 1055387 w 2524618"/>
                <a:gd name="connsiteY18" fmla="*/ 88245 h 270595"/>
                <a:gd name="connsiteX19" fmla="*/ 1121777 w 2524618"/>
                <a:gd name="connsiteY19" fmla="*/ 32266 h 270595"/>
                <a:gd name="connsiteX20" fmla="*/ 1170465 w 2524618"/>
                <a:gd name="connsiteY20" fmla="*/ 91974 h 270595"/>
                <a:gd name="connsiteX21" fmla="*/ 1224992 w 2524618"/>
                <a:gd name="connsiteY21" fmla="*/ 48039 h 270595"/>
                <a:gd name="connsiteX22" fmla="*/ 1270519 w 2524618"/>
                <a:gd name="connsiteY22" fmla="*/ 100191 h 270595"/>
                <a:gd name="connsiteX23" fmla="*/ 1318679 w 2524618"/>
                <a:gd name="connsiteY23" fmla="*/ 84000 h 270595"/>
                <a:gd name="connsiteX24" fmla="*/ 1365382 w 2524618"/>
                <a:gd name="connsiteY24" fmla="*/ 110614 h 270595"/>
                <a:gd name="connsiteX25" fmla="*/ 1467096 w 2524618"/>
                <a:gd name="connsiteY25" fmla="*/ 133013 h 270595"/>
                <a:gd name="connsiteX26" fmla="*/ 1507189 w 2524618"/>
                <a:gd name="connsiteY26" fmla="*/ 175236 h 270595"/>
                <a:gd name="connsiteX27" fmla="*/ 1592768 w 2524618"/>
                <a:gd name="connsiteY27" fmla="*/ 205186 h 270595"/>
                <a:gd name="connsiteX28" fmla="*/ 1648461 w 2524618"/>
                <a:gd name="connsiteY28" fmla="*/ 228005 h 270595"/>
                <a:gd name="connsiteX29" fmla="*/ 1757856 w 2524618"/>
                <a:gd name="connsiteY29" fmla="*/ 78720 h 270595"/>
                <a:gd name="connsiteX30" fmla="*/ 1819768 w 2524618"/>
                <a:gd name="connsiteY30" fmla="*/ 50145 h 270595"/>
                <a:gd name="connsiteX31" fmla="*/ 1857868 w 2524618"/>
                <a:gd name="connsiteY31" fmla="*/ 139 h 270595"/>
                <a:gd name="connsiteX32" fmla="*/ 1924543 w 2524618"/>
                <a:gd name="connsiteY32" fmla="*/ 66814 h 270595"/>
                <a:gd name="connsiteX33" fmla="*/ 1967406 w 2524618"/>
                <a:gd name="connsiteY33" fmla="*/ 40620 h 270595"/>
                <a:gd name="connsiteX34" fmla="*/ 2017412 w 2524618"/>
                <a:gd name="connsiteY34" fmla="*/ 78720 h 270595"/>
                <a:gd name="connsiteX35" fmla="*/ 2129331 w 2524618"/>
                <a:gd name="connsiteY35" fmla="*/ 95389 h 270595"/>
                <a:gd name="connsiteX36" fmla="*/ 2169812 w 2524618"/>
                <a:gd name="connsiteY36" fmla="*/ 38239 h 270595"/>
                <a:gd name="connsiteX37" fmla="*/ 2255537 w 2524618"/>
                <a:gd name="connsiteY37" fmla="*/ 78720 h 270595"/>
                <a:gd name="connsiteX38" fmla="*/ 2331737 w 2524618"/>
                <a:gd name="connsiteY38" fmla="*/ 47764 h 270595"/>
                <a:gd name="connsiteX39" fmla="*/ 2391268 w 2524618"/>
                <a:gd name="connsiteY39" fmla="*/ 73958 h 270595"/>
                <a:gd name="connsiteX40" fmla="*/ 2457943 w 2524618"/>
                <a:gd name="connsiteY40" fmla="*/ 45383 h 270595"/>
                <a:gd name="connsiteX41" fmla="*/ 2524618 w 2524618"/>
                <a:gd name="connsiteY41" fmla="*/ 31095 h 270595"/>
                <a:gd name="connsiteX0" fmla="*/ 0 w 2524618"/>
                <a:gd name="connsiteY0" fmla="*/ 270792 h 270792"/>
                <a:gd name="connsiteX1" fmla="*/ 209470 w 2524618"/>
                <a:gd name="connsiteY1" fmla="*/ 263104 h 270792"/>
                <a:gd name="connsiteX2" fmla="*/ 310653 w 2524618"/>
                <a:gd name="connsiteY2" fmla="*/ 240108 h 270792"/>
                <a:gd name="connsiteX3" fmla="*/ 387880 w 2524618"/>
                <a:gd name="connsiteY3" fmla="*/ 251157 h 270792"/>
                <a:gd name="connsiteX4" fmla="*/ 464796 w 2524618"/>
                <a:gd name="connsiteY4" fmla="*/ 234583 h 270792"/>
                <a:gd name="connsiteX5" fmla="*/ 504354 w 2524618"/>
                <a:gd name="connsiteY5" fmla="*/ 205696 h 270792"/>
                <a:gd name="connsiteX6" fmla="*/ 533852 w 2524618"/>
                <a:gd name="connsiteY6" fmla="*/ 224404 h 270792"/>
                <a:gd name="connsiteX7" fmla="*/ 582690 w 2524618"/>
                <a:gd name="connsiteY7" fmla="*/ 191027 h 270792"/>
                <a:gd name="connsiteX8" fmla="*/ 660985 w 2524618"/>
                <a:gd name="connsiteY8" fmla="*/ 185054 h 270792"/>
                <a:gd name="connsiteX9" fmla="*/ 714294 w 2524618"/>
                <a:gd name="connsiteY9" fmla="*/ 150369 h 270792"/>
                <a:gd name="connsiteX10" fmla="*/ 757588 w 2524618"/>
                <a:gd name="connsiteY10" fmla="*/ 123929 h 270792"/>
                <a:gd name="connsiteX11" fmla="*/ 800308 w 2524618"/>
                <a:gd name="connsiteY11" fmla="*/ 132626 h 270792"/>
                <a:gd name="connsiteX12" fmla="*/ 814881 w 2524618"/>
                <a:gd name="connsiteY12" fmla="*/ 93205 h 270792"/>
                <a:gd name="connsiteX13" fmla="*/ 842922 w 2524618"/>
                <a:gd name="connsiteY13" fmla="*/ 115508 h 270792"/>
                <a:gd name="connsiteX14" fmla="*/ 867268 w 2524618"/>
                <a:gd name="connsiteY14" fmla="*/ 90824 h 270792"/>
                <a:gd name="connsiteX15" fmla="*/ 891081 w 2524618"/>
                <a:gd name="connsiteY15" fmla="*/ 50342 h 270792"/>
                <a:gd name="connsiteX16" fmla="*/ 938706 w 2524618"/>
                <a:gd name="connsiteY16" fmla="*/ 90824 h 270792"/>
                <a:gd name="connsiteX17" fmla="*/ 1008542 w 2524618"/>
                <a:gd name="connsiteY17" fmla="*/ 25564 h 270792"/>
                <a:gd name="connsiteX18" fmla="*/ 1055387 w 2524618"/>
                <a:gd name="connsiteY18" fmla="*/ 88442 h 270792"/>
                <a:gd name="connsiteX19" fmla="*/ 1121777 w 2524618"/>
                <a:gd name="connsiteY19" fmla="*/ 32463 h 270792"/>
                <a:gd name="connsiteX20" fmla="*/ 1170465 w 2524618"/>
                <a:gd name="connsiteY20" fmla="*/ 92171 h 270792"/>
                <a:gd name="connsiteX21" fmla="*/ 1224992 w 2524618"/>
                <a:gd name="connsiteY21" fmla="*/ 48236 h 270792"/>
                <a:gd name="connsiteX22" fmla="*/ 1270519 w 2524618"/>
                <a:gd name="connsiteY22" fmla="*/ 100388 h 270792"/>
                <a:gd name="connsiteX23" fmla="*/ 1318679 w 2524618"/>
                <a:gd name="connsiteY23" fmla="*/ 84197 h 270792"/>
                <a:gd name="connsiteX24" fmla="*/ 1365382 w 2524618"/>
                <a:gd name="connsiteY24" fmla="*/ 110811 h 270792"/>
                <a:gd name="connsiteX25" fmla="*/ 1467096 w 2524618"/>
                <a:gd name="connsiteY25" fmla="*/ 133210 h 270792"/>
                <a:gd name="connsiteX26" fmla="*/ 1507189 w 2524618"/>
                <a:gd name="connsiteY26" fmla="*/ 175433 h 270792"/>
                <a:gd name="connsiteX27" fmla="*/ 1592768 w 2524618"/>
                <a:gd name="connsiteY27" fmla="*/ 205383 h 270792"/>
                <a:gd name="connsiteX28" fmla="*/ 1648461 w 2524618"/>
                <a:gd name="connsiteY28" fmla="*/ 228202 h 270792"/>
                <a:gd name="connsiteX29" fmla="*/ 1741329 w 2524618"/>
                <a:gd name="connsiteY29" fmla="*/ 231753 h 270792"/>
                <a:gd name="connsiteX30" fmla="*/ 1819768 w 2524618"/>
                <a:gd name="connsiteY30" fmla="*/ 50342 h 270792"/>
                <a:gd name="connsiteX31" fmla="*/ 1857868 w 2524618"/>
                <a:gd name="connsiteY31" fmla="*/ 336 h 270792"/>
                <a:gd name="connsiteX32" fmla="*/ 1924543 w 2524618"/>
                <a:gd name="connsiteY32" fmla="*/ 67011 h 270792"/>
                <a:gd name="connsiteX33" fmla="*/ 1967406 w 2524618"/>
                <a:gd name="connsiteY33" fmla="*/ 40817 h 270792"/>
                <a:gd name="connsiteX34" fmla="*/ 2017412 w 2524618"/>
                <a:gd name="connsiteY34" fmla="*/ 78917 h 270792"/>
                <a:gd name="connsiteX35" fmla="*/ 2129331 w 2524618"/>
                <a:gd name="connsiteY35" fmla="*/ 95586 h 270792"/>
                <a:gd name="connsiteX36" fmla="*/ 2169812 w 2524618"/>
                <a:gd name="connsiteY36" fmla="*/ 38436 h 270792"/>
                <a:gd name="connsiteX37" fmla="*/ 2255537 w 2524618"/>
                <a:gd name="connsiteY37" fmla="*/ 78917 h 270792"/>
                <a:gd name="connsiteX38" fmla="*/ 2331737 w 2524618"/>
                <a:gd name="connsiteY38" fmla="*/ 47961 h 270792"/>
                <a:gd name="connsiteX39" fmla="*/ 2391268 w 2524618"/>
                <a:gd name="connsiteY39" fmla="*/ 74155 h 270792"/>
                <a:gd name="connsiteX40" fmla="*/ 2457943 w 2524618"/>
                <a:gd name="connsiteY40" fmla="*/ 45580 h 270792"/>
                <a:gd name="connsiteX41" fmla="*/ 2524618 w 2524618"/>
                <a:gd name="connsiteY41" fmla="*/ 31292 h 270792"/>
                <a:gd name="connsiteX0" fmla="*/ 0 w 2524618"/>
                <a:gd name="connsiteY0" fmla="*/ 270792 h 270792"/>
                <a:gd name="connsiteX1" fmla="*/ 209470 w 2524618"/>
                <a:gd name="connsiteY1" fmla="*/ 263104 h 270792"/>
                <a:gd name="connsiteX2" fmla="*/ 310653 w 2524618"/>
                <a:gd name="connsiteY2" fmla="*/ 240108 h 270792"/>
                <a:gd name="connsiteX3" fmla="*/ 387880 w 2524618"/>
                <a:gd name="connsiteY3" fmla="*/ 251157 h 270792"/>
                <a:gd name="connsiteX4" fmla="*/ 464796 w 2524618"/>
                <a:gd name="connsiteY4" fmla="*/ 234583 h 270792"/>
                <a:gd name="connsiteX5" fmla="*/ 504354 w 2524618"/>
                <a:gd name="connsiteY5" fmla="*/ 205696 h 270792"/>
                <a:gd name="connsiteX6" fmla="*/ 533852 w 2524618"/>
                <a:gd name="connsiteY6" fmla="*/ 224404 h 270792"/>
                <a:gd name="connsiteX7" fmla="*/ 582690 w 2524618"/>
                <a:gd name="connsiteY7" fmla="*/ 191027 h 270792"/>
                <a:gd name="connsiteX8" fmla="*/ 660985 w 2524618"/>
                <a:gd name="connsiteY8" fmla="*/ 185054 h 270792"/>
                <a:gd name="connsiteX9" fmla="*/ 714294 w 2524618"/>
                <a:gd name="connsiteY9" fmla="*/ 150369 h 270792"/>
                <a:gd name="connsiteX10" fmla="*/ 757588 w 2524618"/>
                <a:gd name="connsiteY10" fmla="*/ 123929 h 270792"/>
                <a:gd name="connsiteX11" fmla="*/ 800308 w 2524618"/>
                <a:gd name="connsiteY11" fmla="*/ 132626 h 270792"/>
                <a:gd name="connsiteX12" fmla="*/ 814881 w 2524618"/>
                <a:gd name="connsiteY12" fmla="*/ 93205 h 270792"/>
                <a:gd name="connsiteX13" fmla="*/ 842922 w 2524618"/>
                <a:gd name="connsiteY13" fmla="*/ 115508 h 270792"/>
                <a:gd name="connsiteX14" fmla="*/ 867268 w 2524618"/>
                <a:gd name="connsiteY14" fmla="*/ 90824 h 270792"/>
                <a:gd name="connsiteX15" fmla="*/ 891081 w 2524618"/>
                <a:gd name="connsiteY15" fmla="*/ 50342 h 270792"/>
                <a:gd name="connsiteX16" fmla="*/ 938706 w 2524618"/>
                <a:gd name="connsiteY16" fmla="*/ 90824 h 270792"/>
                <a:gd name="connsiteX17" fmla="*/ 1008542 w 2524618"/>
                <a:gd name="connsiteY17" fmla="*/ 25564 h 270792"/>
                <a:gd name="connsiteX18" fmla="*/ 1055387 w 2524618"/>
                <a:gd name="connsiteY18" fmla="*/ 88442 h 270792"/>
                <a:gd name="connsiteX19" fmla="*/ 1121777 w 2524618"/>
                <a:gd name="connsiteY19" fmla="*/ 32463 h 270792"/>
                <a:gd name="connsiteX20" fmla="*/ 1170465 w 2524618"/>
                <a:gd name="connsiteY20" fmla="*/ 92171 h 270792"/>
                <a:gd name="connsiteX21" fmla="*/ 1224992 w 2524618"/>
                <a:gd name="connsiteY21" fmla="*/ 48236 h 270792"/>
                <a:gd name="connsiteX22" fmla="*/ 1270519 w 2524618"/>
                <a:gd name="connsiteY22" fmla="*/ 100388 h 270792"/>
                <a:gd name="connsiteX23" fmla="*/ 1318679 w 2524618"/>
                <a:gd name="connsiteY23" fmla="*/ 84197 h 270792"/>
                <a:gd name="connsiteX24" fmla="*/ 1365382 w 2524618"/>
                <a:gd name="connsiteY24" fmla="*/ 110811 h 270792"/>
                <a:gd name="connsiteX25" fmla="*/ 1412832 w 2524618"/>
                <a:gd name="connsiteY25" fmla="*/ 147125 h 270792"/>
                <a:gd name="connsiteX26" fmla="*/ 1467096 w 2524618"/>
                <a:gd name="connsiteY26" fmla="*/ 133210 h 270792"/>
                <a:gd name="connsiteX27" fmla="*/ 1507189 w 2524618"/>
                <a:gd name="connsiteY27" fmla="*/ 175433 h 270792"/>
                <a:gd name="connsiteX28" fmla="*/ 1592768 w 2524618"/>
                <a:gd name="connsiteY28" fmla="*/ 205383 h 270792"/>
                <a:gd name="connsiteX29" fmla="*/ 1648461 w 2524618"/>
                <a:gd name="connsiteY29" fmla="*/ 228202 h 270792"/>
                <a:gd name="connsiteX30" fmla="*/ 1741329 w 2524618"/>
                <a:gd name="connsiteY30" fmla="*/ 231753 h 270792"/>
                <a:gd name="connsiteX31" fmla="*/ 1819768 w 2524618"/>
                <a:gd name="connsiteY31" fmla="*/ 50342 h 270792"/>
                <a:gd name="connsiteX32" fmla="*/ 1857868 w 2524618"/>
                <a:gd name="connsiteY32" fmla="*/ 336 h 270792"/>
                <a:gd name="connsiteX33" fmla="*/ 1924543 w 2524618"/>
                <a:gd name="connsiteY33" fmla="*/ 67011 h 270792"/>
                <a:gd name="connsiteX34" fmla="*/ 1967406 w 2524618"/>
                <a:gd name="connsiteY34" fmla="*/ 40817 h 270792"/>
                <a:gd name="connsiteX35" fmla="*/ 2017412 w 2524618"/>
                <a:gd name="connsiteY35" fmla="*/ 78917 h 270792"/>
                <a:gd name="connsiteX36" fmla="*/ 2129331 w 2524618"/>
                <a:gd name="connsiteY36" fmla="*/ 95586 h 270792"/>
                <a:gd name="connsiteX37" fmla="*/ 2169812 w 2524618"/>
                <a:gd name="connsiteY37" fmla="*/ 38436 h 270792"/>
                <a:gd name="connsiteX38" fmla="*/ 2255537 w 2524618"/>
                <a:gd name="connsiteY38" fmla="*/ 78917 h 270792"/>
                <a:gd name="connsiteX39" fmla="*/ 2331737 w 2524618"/>
                <a:gd name="connsiteY39" fmla="*/ 47961 h 270792"/>
                <a:gd name="connsiteX40" fmla="*/ 2391268 w 2524618"/>
                <a:gd name="connsiteY40" fmla="*/ 74155 h 270792"/>
                <a:gd name="connsiteX41" fmla="*/ 2457943 w 2524618"/>
                <a:gd name="connsiteY41" fmla="*/ 45580 h 270792"/>
                <a:gd name="connsiteX42" fmla="*/ 2524618 w 2524618"/>
                <a:gd name="connsiteY42" fmla="*/ 31292 h 270792"/>
                <a:gd name="connsiteX0" fmla="*/ 0 w 2524618"/>
                <a:gd name="connsiteY0" fmla="*/ 270792 h 270792"/>
                <a:gd name="connsiteX1" fmla="*/ 209470 w 2524618"/>
                <a:gd name="connsiteY1" fmla="*/ 263104 h 270792"/>
                <a:gd name="connsiteX2" fmla="*/ 310653 w 2524618"/>
                <a:gd name="connsiteY2" fmla="*/ 240108 h 270792"/>
                <a:gd name="connsiteX3" fmla="*/ 387880 w 2524618"/>
                <a:gd name="connsiteY3" fmla="*/ 251157 h 270792"/>
                <a:gd name="connsiteX4" fmla="*/ 464796 w 2524618"/>
                <a:gd name="connsiteY4" fmla="*/ 234583 h 270792"/>
                <a:gd name="connsiteX5" fmla="*/ 504354 w 2524618"/>
                <a:gd name="connsiteY5" fmla="*/ 205696 h 270792"/>
                <a:gd name="connsiteX6" fmla="*/ 533852 w 2524618"/>
                <a:gd name="connsiteY6" fmla="*/ 224404 h 270792"/>
                <a:gd name="connsiteX7" fmla="*/ 582690 w 2524618"/>
                <a:gd name="connsiteY7" fmla="*/ 191027 h 270792"/>
                <a:gd name="connsiteX8" fmla="*/ 660985 w 2524618"/>
                <a:gd name="connsiteY8" fmla="*/ 185054 h 270792"/>
                <a:gd name="connsiteX9" fmla="*/ 714294 w 2524618"/>
                <a:gd name="connsiteY9" fmla="*/ 150369 h 270792"/>
                <a:gd name="connsiteX10" fmla="*/ 757588 w 2524618"/>
                <a:gd name="connsiteY10" fmla="*/ 123929 h 270792"/>
                <a:gd name="connsiteX11" fmla="*/ 800308 w 2524618"/>
                <a:gd name="connsiteY11" fmla="*/ 132626 h 270792"/>
                <a:gd name="connsiteX12" fmla="*/ 814881 w 2524618"/>
                <a:gd name="connsiteY12" fmla="*/ 93205 h 270792"/>
                <a:gd name="connsiteX13" fmla="*/ 842922 w 2524618"/>
                <a:gd name="connsiteY13" fmla="*/ 115508 h 270792"/>
                <a:gd name="connsiteX14" fmla="*/ 867268 w 2524618"/>
                <a:gd name="connsiteY14" fmla="*/ 90824 h 270792"/>
                <a:gd name="connsiteX15" fmla="*/ 891081 w 2524618"/>
                <a:gd name="connsiteY15" fmla="*/ 50342 h 270792"/>
                <a:gd name="connsiteX16" fmla="*/ 938706 w 2524618"/>
                <a:gd name="connsiteY16" fmla="*/ 90824 h 270792"/>
                <a:gd name="connsiteX17" fmla="*/ 1008542 w 2524618"/>
                <a:gd name="connsiteY17" fmla="*/ 25564 h 270792"/>
                <a:gd name="connsiteX18" fmla="*/ 1055387 w 2524618"/>
                <a:gd name="connsiteY18" fmla="*/ 88442 h 270792"/>
                <a:gd name="connsiteX19" fmla="*/ 1121777 w 2524618"/>
                <a:gd name="connsiteY19" fmla="*/ 32463 h 270792"/>
                <a:gd name="connsiteX20" fmla="*/ 1170465 w 2524618"/>
                <a:gd name="connsiteY20" fmla="*/ 92171 h 270792"/>
                <a:gd name="connsiteX21" fmla="*/ 1224992 w 2524618"/>
                <a:gd name="connsiteY21" fmla="*/ 48236 h 270792"/>
                <a:gd name="connsiteX22" fmla="*/ 1270519 w 2524618"/>
                <a:gd name="connsiteY22" fmla="*/ 100388 h 270792"/>
                <a:gd name="connsiteX23" fmla="*/ 1318679 w 2524618"/>
                <a:gd name="connsiteY23" fmla="*/ 84197 h 270792"/>
                <a:gd name="connsiteX24" fmla="*/ 1365382 w 2524618"/>
                <a:gd name="connsiteY24" fmla="*/ 110811 h 270792"/>
                <a:gd name="connsiteX25" fmla="*/ 1412832 w 2524618"/>
                <a:gd name="connsiteY25" fmla="*/ 147125 h 270792"/>
                <a:gd name="connsiteX26" fmla="*/ 1467096 w 2524618"/>
                <a:gd name="connsiteY26" fmla="*/ 133210 h 270792"/>
                <a:gd name="connsiteX27" fmla="*/ 1492153 w 2524618"/>
                <a:gd name="connsiteY27" fmla="*/ 140049 h 270792"/>
                <a:gd name="connsiteX28" fmla="*/ 1507189 w 2524618"/>
                <a:gd name="connsiteY28" fmla="*/ 175433 h 270792"/>
                <a:gd name="connsiteX29" fmla="*/ 1592768 w 2524618"/>
                <a:gd name="connsiteY29" fmla="*/ 205383 h 270792"/>
                <a:gd name="connsiteX30" fmla="*/ 1648461 w 2524618"/>
                <a:gd name="connsiteY30" fmla="*/ 228202 h 270792"/>
                <a:gd name="connsiteX31" fmla="*/ 1741329 w 2524618"/>
                <a:gd name="connsiteY31" fmla="*/ 231753 h 270792"/>
                <a:gd name="connsiteX32" fmla="*/ 1819768 w 2524618"/>
                <a:gd name="connsiteY32" fmla="*/ 50342 h 270792"/>
                <a:gd name="connsiteX33" fmla="*/ 1857868 w 2524618"/>
                <a:gd name="connsiteY33" fmla="*/ 336 h 270792"/>
                <a:gd name="connsiteX34" fmla="*/ 1924543 w 2524618"/>
                <a:gd name="connsiteY34" fmla="*/ 67011 h 270792"/>
                <a:gd name="connsiteX35" fmla="*/ 1967406 w 2524618"/>
                <a:gd name="connsiteY35" fmla="*/ 40817 h 270792"/>
                <a:gd name="connsiteX36" fmla="*/ 2017412 w 2524618"/>
                <a:gd name="connsiteY36" fmla="*/ 78917 h 270792"/>
                <a:gd name="connsiteX37" fmla="*/ 2129331 w 2524618"/>
                <a:gd name="connsiteY37" fmla="*/ 95586 h 270792"/>
                <a:gd name="connsiteX38" fmla="*/ 2169812 w 2524618"/>
                <a:gd name="connsiteY38" fmla="*/ 38436 h 270792"/>
                <a:gd name="connsiteX39" fmla="*/ 2255537 w 2524618"/>
                <a:gd name="connsiteY39" fmla="*/ 78917 h 270792"/>
                <a:gd name="connsiteX40" fmla="*/ 2331737 w 2524618"/>
                <a:gd name="connsiteY40" fmla="*/ 47961 h 270792"/>
                <a:gd name="connsiteX41" fmla="*/ 2391268 w 2524618"/>
                <a:gd name="connsiteY41" fmla="*/ 74155 h 270792"/>
                <a:gd name="connsiteX42" fmla="*/ 2457943 w 2524618"/>
                <a:gd name="connsiteY42" fmla="*/ 45580 h 270792"/>
                <a:gd name="connsiteX43" fmla="*/ 2524618 w 2524618"/>
                <a:gd name="connsiteY43" fmla="*/ 31292 h 270792"/>
                <a:gd name="connsiteX0" fmla="*/ 0 w 2524618"/>
                <a:gd name="connsiteY0" fmla="*/ 270792 h 270792"/>
                <a:gd name="connsiteX1" fmla="*/ 209470 w 2524618"/>
                <a:gd name="connsiteY1" fmla="*/ 263104 h 270792"/>
                <a:gd name="connsiteX2" fmla="*/ 310653 w 2524618"/>
                <a:gd name="connsiteY2" fmla="*/ 240108 h 270792"/>
                <a:gd name="connsiteX3" fmla="*/ 387880 w 2524618"/>
                <a:gd name="connsiteY3" fmla="*/ 251157 h 270792"/>
                <a:gd name="connsiteX4" fmla="*/ 464796 w 2524618"/>
                <a:gd name="connsiteY4" fmla="*/ 234583 h 270792"/>
                <a:gd name="connsiteX5" fmla="*/ 504354 w 2524618"/>
                <a:gd name="connsiteY5" fmla="*/ 205696 h 270792"/>
                <a:gd name="connsiteX6" fmla="*/ 533852 w 2524618"/>
                <a:gd name="connsiteY6" fmla="*/ 224404 h 270792"/>
                <a:gd name="connsiteX7" fmla="*/ 582690 w 2524618"/>
                <a:gd name="connsiteY7" fmla="*/ 191027 h 270792"/>
                <a:gd name="connsiteX8" fmla="*/ 660985 w 2524618"/>
                <a:gd name="connsiteY8" fmla="*/ 185054 h 270792"/>
                <a:gd name="connsiteX9" fmla="*/ 714294 w 2524618"/>
                <a:gd name="connsiteY9" fmla="*/ 150369 h 270792"/>
                <a:gd name="connsiteX10" fmla="*/ 757588 w 2524618"/>
                <a:gd name="connsiteY10" fmla="*/ 123929 h 270792"/>
                <a:gd name="connsiteX11" fmla="*/ 800308 w 2524618"/>
                <a:gd name="connsiteY11" fmla="*/ 132626 h 270792"/>
                <a:gd name="connsiteX12" fmla="*/ 814881 w 2524618"/>
                <a:gd name="connsiteY12" fmla="*/ 93205 h 270792"/>
                <a:gd name="connsiteX13" fmla="*/ 842922 w 2524618"/>
                <a:gd name="connsiteY13" fmla="*/ 115508 h 270792"/>
                <a:gd name="connsiteX14" fmla="*/ 867268 w 2524618"/>
                <a:gd name="connsiteY14" fmla="*/ 90824 h 270792"/>
                <a:gd name="connsiteX15" fmla="*/ 891081 w 2524618"/>
                <a:gd name="connsiteY15" fmla="*/ 50342 h 270792"/>
                <a:gd name="connsiteX16" fmla="*/ 938706 w 2524618"/>
                <a:gd name="connsiteY16" fmla="*/ 90824 h 270792"/>
                <a:gd name="connsiteX17" fmla="*/ 1008542 w 2524618"/>
                <a:gd name="connsiteY17" fmla="*/ 25564 h 270792"/>
                <a:gd name="connsiteX18" fmla="*/ 1055387 w 2524618"/>
                <a:gd name="connsiteY18" fmla="*/ 88442 h 270792"/>
                <a:gd name="connsiteX19" fmla="*/ 1121777 w 2524618"/>
                <a:gd name="connsiteY19" fmla="*/ 32463 h 270792"/>
                <a:gd name="connsiteX20" fmla="*/ 1170465 w 2524618"/>
                <a:gd name="connsiteY20" fmla="*/ 92171 h 270792"/>
                <a:gd name="connsiteX21" fmla="*/ 1224992 w 2524618"/>
                <a:gd name="connsiteY21" fmla="*/ 48236 h 270792"/>
                <a:gd name="connsiteX22" fmla="*/ 1270519 w 2524618"/>
                <a:gd name="connsiteY22" fmla="*/ 100388 h 270792"/>
                <a:gd name="connsiteX23" fmla="*/ 1318679 w 2524618"/>
                <a:gd name="connsiteY23" fmla="*/ 84197 h 270792"/>
                <a:gd name="connsiteX24" fmla="*/ 1365382 w 2524618"/>
                <a:gd name="connsiteY24" fmla="*/ 110811 h 270792"/>
                <a:gd name="connsiteX25" fmla="*/ 1412832 w 2524618"/>
                <a:gd name="connsiteY25" fmla="*/ 147125 h 270792"/>
                <a:gd name="connsiteX26" fmla="*/ 1457181 w 2524618"/>
                <a:gd name="connsiteY26" fmla="*/ 123304 h 270792"/>
                <a:gd name="connsiteX27" fmla="*/ 1492153 w 2524618"/>
                <a:gd name="connsiteY27" fmla="*/ 140049 h 270792"/>
                <a:gd name="connsiteX28" fmla="*/ 1507189 w 2524618"/>
                <a:gd name="connsiteY28" fmla="*/ 175433 h 270792"/>
                <a:gd name="connsiteX29" fmla="*/ 1592768 w 2524618"/>
                <a:gd name="connsiteY29" fmla="*/ 205383 h 270792"/>
                <a:gd name="connsiteX30" fmla="*/ 1648461 w 2524618"/>
                <a:gd name="connsiteY30" fmla="*/ 228202 h 270792"/>
                <a:gd name="connsiteX31" fmla="*/ 1741329 w 2524618"/>
                <a:gd name="connsiteY31" fmla="*/ 231753 h 270792"/>
                <a:gd name="connsiteX32" fmla="*/ 1819768 w 2524618"/>
                <a:gd name="connsiteY32" fmla="*/ 50342 h 270792"/>
                <a:gd name="connsiteX33" fmla="*/ 1857868 w 2524618"/>
                <a:gd name="connsiteY33" fmla="*/ 336 h 270792"/>
                <a:gd name="connsiteX34" fmla="*/ 1924543 w 2524618"/>
                <a:gd name="connsiteY34" fmla="*/ 67011 h 270792"/>
                <a:gd name="connsiteX35" fmla="*/ 1967406 w 2524618"/>
                <a:gd name="connsiteY35" fmla="*/ 40817 h 270792"/>
                <a:gd name="connsiteX36" fmla="*/ 2017412 w 2524618"/>
                <a:gd name="connsiteY36" fmla="*/ 78917 h 270792"/>
                <a:gd name="connsiteX37" fmla="*/ 2129331 w 2524618"/>
                <a:gd name="connsiteY37" fmla="*/ 95586 h 270792"/>
                <a:gd name="connsiteX38" fmla="*/ 2169812 w 2524618"/>
                <a:gd name="connsiteY38" fmla="*/ 38436 h 270792"/>
                <a:gd name="connsiteX39" fmla="*/ 2255537 w 2524618"/>
                <a:gd name="connsiteY39" fmla="*/ 78917 h 270792"/>
                <a:gd name="connsiteX40" fmla="*/ 2331737 w 2524618"/>
                <a:gd name="connsiteY40" fmla="*/ 47961 h 270792"/>
                <a:gd name="connsiteX41" fmla="*/ 2391268 w 2524618"/>
                <a:gd name="connsiteY41" fmla="*/ 74155 h 270792"/>
                <a:gd name="connsiteX42" fmla="*/ 2457943 w 2524618"/>
                <a:gd name="connsiteY42" fmla="*/ 45580 h 270792"/>
                <a:gd name="connsiteX43" fmla="*/ 2524618 w 2524618"/>
                <a:gd name="connsiteY43" fmla="*/ 31292 h 270792"/>
                <a:gd name="connsiteX0" fmla="*/ 0 w 2524618"/>
                <a:gd name="connsiteY0" fmla="*/ 270792 h 270792"/>
                <a:gd name="connsiteX1" fmla="*/ 209470 w 2524618"/>
                <a:gd name="connsiteY1" fmla="*/ 263104 h 270792"/>
                <a:gd name="connsiteX2" fmla="*/ 310653 w 2524618"/>
                <a:gd name="connsiteY2" fmla="*/ 240108 h 270792"/>
                <a:gd name="connsiteX3" fmla="*/ 387880 w 2524618"/>
                <a:gd name="connsiteY3" fmla="*/ 251157 h 270792"/>
                <a:gd name="connsiteX4" fmla="*/ 464796 w 2524618"/>
                <a:gd name="connsiteY4" fmla="*/ 234583 h 270792"/>
                <a:gd name="connsiteX5" fmla="*/ 504354 w 2524618"/>
                <a:gd name="connsiteY5" fmla="*/ 205696 h 270792"/>
                <a:gd name="connsiteX6" fmla="*/ 533852 w 2524618"/>
                <a:gd name="connsiteY6" fmla="*/ 224404 h 270792"/>
                <a:gd name="connsiteX7" fmla="*/ 582690 w 2524618"/>
                <a:gd name="connsiteY7" fmla="*/ 191027 h 270792"/>
                <a:gd name="connsiteX8" fmla="*/ 660985 w 2524618"/>
                <a:gd name="connsiteY8" fmla="*/ 185054 h 270792"/>
                <a:gd name="connsiteX9" fmla="*/ 714294 w 2524618"/>
                <a:gd name="connsiteY9" fmla="*/ 150369 h 270792"/>
                <a:gd name="connsiteX10" fmla="*/ 757588 w 2524618"/>
                <a:gd name="connsiteY10" fmla="*/ 123929 h 270792"/>
                <a:gd name="connsiteX11" fmla="*/ 800308 w 2524618"/>
                <a:gd name="connsiteY11" fmla="*/ 132626 h 270792"/>
                <a:gd name="connsiteX12" fmla="*/ 814881 w 2524618"/>
                <a:gd name="connsiteY12" fmla="*/ 93205 h 270792"/>
                <a:gd name="connsiteX13" fmla="*/ 842922 w 2524618"/>
                <a:gd name="connsiteY13" fmla="*/ 115508 h 270792"/>
                <a:gd name="connsiteX14" fmla="*/ 867268 w 2524618"/>
                <a:gd name="connsiteY14" fmla="*/ 90824 h 270792"/>
                <a:gd name="connsiteX15" fmla="*/ 891081 w 2524618"/>
                <a:gd name="connsiteY15" fmla="*/ 50342 h 270792"/>
                <a:gd name="connsiteX16" fmla="*/ 938706 w 2524618"/>
                <a:gd name="connsiteY16" fmla="*/ 90824 h 270792"/>
                <a:gd name="connsiteX17" fmla="*/ 1008542 w 2524618"/>
                <a:gd name="connsiteY17" fmla="*/ 25564 h 270792"/>
                <a:gd name="connsiteX18" fmla="*/ 1055387 w 2524618"/>
                <a:gd name="connsiteY18" fmla="*/ 88442 h 270792"/>
                <a:gd name="connsiteX19" fmla="*/ 1121777 w 2524618"/>
                <a:gd name="connsiteY19" fmla="*/ 32463 h 270792"/>
                <a:gd name="connsiteX20" fmla="*/ 1170465 w 2524618"/>
                <a:gd name="connsiteY20" fmla="*/ 92171 h 270792"/>
                <a:gd name="connsiteX21" fmla="*/ 1224992 w 2524618"/>
                <a:gd name="connsiteY21" fmla="*/ 48236 h 270792"/>
                <a:gd name="connsiteX22" fmla="*/ 1270519 w 2524618"/>
                <a:gd name="connsiteY22" fmla="*/ 100388 h 270792"/>
                <a:gd name="connsiteX23" fmla="*/ 1318679 w 2524618"/>
                <a:gd name="connsiteY23" fmla="*/ 84197 h 270792"/>
                <a:gd name="connsiteX24" fmla="*/ 1365382 w 2524618"/>
                <a:gd name="connsiteY24" fmla="*/ 110811 h 270792"/>
                <a:gd name="connsiteX25" fmla="*/ 1412832 w 2524618"/>
                <a:gd name="connsiteY25" fmla="*/ 147125 h 270792"/>
                <a:gd name="connsiteX26" fmla="*/ 1457181 w 2524618"/>
                <a:gd name="connsiteY26" fmla="*/ 123304 h 270792"/>
                <a:gd name="connsiteX27" fmla="*/ 1488847 w 2524618"/>
                <a:gd name="connsiteY27" fmla="*/ 159861 h 270792"/>
                <a:gd name="connsiteX28" fmla="*/ 1507189 w 2524618"/>
                <a:gd name="connsiteY28" fmla="*/ 175433 h 270792"/>
                <a:gd name="connsiteX29" fmla="*/ 1592768 w 2524618"/>
                <a:gd name="connsiteY29" fmla="*/ 205383 h 270792"/>
                <a:gd name="connsiteX30" fmla="*/ 1648461 w 2524618"/>
                <a:gd name="connsiteY30" fmla="*/ 228202 h 270792"/>
                <a:gd name="connsiteX31" fmla="*/ 1741329 w 2524618"/>
                <a:gd name="connsiteY31" fmla="*/ 231753 h 270792"/>
                <a:gd name="connsiteX32" fmla="*/ 1819768 w 2524618"/>
                <a:gd name="connsiteY32" fmla="*/ 50342 h 270792"/>
                <a:gd name="connsiteX33" fmla="*/ 1857868 w 2524618"/>
                <a:gd name="connsiteY33" fmla="*/ 336 h 270792"/>
                <a:gd name="connsiteX34" fmla="*/ 1924543 w 2524618"/>
                <a:gd name="connsiteY34" fmla="*/ 67011 h 270792"/>
                <a:gd name="connsiteX35" fmla="*/ 1967406 w 2524618"/>
                <a:gd name="connsiteY35" fmla="*/ 40817 h 270792"/>
                <a:gd name="connsiteX36" fmla="*/ 2017412 w 2524618"/>
                <a:gd name="connsiteY36" fmla="*/ 78917 h 270792"/>
                <a:gd name="connsiteX37" fmla="*/ 2129331 w 2524618"/>
                <a:gd name="connsiteY37" fmla="*/ 95586 h 270792"/>
                <a:gd name="connsiteX38" fmla="*/ 2169812 w 2524618"/>
                <a:gd name="connsiteY38" fmla="*/ 38436 h 270792"/>
                <a:gd name="connsiteX39" fmla="*/ 2255537 w 2524618"/>
                <a:gd name="connsiteY39" fmla="*/ 78917 h 270792"/>
                <a:gd name="connsiteX40" fmla="*/ 2331737 w 2524618"/>
                <a:gd name="connsiteY40" fmla="*/ 47961 h 270792"/>
                <a:gd name="connsiteX41" fmla="*/ 2391268 w 2524618"/>
                <a:gd name="connsiteY41" fmla="*/ 74155 h 270792"/>
                <a:gd name="connsiteX42" fmla="*/ 2457943 w 2524618"/>
                <a:gd name="connsiteY42" fmla="*/ 45580 h 270792"/>
                <a:gd name="connsiteX43" fmla="*/ 2524618 w 2524618"/>
                <a:gd name="connsiteY43" fmla="*/ 31292 h 270792"/>
                <a:gd name="connsiteX0" fmla="*/ 0 w 2524618"/>
                <a:gd name="connsiteY0" fmla="*/ 270792 h 270792"/>
                <a:gd name="connsiteX1" fmla="*/ 209470 w 2524618"/>
                <a:gd name="connsiteY1" fmla="*/ 263104 h 270792"/>
                <a:gd name="connsiteX2" fmla="*/ 310653 w 2524618"/>
                <a:gd name="connsiteY2" fmla="*/ 240108 h 270792"/>
                <a:gd name="connsiteX3" fmla="*/ 387880 w 2524618"/>
                <a:gd name="connsiteY3" fmla="*/ 251157 h 270792"/>
                <a:gd name="connsiteX4" fmla="*/ 464796 w 2524618"/>
                <a:gd name="connsiteY4" fmla="*/ 234583 h 270792"/>
                <a:gd name="connsiteX5" fmla="*/ 504354 w 2524618"/>
                <a:gd name="connsiteY5" fmla="*/ 205696 h 270792"/>
                <a:gd name="connsiteX6" fmla="*/ 533852 w 2524618"/>
                <a:gd name="connsiteY6" fmla="*/ 224404 h 270792"/>
                <a:gd name="connsiteX7" fmla="*/ 582690 w 2524618"/>
                <a:gd name="connsiteY7" fmla="*/ 191027 h 270792"/>
                <a:gd name="connsiteX8" fmla="*/ 660985 w 2524618"/>
                <a:gd name="connsiteY8" fmla="*/ 185054 h 270792"/>
                <a:gd name="connsiteX9" fmla="*/ 714294 w 2524618"/>
                <a:gd name="connsiteY9" fmla="*/ 150369 h 270792"/>
                <a:gd name="connsiteX10" fmla="*/ 757588 w 2524618"/>
                <a:gd name="connsiteY10" fmla="*/ 123929 h 270792"/>
                <a:gd name="connsiteX11" fmla="*/ 800308 w 2524618"/>
                <a:gd name="connsiteY11" fmla="*/ 132626 h 270792"/>
                <a:gd name="connsiteX12" fmla="*/ 814881 w 2524618"/>
                <a:gd name="connsiteY12" fmla="*/ 93205 h 270792"/>
                <a:gd name="connsiteX13" fmla="*/ 842922 w 2524618"/>
                <a:gd name="connsiteY13" fmla="*/ 115508 h 270792"/>
                <a:gd name="connsiteX14" fmla="*/ 867268 w 2524618"/>
                <a:gd name="connsiteY14" fmla="*/ 90824 h 270792"/>
                <a:gd name="connsiteX15" fmla="*/ 891081 w 2524618"/>
                <a:gd name="connsiteY15" fmla="*/ 50342 h 270792"/>
                <a:gd name="connsiteX16" fmla="*/ 938706 w 2524618"/>
                <a:gd name="connsiteY16" fmla="*/ 90824 h 270792"/>
                <a:gd name="connsiteX17" fmla="*/ 1008542 w 2524618"/>
                <a:gd name="connsiteY17" fmla="*/ 25564 h 270792"/>
                <a:gd name="connsiteX18" fmla="*/ 1055387 w 2524618"/>
                <a:gd name="connsiteY18" fmla="*/ 88442 h 270792"/>
                <a:gd name="connsiteX19" fmla="*/ 1121777 w 2524618"/>
                <a:gd name="connsiteY19" fmla="*/ 32463 h 270792"/>
                <a:gd name="connsiteX20" fmla="*/ 1170465 w 2524618"/>
                <a:gd name="connsiteY20" fmla="*/ 92171 h 270792"/>
                <a:gd name="connsiteX21" fmla="*/ 1224992 w 2524618"/>
                <a:gd name="connsiteY21" fmla="*/ 48236 h 270792"/>
                <a:gd name="connsiteX22" fmla="*/ 1270519 w 2524618"/>
                <a:gd name="connsiteY22" fmla="*/ 100388 h 270792"/>
                <a:gd name="connsiteX23" fmla="*/ 1318679 w 2524618"/>
                <a:gd name="connsiteY23" fmla="*/ 84197 h 270792"/>
                <a:gd name="connsiteX24" fmla="*/ 1365382 w 2524618"/>
                <a:gd name="connsiteY24" fmla="*/ 110811 h 270792"/>
                <a:gd name="connsiteX25" fmla="*/ 1412832 w 2524618"/>
                <a:gd name="connsiteY25" fmla="*/ 147125 h 270792"/>
                <a:gd name="connsiteX26" fmla="*/ 1457181 w 2524618"/>
                <a:gd name="connsiteY26" fmla="*/ 123304 h 270792"/>
                <a:gd name="connsiteX27" fmla="*/ 1488847 w 2524618"/>
                <a:gd name="connsiteY27" fmla="*/ 159861 h 270792"/>
                <a:gd name="connsiteX28" fmla="*/ 1520409 w 2524618"/>
                <a:gd name="connsiteY28" fmla="*/ 151376 h 270792"/>
                <a:gd name="connsiteX29" fmla="*/ 1592768 w 2524618"/>
                <a:gd name="connsiteY29" fmla="*/ 205383 h 270792"/>
                <a:gd name="connsiteX30" fmla="*/ 1648461 w 2524618"/>
                <a:gd name="connsiteY30" fmla="*/ 228202 h 270792"/>
                <a:gd name="connsiteX31" fmla="*/ 1741329 w 2524618"/>
                <a:gd name="connsiteY31" fmla="*/ 231753 h 270792"/>
                <a:gd name="connsiteX32" fmla="*/ 1819768 w 2524618"/>
                <a:gd name="connsiteY32" fmla="*/ 50342 h 270792"/>
                <a:gd name="connsiteX33" fmla="*/ 1857868 w 2524618"/>
                <a:gd name="connsiteY33" fmla="*/ 336 h 270792"/>
                <a:gd name="connsiteX34" fmla="*/ 1924543 w 2524618"/>
                <a:gd name="connsiteY34" fmla="*/ 67011 h 270792"/>
                <a:gd name="connsiteX35" fmla="*/ 1967406 w 2524618"/>
                <a:gd name="connsiteY35" fmla="*/ 40817 h 270792"/>
                <a:gd name="connsiteX36" fmla="*/ 2017412 w 2524618"/>
                <a:gd name="connsiteY36" fmla="*/ 78917 h 270792"/>
                <a:gd name="connsiteX37" fmla="*/ 2129331 w 2524618"/>
                <a:gd name="connsiteY37" fmla="*/ 95586 h 270792"/>
                <a:gd name="connsiteX38" fmla="*/ 2169812 w 2524618"/>
                <a:gd name="connsiteY38" fmla="*/ 38436 h 270792"/>
                <a:gd name="connsiteX39" fmla="*/ 2255537 w 2524618"/>
                <a:gd name="connsiteY39" fmla="*/ 78917 h 270792"/>
                <a:gd name="connsiteX40" fmla="*/ 2331737 w 2524618"/>
                <a:gd name="connsiteY40" fmla="*/ 47961 h 270792"/>
                <a:gd name="connsiteX41" fmla="*/ 2391268 w 2524618"/>
                <a:gd name="connsiteY41" fmla="*/ 74155 h 270792"/>
                <a:gd name="connsiteX42" fmla="*/ 2457943 w 2524618"/>
                <a:gd name="connsiteY42" fmla="*/ 45580 h 270792"/>
                <a:gd name="connsiteX43" fmla="*/ 2524618 w 2524618"/>
                <a:gd name="connsiteY43" fmla="*/ 31292 h 270792"/>
                <a:gd name="connsiteX0" fmla="*/ 0 w 2524618"/>
                <a:gd name="connsiteY0" fmla="*/ 270792 h 270792"/>
                <a:gd name="connsiteX1" fmla="*/ 209470 w 2524618"/>
                <a:gd name="connsiteY1" fmla="*/ 263104 h 270792"/>
                <a:gd name="connsiteX2" fmla="*/ 310653 w 2524618"/>
                <a:gd name="connsiteY2" fmla="*/ 240108 h 270792"/>
                <a:gd name="connsiteX3" fmla="*/ 387880 w 2524618"/>
                <a:gd name="connsiteY3" fmla="*/ 251157 h 270792"/>
                <a:gd name="connsiteX4" fmla="*/ 464796 w 2524618"/>
                <a:gd name="connsiteY4" fmla="*/ 234583 h 270792"/>
                <a:gd name="connsiteX5" fmla="*/ 504354 w 2524618"/>
                <a:gd name="connsiteY5" fmla="*/ 205696 h 270792"/>
                <a:gd name="connsiteX6" fmla="*/ 533852 w 2524618"/>
                <a:gd name="connsiteY6" fmla="*/ 224404 h 270792"/>
                <a:gd name="connsiteX7" fmla="*/ 582690 w 2524618"/>
                <a:gd name="connsiteY7" fmla="*/ 191027 h 270792"/>
                <a:gd name="connsiteX8" fmla="*/ 660985 w 2524618"/>
                <a:gd name="connsiteY8" fmla="*/ 185054 h 270792"/>
                <a:gd name="connsiteX9" fmla="*/ 714294 w 2524618"/>
                <a:gd name="connsiteY9" fmla="*/ 150369 h 270792"/>
                <a:gd name="connsiteX10" fmla="*/ 757588 w 2524618"/>
                <a:gd name="connsiteY10" fmla="*/ 123929 h 270792"/>
                <a:gd name="connsiteX11" fmla="*/ 800308 w 2524618"/>
                <a:gd name="connsiteY11" fmla="*/ 132626 h 270792"/>
                <a:gd name="connsiteX12" fmla="*/ 814881 w 2524618"/>
                <a:gd name="connsiteY12" fmla="*/ 93205 h 270792"/>
                <a:gd name="connsiteX13" fmla="*/ 842922 w 2524618"/>
                <a:gd name="connsiteY13" fmla="*/ 115508 h 270792"/>
                <a:gd name="connsiteX14" fmla="*/ 867268 w 2524618"/>
                <a:gd name="connsiteY14" fmla="*/ 90824 h 270792"/>
                <a:gd name="connsiteX15" fmla="*/ 891081 w 2524618"/>
                <a:gd name="connsiteY15" fmla="*/ 50342 h 270792"/>
                <a:gd name="connsiteX16" fmla="*/ 938706 w 2524618"/>
                <a:gd name="connsiteY16" fmla="*/ 90824 h 270792"/>
                <a:gd name="connsiteX17" fmla="*/ 1008542 w 2524618"/>
                <a:gd name="connsiteY17" fmla="*/ 25564 h 270792"/>
                <a:gd name="connsiteX18" fmla="*/ 1055387 w 2524618"/>
                <a:gd name="connsiteY18" fmla="*/ 88442 h 270792"/>
                <a:gd name="connsiteX19" fmla="*/ 1121777 w 2524618"/>
                <a:gd name="connsiteY19" fmla="*/ 32463 h 270792"/>
                <a:gd name="connsiteX20" fmla="*/ 1170465 w 2524618"/>
                <a:gd name="connsiteY20" fmla="*/ 92171 h 270792"/>
                <a:gd name="connsiteX21" fmla="*/ 1224992 w 2524618"/>
                <a:gd name="connsiteY21" fmla="*/ 48236 h 270792"/>
                <a:gd name="connsiteX22" fmla="*/ 1270519 w 2524618"/>
                <a:gd name="connsiteY22" fmla="*/ 100388 h 270792"/>
                <a:gd name="connsiteX23" fmla="*/ 1318679 w 2524618"/>
                <a:gd name="connsiteY23" fmla="*/ 84197 h 270792"/>
                <a:gd name="connsiteX24" fmla="*/ 1365382 w 2524618"/>
                <a:gd name="connsiteY24" fmla="*/ 110811 h 270792"/>
                <a:gd name="connsiteX25" fmla="*/ 1412832 w 2524618"/>
                <a:gd name="connsiteY25" fmla="*/ 147125 h 270792"/>
                <a:gd name="connsiteX26" fmla="*/ 1457181 w 2524618"/>
                <a:gd name="connsiteY26" fmla="*/ 123304 h 270792"/>
                <a:gd name="connsiteX27" fmla="*/ 1488847 w 2524618"/>
                <a:gd name="connsiteY27" fmla="*/ 159861 h 270792"/>
                <a:gd name="connsiteX28" fmla="*/ 1520409 w 2524618"/>
                <a:gd name="connsiteY28" fmla="*/ 151376 h 270792"/>
                <a:gd name="connsiteX29" fmla="*/ 1586158 w 2524618"/>
                <a:gd name="connsiteY29" fmla="*/ 205383 h 270792"/>
                <a:gd name="connsiteX30" fmla="*/ 1648461 w 2524618"/>
                <a:gd name="connsiteY30" fmla="*/ 228202 h 270792"/>
                <a:gd name="connsiteX31" fmla="*/ 1741329 w 2524618"/>
                <a:gd name="connsiteY31" fmla="*/ 231753 h 270792"/>
                <a:gd name="connsiteX32" fmla="*/ 1819768 w 2524618"/>
                <a:gd name="connsiteY32" fmla="*/ 50342 h 270792"/>
                <a:gd name="connsiteX33" fmla="*/ 1857868 w 2524618"/>
                <a:gd name="connsiteY33" fmla="*/ 336 h 270792"/>
                <a:gd name="connsiteX34" fmla="*/ 1924543 w 2524618"/>
                <a:gd name="connsiteY34" fmla="*/ 67011 h 270792"/>
                <a:gd name="connsiteX35" fmla="*/ 1967406 w 2524618"/>
                <a:gd name="connsiteY35" fmla="*/ 40817 h 270792"/>
                <a:gd name="connsiteX36" fmla="*/ 2017412 w 2524618"/>
                <a:gd name="connsiteY36" fmla="*/ 78917 h 270792"/>
                <a:gd name="connsiteX37" fmla="*/ 2129331 w 2524618"/>
                <a:gd name="connsiteY37" fmla="*/ 95586 h 270792"/>
                <a:gd name="connsiteX38" fmla="*/ 2169812 w 2524618"/>
                <a:gd name="connsiteY38" fmla="*/ 38436 h 270792"/>
                <a:gd name="connsiteX39" fmla="*/ 2255537 w 2524618"/>
                <a:gd name="connsiteY39" fmla="*/ 78917 h 270792"/>
                <a:gd name="connsiteX40" fmla="*/ 2331737 w 2524618"/>
                <a:gd name="connsiteY40" fmla="*/ 47961 h 270792"/>
                <a:gd name="connsiteX41" fmla="*/ 2391268 w 2524618"/>
                <a:gd name="connsiteY41" fmla="*/ 74155 h 270792"/>
                <a:gd name="connsiteX42" fmla="*/ 2457943 w 2524618"/>
                <a:gd name="connsiteY42" fmla="*/ 45580 h 270792"/>
                <a:gd name="connsiteX43" fmla="*/ 2524618 w 2524618"/>
                <a:gd name="connsiteY43" fmla="*/ 31292 h 270792"/>
                <a:gd name="connsiteX0" fmla="*/ 0 w 2524618"/>
                <a:gd name="connsiteY0" fmla="*/ 270792 h 270792"/>
                <a:gd name="connsiteX1" fmla="*/ 209470 w 2524618"/>
                <a:gd name="connsiteY1" fmla="*/ 263104 h 270792"/>
                <a:gd name="connsiteX2" fmla="*/ 310653 w 2524618"/>
                <a:gd name="connsiteY2" fmla="*/ 240108 h 270792"/>
                <a:gd name="connsiteX3" fmla="*/ 387880 w 2524618"/>
                <a:gd name="connsiteY3" fmla="*/ 251157 h 270792"/>
                <a:gd name="connsiteX4" fmla="*/ 464796 w 2524618"/>
                <a:gd name="connsiteY4" fmla="*/ 234583 h 270792"/>
                <a:gd name="connsiteX5" fmla="*/ 504354 w 2524618"/>
                <a:gd name="connsiteY5" fmla="*/ 205696 h 270792"/>
                <a:gd name="connsiteX6" fmla="*/ 533852 w 2524618"/>
                <a:gd name="connsiteY6" fmla="*/ 224404 h 270792"/>
                <a:gd name="connsiteX7" fmla="*/ 582690 w 2524618"/>
                <a:gd name="connsiteY7" fmla="*/ 191027 h 270792"/>
                <a:gd name="connsiteX8" fmla="*/ 660985 w 2524618"/>
                <a:gd name="connsiteY8" fmla="*/ 185054 h 270792"/>
                <a:gd name="connsiteX9" fmla="*/ 714294 w 2524618"/>
                <a:gd name="connsiteY9" fmla="*/ 150369 h 270792"/>
                <a:gd name="connsiteX10" fmla="*/ 757588 w 2524618"/>
                <a:gd name="connsiteY10" fmla="*/ 123929 h 270792"/>
                <a:gd name="connsiteX11" fmla="*/ 800308 w 2524618"/>
                <a:gd name="connsiteY11" fmla="*/ 132626 h 270792"/>
                <a:gd name="connsiteX12" fmla="*/ 814881 w 2524618"/>
                <a:gd name="connsiteY12" fmla="*/ 93205 h 270792"/>
                <a:gd name="connsiteX13" fmla="*/ 842922 w 2524618"/>
                <a:gd name="connsiteY13" fmla="*/ 115508 h 270792"/>
                <a:gd name="connsiteX14" fmla="*/ 867268 w 2524618"/>
                <a:gd name="connsiteY14" fmla="*/ 90824 h 270792"/>
                <a:gd name="connsiteX15" fmla="*/ 891081 w 2524618"/>
                <a:gd name="connsiteY15" fmla="*/ 50342 h 270792"/>
                <a:gd name="connsiteX16" fmla="*/ 938706 w 2524618"/>
                <a:gd name="connsiteY16" fmla="*/ 90824 h 270792"/>
                <a:gd name="connsiteX17" fmla="*/ 1008542 w 2524618"/>
                <a:gd name="connsiteY17" fmla="*/ 25564 h 270792"/>
                <a:gd name="connsiteX18" fmla="*/ 1055387 w 2524618"/>
                <a:gd name="connsiteY18" fmla="*/ 88442 h 270792"/>
                <a:gd name="connsiteX19" fmla="*/ 1121777 w 2524618"/>
                <a:gd name="connsiteY19" fmla="*/ 32463 h 270792"/>
                <a:gd name="connsiteX20" fmla="*/ 1170465 w 2524618"/>
                <a:gd name="connsiteY20" fmla="*/ 92171 h 270792"/>
                <a:gd name="connsiteX21" fmla="*/ 1224992 w 2524618"/>
                <a:gd name="connsiteY21" fmla="*/ 48236 h 270792"/>
                <a:gd name="connsiteX22" fmla="*/ 1270519 w 2524618"/>
                <a:gd name="connsiteY22" fmla="*/ 100388 h 270792"/>
                <a:gd name="connsiteX23" fmla="*/ 1318679 w 2524618"/>
                <a:gd name="connsiteY23" fmla="*/ 84197 h 270792"/>
                <a:gd name="connsiteX24" fmla="*/ 1365382 w 2524618"/>
                <a:gd name="connsiteY24" fmla="*/ 110811 h 270792"/>
                <a:gd name="connsiteX25" fmla="*/ 1412832 w 2524618"/>
                <a:gd name="connsiteY25" fmla="*/ 147125 h 270792"/>
                <a:gd name="connsiteX26" fmla="*/ 1457181 w 2524618"/>
                <a:gd name="connsiteY26" fmla="*/ 123304 h 270792"/>
                <a:gd name="connsiteX27" fmla="*/ 1488847 w 2524618"/>
                <a:gd name="connsiteY27" fmla="*/ 159861 h 270792"/>
                <a:gd name="connsiteX28" fmla="*/ 1520409 w 2524618"/>
                <a:gd name="connsiteY28" fmla="*/ 151376 h 270792"/>
                <a:gd name="connsiteX29" fmla="*/ 1586158 w 2524618"/>
                <a:gd name="connsiteY29" fmla="*/ 205383 h 270792"/>
                <a:gd name="connsiteX30" fmla="*/ 1648461 w 2524618"/>
                <a:gd name="connsiteY30" fmla="*/ 250844 h 270792"/>
                <a:gd name="connsiteX31" fmla="*/ 1741329 w 2524618"/>
                <a:gd name="connsiteY31" fmla="*/ 231753 h 270792"/>
                <a:gd name="connsiteX32" fmla="*/ 1819768 w 2524618"/>
                <a:gd name="connsiteY32" fmla="*/ 50342 h 270792"/>
                <a:gd name="connsiteX33" fmla="*/ 1857868 w 2524618"/>
                <a:gd name="connsiteY33" fmla="*/ 336 h 270792"/>
                <a:gd name="connsiteX34" fmla="*/ 1924543 w 2524618"/>
                <a:gd name="connsiteY34" fmla="*/ 67011 h 270792"/>
                <a:gd name="connsiteX35" fmla="*/ 1967406 w 2524618"/>
                <a:gd name="connsiteY35" fmla="*/ 40817 h 270792"/>
                <a:gd name="connsiteX36" fmla="*/ 2017412 w 2524618"/>
                <a:gd name="connsiteY36" fmla="*/ 78917 h 270792"/>
                <a:gd name="connsiteX37" fmla="*/ 2129331 w 2524618"/>
                <a:gd name="connsiteY37" fmla="*/ 95586 h 270792"/>
                <a:gd name="connsiteX38" fmla="*/ 2169812 w 2524618"/>
                <a:gd name="connsiteY38" fmla="*/ 38436 h 270792"/>
                <a:gd name="connsiteX39" fmla="*/ 2255537 w 2524618"/>
                <a:gd name="connsiteY39" fmla="*/ 78917 h 270792"/>
                <a:gd name="connsiteX40" fmla="*/ 2331737 w 2524618"/>
                <a:gd name="connsiteY40" fmla="*/ 47961 h 270792"/>
                <a:gd name="connsiteX41" fmla="*/ 2391268 w 2524618"/>
                <a:gd name="connsiteY41" fmla="*/ 74155 h 270792"/>
                <a:gd name="connsiteX42" fmla="*/ 2457943 w 2524618"/>
                <a:gd name="connsiteY42" fmla="*/ 45580 h 270792"/>
                <a:gd name="connsiteX43" fmla="*/ 2524618 w 2524618"/>
                <a:gd name="connsiteY43" fmla="*/ 31292 h 270792"/>
                <a:gd name="connsiteX0" fmla="*/ 0 w 2524618"/>
                <a:gd name="connsiteY0" fmla="*/ 270770 h 270770"/>
                <a:gd name="connsiteX1" fmla="*/ 209470 w 2524618"/>
                <a:gd name="connsiteY1" fmla="*/ 263082 h 270770"/>
                <a:gd name="connsiteX2" fmla="*/ 310653 w 2524618"/>
                <a:gd name="connsiteY2" fmla="*/ 240086 h 270770"/>
                <a:gd name="connsiteX3" fmla="*/ 387880 w 2524618"/>
                <a:gd name="connsiteY3" fmla="*/ 251135 h 270770"/>
                <a:gd name="connsiteX4" fmla="*/ 464796 w 2524618"/>
                <a:gd name="connsiteY4" fmla="*/ 234561 h 270770"/>
                <a:gd name="connsiteX5" fmla="*/ 504354 w 2524618"/>
                <a:gd name="connsiteY5" fmla="*/ 205674 h 270770"/>
                <a:gd name="connsiteX6" fmla="*/ 533852 w 2524618"/>
                <a:gd name="connsiteY6" fmla="*/ 224382 h 270770"/>
                <a:gd name="connsiteX7" fmla="*/ 582690 w 2524618"/>
                <a:gd name="connsiteY7" fmla="*/ 191005 h 270770"/>
                <a:gd name="connsiteX8" fmla="*/ 660985 w 2524618"/>
                <a:gd name="connsiteY8" fmla="*/ 185032 h 270770"/>
                <a:gd name="connsiteX9" fmla="*/ 714294 w 2524618"/>
                <a:gd name="connsiteY9" fmla="*/ 150347 h 270770"/>
                <a:gd name="connsiteX10" fmla="*/ 757588 w 2524618"/>
                <a:gd name="connsiteY10" fmla="*/ 123907 h 270770"/>
                <a:gd name="connsiteX11" fmla="*/ 800308 w 2524618"/>
                <a:gd name="connsiteY11" fmla="*/ 132604 h 270770"/>
                <a:gd name="connsiteX12" fmla="*/ 814881 w 2524618"/>
                <a:gd name="connsiteY12" fmla="*/ 93183 h 270770"/>
                <a:gd name="connsiteX13" fmla="*/ 842922 w 2524618"/>
                <a:gd name="connsiteY13" fmla="*/ 115486 h 270770"/>
                <a:gd name="connsiteX14" fmla="*/ 867268 w 2524618"/>
                <a:gd name="connsiteY14" fmla="*/ 90802 h 270770"/>
                <a:gd name="connsiteX15" fmla="*/ 891081 w 2524618"/>
                <a:gd name="connsiteY15" fmla="*/ 50320 h 270770"/>
                <a:gd name="connsiteX16" fmla="*/ 938706 w 2524618"/>
                <a:gd name="connsiteY16" fmla="*/ 90802 h 270770"/>
                <a:gd name="connsiteX17" fmla="*/ 1008542 w 2524618"/>
                <a:gd name="connsiteY17" fmla="*/ 25542 h 270770"/>
                <a:gd name="connsiteX18" fmla="*/ 1055387 w 2524618"/>
                <a:gd name="connsiteY18" fmla="*/ 88420 h 270770"/>
                <a:gd name="connsiteX19" fmla="*/ 1121777 w 2524618"/>
                <a:gd name="connsiteY19" fmla="*/ 32441 h 270770"/>
                <a:gd name="connsiteX20" fmla="*/ 1170465 w 2524618"/>
                <a:gd name="connsiteY20" fmla="*/ 92149 h 270770"/>
                <a:gd name="connsiteX21" fmla="*/ 1224992 w 2524618"/>
                <a:gd name="connsiteY21" fmla="*/ 48214 h 270770"/>
                <a:gd name="connsiteX22" fmla="*/ 1270519 w 2524618"/>
                <a:gd name="connsiteY22" fmla="*/ 100366 h 270770"/>
                <a:gd name="connsiteX23" fmla="*/ 1318679 w 2524618"/>
                <a:gd name="connsiteY23" fmla="*/ 84175 h 270770"/>
                <a:gd name="connsiteX24" fmla="*/ 1365382 w 2524618"/>
                <a:gd name="connsiteY24" fmla="*/ 110789 h 270770"/>
                <a:gd name="connsiteX25" fmla="*/ 1412832 w 2524618"/>
                <a:gd name="connsiteY25" fmla="*/ 147103 h 270770"/>
                <a:gd name="connsiteX26" fmla="*/ 1457181 w 2524618"/>
                <a:gd name="connsiteY26" fmla="*/ 123282 h 270770"/>
                <a:gd name="connsiteX27" fmla="*/ 1488847 w 2524618"/>
                <a:gd name="connsiteY27" fmla="*/ 159839 h 270770"/>
                <a:gd name="connsiteX28" fmla="*/ 1520409 w 2524618"/>
                <a:gd name="connsiteY28" fmla="*/ 151354 h 270770"/>
                <a:gd name="connsiteX29" fmla="*/ 1586158 w 2524618"/>
                <a:gd name="connsiteY29" fmla="*/ 205361 h 270770"/>
                <a:gd name="connsiteX30" fmla="*/ 1648461 w 2524618"/>
                <a:gd name="connsiteY30" fmla="*/ 250822 h 270770"/>
                <a:gd name="connsiteX31" fmla="*/ 1721498 w 2524618"/>
                <a:gd name="connsiteY31" fmla="*/ 223240 h 270770"/>
                <a:gd name="connsiteX32" fmla="*/ 1819768 w 2524618"/>
                <a:gd name="connsiteY32" fmla="*/ 50320 h 270770"/>
                <a:gd name="connsiteX33" fmla="*/ 1857868 w 2524618"/>
                <a:gd name="connsiteY33" fmla="*/ 314 h 270770"/>
                <a:gd name="connsiteX34" fmla="*/ 1924543 w 2524618"/>
                <a:gd name="connsiteY34" fmla="*/ 66989 h 270770"/>
                <a:gd name="connsiteX35" fmla="*/ 1967406 w 2524618"/>
                <a:gd name="connsiteY35" fmla="*/ 40795 h 270770"/>
                <a:gd name="connsiteX36" fmla="*/ 2017412 w 2524618"/>
                <a:gd name="connsiteY36" fmla="*/ 78895 h 270770"/>
                <a:gd name="connsiteX37" fmla="*/ 2129331 w 2524618"/>
                <a:gd name="connsiteY37" fmla="*/ 95564 h 270770"/>
                <a:gd name="connsiteX38" fmla="*/ 2169812 w 2524618"/>
                <a:gd name="connsiteY38" fmla="*/ 38414 h 270770"/>
                <a:gd name="connsiteX39" fmla="*/ 2255537 w 2524618"/>
                <a:gd name="connsiteY39" fmla="*/ 78895 h 270770"/>
                <a:gd name="connsiteX40" fmla="*/ 2331737 w 2524618"/>
                <a:gd name="connsiteY40" fmla="*/ 47939 h 270770"/>
                <a:gd name="connsiteX41" fmla="*/ 2391268 w 2524618"/>
                <a:gd name="connsiteY41" fmla="*/ 74133 h 270770"/>
                <a:gd name="connsiteX42" fmla="*/ 2457943 w 2524618"/>
                <a:gd name="connsiteY42" fmla="*/ 45558 h 270770"/>
                <a:gd name="connsiteX43" fmla="*/ 2524618 w 2524618"/>
                <a:gd name="connsiteY43" fmla="*/ 31270 h 270770"/>
                <a:gd name="connsiteX0" fmla="*/ 0 w 2524618"/>
                <a:gd name="connsiteY0" fmla="*/ 270901 h 270901"/>
                <a:gd name="connsiteX1" fmla="*/ 209470 w 2524618"/>
                <a:gd name="connsiteY1" fmla="*/ 263213 h 270901"/>
                <a:gd name="connsiteX2" fmla="*/ 310653 w 2524618"/>
                <a:gd name="connsiteY2" fmla="*/ 240217 h 270901"/>
                <a:gd name="connsiteX3" fmla="*/ 387880 w 2524618"/>
                <a:gd name="connsiteY3" fmla="*/ 251266 h 270901"/>
                <a:gd name="connsiteX4" fmla="*/ 464796 w 2524618"/>
                <a:gd name="connsiteY4" fmla="*/ 234692 h 270901"/>
                <a:gd name="connsiteX5" fmla="*/ 504354 w 2524618"/>
                <a:gd name="connsiteY5" fmla="*/ 205805 h 270901"/>
                <a:gd name="connsiteX6" fmla="*/ 533852 w 2524618"/>
                <a:gd name="connsiteY6" fmla="*/ 224513 h 270901"/>
                <a:gd name="connsiteX7" fmla="*/ 582690 w 2524618"/>
                <a:gd name="connsiteY7" fmla="*/ 191136 h 270901"/>
                <a:gd name="connsiteX8" fmla="*/ 660985 w 2524618"/>
                <a:gd name="connsiteY8" fmla="*/ 185163 h 270901"/>
                <a:gd name="connsiteX9" fmla="*/ 714294 w 2524618"/>
                <a:gd name="connsiteY9" fmla="*/ 150478 h 270901"/>
                <a:gd name="connsiteX10" fmla="*/ 757588 w 2524618"/>
                <a:gd name="connsiteY10" fmla="*/ 124038 h 270901"/>
                <a:gd name="connsiteX11" fmla="*/ 800308 w 2524618"/>
                <a:gd name="connsiteY11" fmla="*/ 132735 h 270901"/>
                <a:gd name="connsiteX12" fmla="*/ 814881 w 2524618"/>
                <a:gd name="connsiteY12" fmla="*/ 93314 h 270901"/>
                <a:gd name="connsiteX13" fmla="*/ 842922 w 2524618"/>
                <a:gd name="connsiteY13" fmla="*/ 115617 h 270901"/>
                <a:gd name="connsiteX14" fmla="*/ 867268 w 2524618"/>
                <a:gd name="connsiteY14" fmla="*/ 90933 h 270901"/>
                <a:gd name="connsiteX15" fmla="*/ 891081 w 2524618"/>
                <a:gd name="connsiteY15" fmla="*/ 50451 h 270901"/>
                <a:gd name="connsiteX16" fmla="*/ 938706 w 2524618"/>
                <a:gd name="connsiteY16" fmla="*/ 90933 h 270901"/>
                <a:gd name="connsiteX17" fmla="*/ 1008542 w 2524618"/>
                <a:gd name="connsiteY17" fmla="*/ 25673 h 270901"/>
                <a:gd name="connsiteX18" fmla="*/ 1055387 w 2524618"/>
                <a:gd name="connsiteY18" fmla="*/ 88551 h 270901"/>
                <a:gd name="connsiteX19" fmla="*/ 1121777 w 2524618"/>
                <a:gd name="connsiteY19" fmla="*/ 32572 h 270901"/>
                <a:gd name="connsiteX20" fmla="*/ 1170465 w 2524618"/>
                <a:gd name="connsiteY20" fmla="*/ 92280 h 270901"/>
                <a:gd name="connsiteX21" fmla="*/ 1224992 w 2524618"/>
                <a:gd name="connsiteY21" fmla="*/ 48345 h 270901"/>
                <a:gd name="connsiteX22" fmla="*/ 1270519 w 2524618"/>
                <a:gd name="connsiteY22" fmla="*/ 100497 h 270901"/>
                <a:gd name="connsiteX23" fmla="*/ 1318679 w 2524618"/>
                <a:gd name="connsiteY23" fmla="*/ 84306 h 270901"/>
                <a:gd name="connsiteX24" fmla="*/ 1365382 w 2524618"/>
                <a:gd name="connsiteY24" fmla="*/ 110920 h 270901"/>
                <a:gd name="connsiteX25" fmla="*/ 1412832 w 2524618"/>
                <a:gd name="connsiteY25" fmla="*/ 147234 h 270901"/>
                <a:gd name="connsiteX26" fmla="*/ 1457181 w 2524618"/>
                <a:gd name="connsiteY26" fmla="*/ 123413 h 270901"/>
                <a:gd name="connsiteX27" fmla="*/ 1488847 w 2524618"/>
                <a:gd name="connsiteY27" fmla="*/ 159970 h 270901"/>
                <a:gd name="connsiteX28" fmla="*/ 1520409 w 2524618"/>
                <a:gd name="connsiteY28" fmla="*/ 151485 h 270901"/>
                <a:gd name="connsiteX29" fmla="*/ 1586158 w 2524618"/>
                <a:gd name="connsiteY29" fmla="*/ 205492 h 270901"/>
                <a:gd name="connsiteX30" fmla="*/ 1648461 w 2524618"/>
                <a:gd name="connsiteY30" fmla="*/ 250953 h 270901"/>
                <a:gd name="connsiteX31" fmla="*/ 1721498 w 2524618"/>
                <a:gd name="connsiteY31" fmla="*/ 223371 h 270901"/>
                <a:gd name="connsiteX32" fmla="*/ 1749947 w 2524618"/>
                <a:gd name="connsiteY32" fmla="*/ 260446 h 270901"/>
                <a:gd name="connsiteX33" fmla="*/ 1819768 w 2524618"/>
                <a:gd name="connsiteY33" fmla="*/ 50451 h 270901"/>
                <a:gd name="connsiteX34" fmla="*/ 1857868 w 2524618"/>
                <a:gd name="connsiteY34" fmla="*/ 445 h 270901"/>
                <a:gd name="connsiteX35" fmla="*/ 1924543 w 2524618"/>
                <a:gd name="connsiteY35" fmla="*/ 67120 h 270901"/>
                <a:gd name="connsiteX36" fmla="*/ 1967406 w 2524618"/>
                <a:gd name="connsiteY36" fmla="*/ 40926 h 270901"/>
                <a:gd name="connsiteX37" fmla="*/ 2017412 w 2524618"/>
                <a:gd name="connsiteY37" fmla="*/ 79026 h 270901"/>
                <a:gd name="connsiteX38" fmla="*/ 2129331 w 2524618"/>
                <a:gd name="connsiteY38" fmla="*/ 95695 h 270901"/>
                <a:gd name="connsiteX39" fmla="*/ 2169812 w 2524618"/>
                <a:gd name="connsiteY39" fmla="*/ 38545 h 270901"/>
                <a:gd name="connsiteX40" fmla="*/ 2255537 w 2524618"/>
                <a:gd name="connsiteY40" fmla="*/ 79026 h 270901"/>
                <a:gd name="connsiteX41" fmla="*/ 2331737 w 2524618"/>
                <a:gd name="connsiteY41" fmla="*/ 48070 h 270901"/>
                <a:gd name="connsiteX42" fmla="*/ 2391268 w 2524618"/>
                <a:gd name="connsiteY42" fmla="*/ 74264 h 270901"/>
                <a:gd name="connsiteX43" fmla="*/ 2457943 w 2524618"/>
                <a:gd name="connsiteY43" fmla="*/ 45689 h 270901"/>
                <a:gd name="connsiteX44" fmla="*/ 2524618 w 2524618"/>
                <a:gd name="connsiteY44" fmla="*/ 31401 h 270901"/>
                <a:gd name="connsiteX0" fmla="*/ 0 w 2524618"/>
                <a:gd name="connsiteY0" fmla="*/ 276713 h 276713"/>
                <a:gd name="connsiteX1" fmla="*/ 209470 w 2524618"/>
                <a:gd name="connsiteY1" fmla="*/ 269025 h 276713"/>
                <a:gd name="connsiteX2" fmla="*/ 310653 w 2524618"/>
                <a:gd name="connsiteY2" fmla="*/ 246029 h 276713"/>
                <a:gd name="connsiteX3" fmla="*/ 387880 w 2524618"/>
                <a:gd name="connsiteY3" fmla="*/ 257078 h 276713"/>
                <a:gd name="connsiteX4" fmla="*/ 464796 w 2524618"/>
                <a:gd name="connsiteY4" fmla="*/ 240504 h 276713"/>
                <a:gd name="connsiteX5" fmla="*/ 504354 w 2524618"/>
                <a:gd name="connsiteY5" fmla="*/ 211617 h 276713"/>
                <a:gd name="connsiteX6" fmla="*/ 533852 w 2524618"/>
                <a:gd name="connsiteY6" fmla="*/ 230325 h 276713"/>
                <a:gd name="connsiteX7" fmla="*/ 582690 w 2524618"/>
                <a:gd name="connsiteY7" fmla="*/ 196948 h 276713"/>
                <a:gd name="connsiteX8" fmla="*/ 660985 w 2524618"/>
                <a:gd name="connsiteY8" fmla="*/ 190975 h 276713"/>
                <a:gd name="connsiteX9" fmla="*/ 714294 w 2524618"/>
                <a:gd name="connsiteY9" fmla="*/ 156290 h 276713"/>
                <a:gd name="connsiteX10" fmla="*/ 757588 w 2524618"/>
                <a:gd name="connsiteY10" fmla="*/ 129850 h 276713"/>
                <a:gd name="connsiteX11" fmla="*/ 800308 w 2524618"/>
                <a:gd name="connsiteY11" fmla="*/ 138547 h 276713"/>
                <a:gd name="connsiteX12" fmla="*/ 814881 w 2524618"/>
                <a:gd name="connsiteY12" fmla="*/ 99126 h 276713"/>
                <a:gd name="connsiteX13" fmla="*/ 842922 w 2524618"/>
                <a:gd name="connsiteY13" fmla="*/ 121429 h 276713"/>
                <a:gd name="connsiteX14" fmla="*/ 867268 w 2524618"/>
                <a:gd name="connsiteY14" fmla="*/ 96745 h 276713"/>
                <a:gd name="connsiteX15" fmla="*/ 891081 w 2524618"/>
                <a:gd name="connsiteY15" fmla="*/ 56263 h 276713"/>
                <a:gd name="connsiteX16" fmla="*/ 938706 w 2524618"/>
                <a:gd name="connsiteY16" fmla="*/ 96745 h 276713"/>
                <a:gd name="connsiteX17" fmla="*/ 1008542 w 2524618"/>
                <a:gd name="connsiteY17" fmla="*/ 31485 h 276713"/>
                <a:gd name="connsiteX18" fmla="*/ 1055387 w 2524618"/>
                <a:gd name="connsiteY18" fmla="*/ 94363 h 276713"/>
                <a:gd name="connsiteX19" fmla="*/ 1121777 w 2524618"/>
                <a:gd name="connsiteY19" fmla="*/ 38384 h 276713"/>
                <a:gd name="connsiteX20" fmla="*/ 1170465 w 2524618"/>
                <a:gd name="connsiteY20" fmla="*/ 98092 h 276713"/>
                <a:gd name="connsiteX21" fmla="*/ 1224992 w 2524618"/>
                <a:gd name="connsiteY21" fmla="*/ 54157 h 276713"/>
                <a:gd name="connsiteX22" fmla="*/ 1270519 w 2524618"/>
                <a:gd name="connsiteY22" fmla="*/ 106309 h 276713"/>
                <a:gd name="connsiteX23" fmla="*/ 1318679 w 2524618"/>
                <a:gd name="connsiteY23" fmla="*/ 90118 h 276713"/>
                <a:gd name="connsiteX24" fmla="*/ 1365382 w 2524618"/>
                <a:gd name="connsiteY24" fmla="*/ 116732 h 276713"/>
                <a:gd name="connsiteX25" fmla="*/ 1412832 w 2524618"/>
                <a:gd name="connsiteY25" fmla="*/ 153046 h 276713"/>
                <a:gd name="connsiteX26" fmla="*/ 1457181 w 2524618"/>
                <a:gd name="connsiteY26" fmla="*/ 129225 h 276713"/>
                <a:gd name="connsiteX27" fmla="*/ 1488847 w 2524618"/>
                <a:gd name="connsiteY27" fmla="*/ 165782 h 276713"/>
                <a:gd name="connsiteX28" fmla="*/ 1520409 w 2524618"/>
                <a:gd name="connsiteY28" fmla="*/ 157297 h 276713"/>
                <a:gd name="connsiteX29" fmla="*/ 1586158 w 2524618"/>
                <a:gd name="connsiteY29" fmla="*/ 211304 h 276713"/>
                <a:gd name="connsiteX30" fmla="*/ 1648461 w 2524618"/>
                <a:gd name="connsiteY30" fmla="*/ 256765 h 276713"/>
                <a:gd name="connsiteX31" fmla="*/ 1721498 w 2524618"/>
                <a:gd name="connsiteY31" fmla="*/ 229183 h 276713"/>
                <a:gd name="connsiteX32" fmla="*/ 1749947 w 2524618"/>
                <a:gd name="connsiteY32" fmla="*/ 266258 h 276713"/>
                <a:gd name="connsiteX33" fmla="*/ 1826377 w 2524618"/>
                <a:gd name="connsiteY33" fmla="*/ 255799 h 276713"/>
                <a:gd name="connsiteX34" fmla="*/ 1857868 w 2524618"/>
                <a:gd name="connsiteY34" fmla="*/ 6257 h 276713"/>
                <a:gd name="connsiteX35" fmla="*/ 1924543 w 2524618"/>
                <a:gd name="connsiteY35" fmla="*/ 72932 h 276713"/>
                <a:gd name="connsiteX36" fmla="*/ 1967406 w 2524618"/>
                <a:gd name="connsiteY36" fmla="*/ 46738 h 276713"/>
                <a:gd name="connsiteX37" fmla="*/ 2017412 w 2524618"/>
                <a:gd name="connsiteY37" fmla="*/ 84838 h 276713"/>
                <a:gd name="connsiteX38" fmla="*/ 2129331 w 2524618"/>
                <a:gd name="connsiteY38" fmla="*/ 101507 h 276713"/>
                <a:gd name="connsiteX39" fmla="*/ 2169812 w 2524618"/>
                <a:gd name="connsiteY39" fmla="*/ 44357 h 276713"/>
                <a:gd name="connsiteX40" fmla="*/ 2255537 w 2524618"/>
                <a:gd name="connsiteY40" fmla="*/ 84838 h 276713"/>
                <a:gd name="connsiteX41" fmla="*/ 2331737 w 2524618"/>
                <a:gd name="connsiteY41" fmla="*/ 53882 h 276713"/>
                <a:gd name="connsiteX42" fmla="*/ 2391268 w 2524618"/>
                <a:gd name="connsiteY42" fmla="*/ 80076 h 276713"/>
                <a:gd name="connsiteX43" fmla="*/ 2457943 w 2524618"/>
                <a:gd name="connsiteY43" fmla="*/ 51501 h 276713"/>
                <a:gd name="connsiteX44" fmla="*/ 2524618 w 2524618"/>
                <a:gd name="connsiteY44" fmla="*/ 37213 h 276713"/>
                <a:gd name="connsiteX0" fmla="*/ 0 w 2524618"/>
                <a:gd name="connsiteY0" fmla="*/ 245230 h 261266"/>
                <a:gd name="connsiteX1" fmla="*/ 209470 w 2524618"/>
                <a:gd name="connsiteY1" fmla="*/ 237542 h 261266"/>
                <a:gd name="connsiteX2" fmla="*/ 310653 w 2524618"/>
                <a:gd name="connsiteY2" fmla="*/ 214546 h 261266"/>
                <a:gd name="connsiteX3" fmla="*/ 387880 w 2524618"/>
                <a:gd name="connsiteY3" fmla="*/ 225595 h 261266"/>
                <a:gd name="connsiteX4" fmla="*/ 464796 w 2524618"/>
                <a:gd name="connsiteY4" fmla="*/ 209021 h 261266"/>
                <a:gd name="connsiteX5" fmla="*/ 504354 w 2524618"/>
                <a:gd name="connsiteY5" fmla="*/ 180134 h 261266"/>
                <a:gd name="connsiteX6" fmla="*/ 533852 w 2524618"/>
                <a:gd name="connsiteY6" fmla="*/ 198842 h 261266"/>
                <a:gd name="connsiteX7" fmla="*/ 582690 w 2524618"/>
                <a:gd name="connsiteY7" fmla="*/ 165465 h 261266"/>
                <a:gd name="connsiteX8" fmla="*/ 660985 w 2524618"/>
                <a:gd name="connsiteY8" fmla="*/ 159492 h 261266"/>
                <a:gd name="connsiteX9" fmla="*/ 714294 w 2524618"/>
                <a:gd name="connsiteY9" fmla="*/ 124807 h 261266"/>
                <a:gd name="connsiteX10" fmla="*/ 757588 w 2524618"/>
                <a:gd name="connsiteY10" fmla="*/ 98367 h 261266"/>
                <a:gd name="connsiteX11" fmla="*/ 800308 w 2524618"/>
                <a:gd name="connsiteY11" fmla="*/ 107064 h 261266"/>
                <a:gd name="connsiteX12" fmla="*/ 814881 w 2524618"/>
                <a:gd name="connsiteY12" fmla="*/ 67643 h 261266"/>
                <a:gd name="connsiteX13" fmla="*/ 842922 w 2524618"/>
                <a:gd name="connsiteY13" fmla="*/ 89946 h 261266"/>
                <a:gd name="connsiteX14" fmla="*/ 867268 w 2524618"/>
                <a:gd name="connsiteY14" fmla="*/ 65262 h 261266"/>
                <a:gd name="connsiteX15" fmla="*/ 891081 w 2524618"/>
                <a:gd name="connsiteY15" fmla="*/ 24780 h 261266"/>
                <a:gd name="connsiteX16" fmla="*/ 938706 w 2524618"/>
                <a:gd name="connsiteY16" fmla="*/ 65262 h 261266"/>
                <a:gd name="connsiteX17" fmla="*/ 1008542 w 2524618"/>
                <a:gd name="connsiteY17" fmla="*/ 2 h 261266"/>
                <a:gd name="connsiteX18" fmla="*/ 1055387 w 2524618"/>
                <a:gd name="connsiteY18" fmla="*/ 62880 h 261266"/>
                <a:gd name="connsiteX19" fmla="*/ 1121777 w 2524618"/>
                <a:gd name="connsiteY19" fmla="*/ 6901 h 261266"/>
                <a:gd name="connsiteX20" fmla="*/ 1170465 w 2524618"/>
                <a:gd name="connsiteY20" fmla="*/ 66609 h 261266"/>
                <a:gd name="connsiteX21" fmla="*/ 1224992 w 2524618"/>
                <a:gd name="connsiteY21" fmla="*/ 22674 h 261266"/>
                <a:gd name="connsiteX22" fmla="*/ 1270519 w 2524618"/>
                <a:gd name="connsiteY22" fmla="*/ 74826 h 261266"/>
                <a:gd name="connsiteX23" fmla="*/ 1318679 w 2524618"/>
                <a:gd name="connsiteY23" fmla="*/ 58635 h 261266"/>
                <a:gd name="connsiteX24" fmla="*/ 1365382 w 2524618"/>
                <a:gd name="connsiteY24" fmla="*/ 85249 h 261266"/>
                <a:gd name="connsiteX25" fmla="*/ 1412832 w 2524618"/>
                <a:gd name="connsiteY25" fmla="*/ 121563 h 261266"/>
                <a:gd name="connsiteX26" fmla="*/ 1457181 w 2524618"/>
                <a:gd name="connsiteY26" fmla="*/ 97742 h 261266"/>
                <a:gd name="connsiteX27" fmla="*/ 1488847 w 2524618"/>
                <a:gd name="connsiteY27" fmla="*/ 134299 h 261266"/>
                <a:gd name="connsiteX28" fmla="*/ 1520409 w 2524618"/>
                <a:gd name="connsiteY28" fmla="*/ 125814 h 261266"/>
                <a:gd name="connsiteX29" fmla="*/ 1586158 w 2524618"/>
                <a:gd name="connsiteY29" fmla="*/ 179821 h 261266"/>
                <a:gd name="connsiteX30" fmla="*/ 1648461 w 2524618"/>
                <a:gd name="connsiteY30" fmla="*/ 225282 h 261266"/>
                <a:gd name="connsiteX31" fmla="*/ 1721498 w 2524618"/>
                <a:gd name="connsiteY31" fmla="*/ 197700 h 261266"/>
                <a:gd name="connsiteX32" fmla="*/ 1749947 w 2524618"/>
                <a:gd name="connsiteY32" fmla="*/ 234775 h 261266"/>
                <a:gd name="connsiteX33" fmla="*/ 1826377 w 2524618"/>
                <a:gd name="connsiteY33" fmla="*/ 224316 h 261266"/>
                <a:gd name="connsiteX34" fmla="*/ 1904139 w 2524618"/>
                <a:gd name="connsiteY34" fmla="*/ 252143 h 261266"/>
                <a:gd name="connsiteX35" fmla="*/ 1924543 w 2524618"/>
                <a:gd name="connsiteY35" fmla="*/ 41449 h 261266"/>
                <a:gd name="connsiteX36" fmla="*/ 1967406 w 2524618"/>
                <a:gd name="connsiteY36" fmla="*/ 15255 h 261266"/>
                <a:gd name="connsiteX37" fmla="*/ 2017412 w 2524618"/>
                <a:gd name="connsiteY37" fmla="*/ 53355 h 261266"/>
                <a:gd name="connsiteX38" fmla="*/ 2129331 w 2524618"/>
                <a:gd name="connsiteY38" fmla="*/ 70024 h 261266"/>
                <a:gd name="connsiteX39" fmla="*/ 2169812 w 2524618"/>
                <a:gd name="connsiteY39" fmla="*/ 12874 h 261266"/>
                <a:gd name="connsiteX40" fmla="*/ 2255537 w 2524618"/>
                <a:gd name="connsiteY40" fmla="*/ 53355 h 261266"/>
                <a:gd name="connsiteX41" fmla="*/ 2331737 w 2524618"/>
                <a:gd name="connsiteY41" fmla="*/ 22399 h 261266"/>
                <a:gd name="connsiteX42" fmla="*/ 2391268 w 2524618"/>
                <a:gd name="connsiteY42" fmla="*/ 48593 h 261266"/>
                <a:gd name="connsiteX43" fmla="*/ 2457943 w 2524618"/>
                <a:gd name="connsiteY43" fmla="*/ 20018 h 261266"/>
                <a:gd name="connsiteX44" fmla="*/ 2524618 w 2524618"/>
                <a:gd name="connsiteY44" fmla="*/ 5730 h 261266"/>
                <a:gd name="connsiteX0" fmla="*/ 0 w 2524618"/>
                <a:gd name="connsiteY0" fmla="*/ 245230 h 273052"/>
                <a:gd name="connsiteX1" fmla="*/ 209470 w 2524618"/>
                <a:gd name="connsiteY1" fmla="*/ 237542 h 273052"/>
                <a:gd name="connsiteX2" fmla="*/ 310653 w 2524618"/>
                <a:gd name="connsiteY2" fmla="*/ 214546 h 273052"/>
                <a:gd name="connsiteX3" fmla="*/ 387880 w 2524618"/>
                <a:gd name="connsiteY3" fmla="*/ 225595 h 273052"/>
                <a:gd name="connsiteX4" fmla="*/ 464796 w 2524618"/>
                <a:gd name="connsiteY4" fmla="*/ 209021 h 273052"/>
                <a:gd name="connsiteX5" fmla="*/ 504354 w 2524618"/>
                <a:gd name="connsiteY5" fmla="*/ 180134 h 273052"/>
                <a:gd name="connsiteX6" fmla="*/ 533852 w 2524618"/>
                <a:gd name="connsiteY6" fmla="*/ 198842 h 273052"/>
                <a:gd name="connsiteX7" fmla="*/ 582690 w 2524618"/>
                <a:gd name="connsiteY7" fmla="*/ 165465 h 273052"/>
                <a:gd name="connsiteX8" fmla="*/ 660985 w 2524618"/>
                <a:gd name="connsiteY8" fmla="*/ 159492 h 273052"/>
                <a:gd name="connsiteX9" fmla="*/ 714294 w 2524618"/>
                <a:gd name="connsiteY9" fmla="*/ 124807 h 273052"/>
                <a:gd name="connsiteX10" fmla="*/ 757588 w 2524618"/>
                <a:gd name="connsiteY10" fmla="*/ 98367 h 273052"/>
                <a:gd name="connsiteX11" fmla="*/ 800308 w 2524618"/>
                <a:gd name="connsiteY11" fmla="*/ 107064 h 273052"/>
                <a:gd name="connsiteX12" fmla="*/ 814881 w 2524618"/>
                <a:gd name="connsiteY12" fmla="*/ 67643 h 273052"/>
                <a:gd name="connsiteX13" fmla="*/ 842922 w 2524618"/>
                <a:gd name="connsiteY13" fmla="*/ 89946 h 273052"/>
                <a:gd name="connsiteX14" fmla="*/ 867268 w 2524618"/>
                <a:gd name="connsiteY14" fmla="*/ 65262 h 273052"/>
                <a:gd name="connsiteX15" fmla="*/ 891081 w 2524618"/>
                <a:gd name="connsiteY15" fmla="*/ 24780 h 273052"/>
                <a:gd name="connsiteX16" fmla="*/ 938706 w 2524618"/>
                <a:gd name="connsiteY16" fmla="*/ 65262 h 273052"/>
                <a:gd name="connsiteX17" fmla="*/ 1008542 w 2524618"/>
                <a:gd name="connsiteY17" fmla="*/ 2 h 273052"/>
                <a:gd name="connsiteX18" fmla="*/ 1055387 w 2524618"/>
                <a:gd name="connsiteY18" fmla="*/ 62880 h 273052"/>
                <a:gd name="connsiteX19" fmla="*/ 1121777 w 2524618"/>
                <a:gd name="connsiteY19" fmla="*/ 6901 h 273052"/>
                <a:gd name="connsiteX20" fmla="*/ 1170465 w 2524618"/>
                <a:gd name="connsiteY20" fmla="*/ 66609 h 273052"/>
                <a:gd name="connsiteX21" fmla="*/ 1224992 w 2524618"/>
                <a:gd name="connsiteY21" fmla="*/ 22674 h 273052"/>
                <a:gd name="connsiteX22" fmla="*/ 1270519 w 2524618"/>
                <a:gd name="connsiteY22" fmla="*/ 74826 h 273052"/>
                <a:gd name="connsiteX23" fmla="*/ 1318679 w 2524618"/>
                <a:gd name="connsiteY23" fmla="*/ 58635 h 273052"/>
                <a:gd name="connsiteX24" fmla="*/ 1365382 w 2524618"/>
                <a:gd name="connsiteY24" fmla="*/ 85249 h 273052"/>
                <a:gd name="connsiteX25" fmla="*/ 1412832 w 2524618"/>
                <a:gd name="connsiteY25" fmla="*/ 121563 h 273052"/>
                <a:gd name="connsiteX26" fmla="*/ 1457181 w 2524618"/>
                <a:gd name="connsiteY26" fmla="*/ 97742 h 273052"/>
                <a:gd name="connsiteX27" fmla="*/ 1488847 w 2524618"/>
                <a:gd name="connsiteY27" fmla="*/ 134299 h 273052"/>
                <a:gd name="connsiteX28" fmla="*/ 1520409 w 2524618"/>
                <a:gd name="connsiteY28" fmla="*/ 125814 h 273052"/>
                <a:gd name="connsiteX29" fmla="*/ 1586158 w 2524618"/>
                <a:gd name="connsiteY29" fmla="*/ 179821 h 273052"/>
                <a:gd name="connsiteX30" fmla="*/ 1648461 w 2524618"/>
                <a:gd name="connsiteY30" fmla="*/ 225282 h 273052"/>
                <a:gd name="connsiteX31" fmla="*/ 1721498 w 2524618"/>
                <a:gd name="connsiteY31" fmla="*/ 197700 h 273052"/>
                <a:gd name="connsiteX32" fmla="*/ 1749947 w 2524618"/>
                <a:gd name="connsiteY32" fmla="*/ 234775 h 273052"/>
                <a:gd name="connsiteX33" fmla="*/ 1826377 w 2524618"/>
                <a:gd name="connsiteY33" fmla="*/ 224316 h 273052"/>
                <a:gd name="connsiteX34" fmla="*/ 1904139 w 2524618"/>
                <a:gd name="connsiteY34" fmla="*/ 252143 h 273052"/>
                <a:gd name="connsiteX35" fmla="*/ 1970814 w 2524618"/>
                <a:gd name="connsiteY35" fmla="*/ 255137 h 273052"/>
                <a:gd name="connsiteX36" fmla="*/ 1967406 w 2524618"/>
                <a:gd name="connsiteY36" fmla="*/ 15255 h 273052"/>
                <a:gd name="connsiteX37" fmla="*/ 2017412 w 2524618"/>
                <a:gd name="connsiteY37" fmla="*/ 53355 h 273052"/>
                <a:gd name="connsiteX38" fmla="*/ 2129331 w 2524618"/>
                <a:gd name="connsiteY38" fmla="*/ 70024 h 273052"/>
                <a:gd name="connsiteX39" fmla="*/ 2169812 w 2524618"/>
                <a:gd name="connsiteY39" fmla="*/ 12874 h 273052"/>
                <a:gd name="connsiteX40" fmla="*/ 2255537 w 2524618"/>
                <a:gd name="connsiteY40" fmla="*/ 53355 h 273052"/>
                <a:gd name="connsiteX41" fmla="*/ 2331737 w 2524618"/>
                <a:gd name="connsiteY41" fmla="*/ 22399 h 273052"/>
                <a:gd name="connsiteX42" fmla="*/ 2391268 w 2524618"/>
                <a:gd name="connsiteY42" fmla="*/ 48593 h 273052"/>
                <a:gd name="connsiteX43" fmla="*/ 2457943 w 2524618"/>
                <a:gd name="connsiteY43" fmla="*/ 20018 h 273052"/>
                <a:gd name="connsiteX44" fmla="*/ 2524618 w 2524618"/>
                <a:gd name="connsiteY44" fmla="*/ 5730 h 273052"/>
                <a:gd name="connsiteX0" fmla="*/ 0 w 2524618"/>
                <a:gd name="connsiteY0" fmla="*/ 245230 h 285950"/>
                <a:gd name="connsiteX1" fmla="*/ 209470 w 2524618"/>
                <a:gd name="connsiteY1" fmla="*/ 237542 h 285950"/>
                <a:gd name="connsiteX2" fmla="*/ 310653 w 2524618"/>
                <a:gd name="connsiteY2" fmla="*/ 214546 h 285950"/>
                <a:gd name="connsiteX3" fmla="*/ 387880 w 2524618"/>
                <a:gd name="connsiteY3" fmla="*/ 225595 h 285950"/>
                <a:gd name="connsiteX4" fmla="*/ 464796 w 2524618"/>
                <a:gd name="connsiteY4" fmla="*/ 209021 h 285950"/>
                <a:gd name="connsiteX5" fmla="*/ 504354 w 2524618"/>
                <a:gd name="connsiteY5" fmla="*/ 180134 h 285950"/>
                <a:gd name="connsiteX6" fmla="*/ 533852 w 2524618"/>
                <a:gd name="connsiteY6" fmla="*/ 198842 h 285950"/>
                <a:gd name="connsiteX7" fmla="*/ 582690 w 2524618"/>
                <a:gd name="connsiteY7" fmla="*/ 165465 h 285950"/>
                <a:gd name="connsiteX8" fmla="*/ 660985 w 2524618"/>
                <a:gd name="connsiteY8" fmla="*/ 159492 h 285950"/>
                <a:gd name="connsiteX9" fmla="*/ 714294 w 2524618"/>
                <a:gd name="connsiteY9" fmla="*/ 124807 h 285950"/>
                <a:gd name="connsiteX10" fmla="*/ 757588 w 2524618"/>
                <a:gd name="connsiteY10" fmla="*/ 98367 h 285950"/>
                <a:gd name="connsiteX11" fmla="*/ 800308 w 2524618"/>
                <a:gd name="connsiteY11" fmla="*/ 107064 h 285950"/>
                <a:gd name="connsiteX12" fmla="*/ 814881 w 2524618"/>
                <a:gd name="connsiteY12" fmla="*/ 67643 h 285950"/>
                <a:gd name="connsiteX13" fmla="*/ 842922 w 2524618"/>
                <a:gd name="connsiteY13" fmla="*/ 89946 h 285950"/>
                <a:gd name="connsiteX14" fmla="*/ 867268 w 2524618"/>
                <a:gd name="connsiteY14" fmla="*/ 65262 h 285950"/>
                <a:gd name="connsiteX15" fmla="*/ 891081 w 2524618"/>
                <a:gd name="connsiteY15" fmla="*/ 24780 h 285950"/>
                <a:gd name="connsiteX16" fmla="*/ 938706 w 2524618"/>
                <a:gd name="connsiteY16" fmla="*/ 65262 h 285950"/>
                <a:gd name="connsiteX17" fmla="*/ 1008542 w 2524618"/>
                <a:gd name="connsiteY17" fmla="*/ 2 h 285950"/>
                <a:gd name="connsiteX18" fmla="*/ 1055387 w 2524618"/>
                <a:gd name="connsiteY18" fmla="*/ 62880 h 285950"/>
                <a:gd name="connsiteX19" fmla="*/ 1121777 w 2524618"/>
                <a:gd name="connsiteY19" fmla="*/ 6901 h 285950"/>
                <a:gd name="connsiteX20" fmla="*/ 1170465 w 2524618"/>
                <a:gd name="connsiteY20" fmla="*/ 66609 h 285950"/>
                <a:gd name="connsiteX21" fmla="*/ 1224992 w 2524618"/>
                <a:gd name="connsiteY21" fmla="*/ 22674 h 285950"/>
                <a:gd name="connsiteX22" fmla="*/ 1270519 w 2524618"/>
                <a:gd name="connsiteY22" fmla="*/ 74826 h 285950"/>
                <a:gd name="connsiteX23" fmla="*/ 1318679 w 2524618"/>
                <a:gd name="connsiteY23" fmla="*/ 58635 h 285950"/>
                <a:gd name="connsiteX24" fmla="*/ 1365382 w 2524618"/>
                <a:gd name="connsiteY24" fmla="*/ 85249 h 285950"/>
                <a:gd name="connsiteX25" fmla="*/ 1412832 w 2524618"/>
                <a:gd name="connsiteY25" fmla="*/ 121563 h 285950"/>
                <a:gd name="connsiteX26" fmla="*/ 1457181 w 2524618"/>
                <a:gd name="connsiteY26" fmla="*/ 97742 h 285950"/>
                <a:gd name="connsiteX27" fmla="*/ 1488847 w 2524618"/>
                <a:gd name="connsiteY27" fmla="*/ 134299 h 285950"/>
                <a:gd name="connsiteX28" fmla="*/ 1520409 w 2524618"/>
                <a:gd name="connsiteY28" fmla="*/ 125814 h 285950"/>
                <a:gd name="connsiteX29" fmla="*/ 1586158 w 2524618"/>
                <a:gd name="connsiteY29" fmla="*/ 179821 h 285950"/>
                <a:gd name="connsiteX30" fmla="*/ 1648461 w 2524618"/>
                <a:gd name="connsiteY30" fmla="*/ 225282 h 285950"/>
                <a:gd name="connsiteX31" fmla="*/ 1721498 w 2524618"/>
                <a:gd name="connsiteY31" fmla="*/ 197700 h 285950"/>
                <a:gd name="connsiteX32" fmla="*/ 1749947 w 2524618"/>
                <a:gd name="connsiteY32" fmla="*/ 234775 h 285950"/>
                <a:gd name="connsiteX33" fmla="*/ 1826377 w 2524618"/>
                <a:gd name="connsiteY33" fmla="*/ 224316 h 285950"/>
                <a:gd name="connsiteX34" fmla="*/ 1904139 w 2524618"/>
                <a:gd name="connsiteY34" fmla="*/ 252143 h 285950"/>
                <a:gd name="connsiteX35" fmla="*/ 1970814 w 2524618"/>
                <a:gd name="connsiteY35" fmla="*/ 255137 h 285950"/>
                <a:gd name="connsiteX36" fmla="*/ 2030202 w 2524618"/>
                <a:gd name="connsiteY36" fmla="*/ 274227 h 285950"/>
                <a:gd name="connsiteX37" fmla="*/ 2017412 w 2524618"/>
                <a:gd name="connsiteY37" fmla="*/ 53355 h 285950"/>
                <a:gd name="connsiteX38" fmla="*/ 2129331 w 2524618"/>
                <a:gd name="connsiteY38" fmla="*/ 70024 h 285950"/>
                <a:gd name="connsiteX39" fmla="*/ 2169812 w 2524618"/>
                <a:gd name="connsiteY39" fmla="*/ 12874 h 285950"/>
                <a:gd name="connsiteX40" fmla="*/ 2255537 w 2524618"/>
                <a:gd name="connsiteY40" fmla="*/ 53355 h 285950"/>
                <a:gd name="connsiteX41" fmla="*/ 2331737 w 2524618"/>
                <a:gd name="connsiteY41" fmla="*/ 22399 h 285950"/>
                <a:gd name="connsiteX42" fmla="*/ 2391268 w 2524618"/>
                <a:gd name="connsiteY42" fmla="*/ 48593 h 285950"/>
                <a:gd name="connsiteX43" fmla="*/ 2457943 w 2524618"/>
                <a:gd name="connsiteY43" fmla="*/ 20018 h 285950"/>
                <a:gd name="connsiteX44" fmla="*/ 2524618 w 2524618"/>
                <a:gd name="connsiteY44" fmla="*/ 5730 h 285950"/>
                <a:gd name="connsiteX0" fmla="*/ 0 w 2524618"/>
                <a:gd name="connsiteY0" fmla="*/ 245230 h 302526"/>
                <a:gd name="connsiteX1" fmla="*/ 209470 w 2524618"/>
                <a:gd name="connsiteY1" fmla="*/ 237542 h 302526"/>
                <a:gd name="connsiteX2" fmla="*/ 310653 w 2524618"/>
                <a:gd name="connsiteY2" fmla="*/ 214546 h 302526"/>
                <a:gd name="connsiteX3" fmla="*/ 387880 w 2524618"/>
                <a:gd name="connsiteY3" fmla="*/ 225595 h 302526"/>
                <a:gd name="connsiteX4" fmla="*/ 464796 w 2524618"/>
                <a:gd name="connsiteY4" fmla="*/ 209021 h 302526"/>
                <a:gd name="connsiteX5" fmla="*/ 504354 w 2524618"/>
                <a:gd name="connsiteY5" fmla="*/ 180134 h 302526"/>
                <a:gd name="connsiteX6" fmla="*/ 533852 w 2524618"/>
                <a:gd name="connsiteY6" fmla="*/ 198842 h 302526"/>
                <a:gd name="connsiteX7" fmla="*/ 582690 w 2524618"/>
                <a:gd name="connsiteY7" fmla="*/ 165465 h 302526"/>
                <a:gd name="connsiteX8" fmla="*/ 660985 w 2524618"/>
                <a:gd name="connsiteY8" fmla="*/ 159492 h 302526"/>
                <a:gd name="connsiteX9" fmla="*/ 714294 w 2524618"/>
                <a:gd name="connsiteY9" fmla="*/ 124807 h 302526"/>
                <a:gd name="connsiteX10" fmla="*/ 757588 w 2524618"/>
                <a:gd name="connsiteY10" fmla="*/ 98367 h 302526"/>
                <a:gd name="connsiteX11" fmla="*/ 800308 w 2524618"/>
                <a:gd name="connsiteY11" fmla="*/ 107064 h 302526"/>
                <a:gd name="connsiteX12" fmla="*/ 814881 w 2524618"/>
                <a:gd name="connsiteY12" fmla="*/ 67643 h 302526"/>
                <a:gd name="connsiteX13" fmla="*/ 842922 w 2524618"/>
                <a:gd name="connsiteY13" fmla="*/ 89946 h 302526"/>
                <a:gd name="connsiteX14" fmla="*/ 867268 w 2524618"/>
                <a:gd name="connsiteY14" fmla="*/ 65262 h 302526"/>
                <a:gd name="connsiteX15" fmla="*/ 891081 w 2524618"/>
                <a:gd name="connsiteY15" fmla="*/ 24780 h 302526"/>
                <a:gd name="connsiteX16" fmla="*/ 938706 w 2524618"/>
                <a:gd name="connsiteY16" fmla="*/ 65262 h 302526"/>
                <a:gd name="connsiteX17" fmla="*/ 1008542 w 2524618"/>
                <a:gd name="connsiteY17" fmla="*/ 2 h 302526"/>
                <a:gd name="connsiteX18" fmla="*/ 1055387 w 2524618"/>
                <a:gd name="connsiteY18" fmla="*/ 62880 h 302526"/>
                <a:gd name="connsiteX19" fmla="*/ 1121777 w 2524618"/>
                <a:gd name="connsiteY19" fmla="*/ 6901 h 302526"/>
                <a:gd name="connsiteX20" fmla="*/ 1170465 w 2524618"/>
                <a:gd name="connsiteY20" fmla="*/ 66609 h 302526"/>
                <a:gd name="connsiteX21" fmla="*/ 1224992 w 2524618"/>
                <a:gd name="connsiteY21" fmla="*/ 22674 h 302526"/>
                <a:gd name="connsiteX22" fmla="*/ 1270519 w 2524618"/>
                <a:gd name="connsiteY22" fmla="*/ 74826 h 302526"/>
                <a:gd name="connsiteX23" fmla="*/ 1318679 w 2524618"/>
                <a:gd name="connsiteY23" fmla="*/ 58635 h 302526"/>
                <a:gd name="connsiteX24" fmla="*/ 1365382 w 2524618"/>
                <a:gd name="connsiteY24" fmla="*/ 85249 h 302526"/>
                <a:gd name="connsiteX25" fmla="*/ 1412832 w 2524618"/>
                <a:gd name="connsiteY25" fmla="*/ 121563 h 302526"/>
                <a:gd name="connsiteX26" fmla="*/ 1457181 w 2524618"/>
                <a:gd name="connsiteY26" fmla="*/ 97742 h 302526"/>
                <a:gd name="connsiteX27" fmla="*/ 1488847 w 2524618"/>
                <a:gd name="connsiteY27" fmla="*/ 134299 h 302526"/>
                <a:gd name="connsiteX28" fmla="*/ 1520409 w 2524618"/>
                <a:gd name="connsiteY28" fmla="*/ 125814 h 302526"/>
                <a:gd name="connsiteX29" fmla="*/ 1586158 w 2524618"/>
                <a:gd name="connsiteY29" fmla="*/ 179821 h 302526"/>
                <a:gd name="connsiteX30" fmla="*/ 1648461 w 2524618"/>
                <a:gd name="connsiteY30" fmla="*/ 225282 h 302526"/>
                <a:gd name="connsiteX31" fmla="*/ 1721498 w 2524618"/>
                <a:gd name="connsiteY31" fmla="*/ 197700 h 302526"/>
                <a:gd name="connsiteX32" fmla="*/ 1749947 w 2524618"/>
                <a:gd name="connsiteY32" fmla="*/ 234775 h 302526"/>
                <a:gd name="connsiteX33" fmla="*/ 1826377 w 2524618"/>
                <a:gd name="connsiteY33" fmla="*/ 224316 h 302526"/>
                <a:gd name="connsiteX34" fmla="*/ 1904139 w 2524618"/>
                <a:gd name="connsiteY34" fmla="*/ 252143 h 302526"/>
                <a:gd name="connsiteX35" fmla="*/ 1970814 w 2524618"/>
                <a:gd name="connsiteY35" fmla="*/ 255137 h 302526"/>
                <a:gd name="connsiteX36" fmla="*/ 2030202 w 2524618"/>
                <a:gd name="connsiteY36" fmla="*/ 274227 h 302526"/>
                <a:gd name="connsiteX37" fmla="*/ 2109954 w 2524618"/>
                <a:gd name="connsiteY37" fmla="*/ 289685 h 302526"/>
                <a:gd name="connsiteX38" fmla="*/ 2129331 w 2524618"/>
                <a:gd name="connsiteY38" fmla="*/ 70024 h 302526"/>
                <a:gd name="connsiteX39" fmla="*/ 2169812 w 2524618"/>
                <a:gd name="connsiteY39" fmla="*/ 12874 h 302526"/>
                <a:gd name="connsiteX40" fmla="*/ 2255537 w 2524618"/>
                <a:gd name="connsiteY40" fmla="*/ 53355 h 302526"/>
                <a:gd name="connsiteX41" fmla="*/ 2331737 w 2524618"/>
                <a:gd name="connsiteY41" fmla="*/ 22399 h 302526"/>
                <a:gd name="connsiteX42" fmla="*/ 2391268 w 2524618"/>
                <a:gd name="connsiteY42" fmla="*/ 48593 h 302526"/>
                <a:gd name="connsiteX43" fmla="*/ 2457943 w 2524618"/>
                <a:gd name="connsiteY43" fmla="*/ 20018 h 302526"/>
                <a:gd name="connsiteX44" fmla="*/ 2524618 w 2524618"/>
                <a:gd name="connsiteY44" fmla="*/ 5730 h 302526"/>
                <a:gd name="connsiteX0" fmla="*/ 0 w 2524618"/>
                <a:gd name="connsiteY0" fmla="*/ 245230 h 297592"/>
                <a:gd name="connsiteX1" fmla="*/ 209470 w 2524618"/>
                <a:gd name="connsiteY1" fmla="*/ 237542 h 297592"/>
                <a:gd name="connsiteX2" fmla="*/ 310653 w 2524618"/>
                <a:gd name="connsiteY2" fmla="*/ 214546 h 297592"/>
                <a:gd name="connsiteX3" fmla="*/ 387880 w 2524618"/>
                <a:gd name="connsiteY3" fmla="*/ 225595 h 297592"/>
                <a:gd name="connsiteX4" fmla="*/ 464796 w 2524618"/>
                <a:gd name="connsiteY4" fmla="*/ 209021 h 297592"/>
                <a:gd name="connsiteX5" fmla="*/ 504354 w 2524618"/>
                <a:gd name="connsiteY5" fmla="*/ 180134 h 297592"/>
                <a:gd name="connsiteX6" fmla="*/ 533852 w 2524618"/>
                <a:gd name="connsiteY6" fmla="*/ 198842 h 297592"/>
                <a:gd name="connsiteX7" fmla="*/ 582690 w 2524618"/>
                <a:gd name="connsiteY7" fmla="*/ 165465 h 297592"/>
                <a:gd name="connsiteX8" fmla="*/ 660985 w 2524618"/>
                <a:gd name="connsiteY8" fmla="*/ 159492 h 297592"/>
                <a:gd name="connsiteX9" fmla="*/ 714294 w 2524618"/>
                <a:gd name="connsiteY9" fmla="*/ 124807 h 297592"/>
                <a:gd name="connsiteX10" fmla="*/ 757588 w 2524618"/>
                <a:gd name="connsiteY10" fmla="*/ 98367 h 297592"/>
                <a:gd name="connsiteX11" fmla="*/ 800308 w 2524618"/>
                <a:gd name="connsiteY11" fmla="*/ 107064 h 297592"/>
                <a:gd name="connsiteX12" fmla="*/ 814881 w 2524618"/>
                <a:gd name="connsiteY12" fmla="*/ 67643 h 297592"/>
                <a:gd name="connsiteX13" fmla="*/ 842922 w 2524618"/>
                <a:gd name="connsiteY13" fmla="*/ 89946 h 297592"/>
                <a:gd name="connsiteX14" fmla="*/ 867268 w 2524618"/>
                <a:gd name="connsiteY14" fmla="*/ 65262 h 297592"/>
                <a:gd name="connsiteX15" fmla="*/ 891081 w 2524618"/>
                <a:gd name="connsiteY15" fmla="*/ 24780 h 297592"/>
                <a:gd name="connsiteX16" fmla="*/ 938706 w 2524618"/>
                <a:gd name="connsiteY16" fmla="*/ 65262 h 297592"/>
                <a:gd name="connsiteX17" fmla="*/ 1008542 w 2524618"/>
                <a:gd name="connsiteY17" fmla="*/ 2 h 297592"/>
                <a:gd name="connsiteX18" fmla="*/ 1055387 w 2524618"/>
                <a:gd name="connsiteY18" fmla="*/ 62880 h 297592"/>
                <a:gd name="connsiteX19" fmla="*/ 1121777 w 2524618"/>
                <a:gd name="connsiteY19" fmla="*/ 6901 h 297592"/>
                <a:gd name="connsiteX20" fmla="*/ 1170465 w 2524618"/>
                <a:gd name="connsiteY20" fmla="*/ 66609 h 297592"/>
                <a:gd name="connsiteX21" fmla="*/ 1224992 w 2524618"/>
                <a:gd name="connsiteY21" fmla="*/ 22674 h 297592"/>
                <a:gd name="connsiteX22" fmla="*/ 1270519 w 2524618"/>
                <a:gd name="connsiteY22" fmla="*/ 74826 h 297592"/>
                <a:gd name="connsiteX23" fmla="*/ 1318679 w 2524618"/>
                <a:gd name="connsiteY23" fmla="*/ 58635 h 297592"/>
                <a:gd name="connsiteX24" fmla="*/ 1365382 w 2524618"/>
                <a:gd name="connsiteY24" fmla="*/ 85249 h 297592"/>
                <a:gd name="connsiteX25" fmla="*/ 1412832 w 2524618"/>
                <a:gd name="connsiteY25" fmla="*/ 121563 h 297592"/>
                <a:gd name="connsiteX26" fmla="*/ 1457181 w 2524618"/>
                <a:gd name="connsiteY26" fmla="*/ 97742 h 297592"/>
                <a:gd name="connsiteX27" fmla="*/ 1488847 w 2524618"/>
                <a:gd name="connsiteY27" fmla="*/ 134299 h 297592"/>
                <a:gd name="connsiteX28" fmla="*/ 1520409 w 2524618"/>
                <a:gd name="connsiteY28" fmla="*/ 125814 h 297592"/>
                <a:gd name="connsiteX29" fmla="*/ 1586158 w 2524618"/>
                <a:gd name="connsiteY29" fmla="*/ 179821 h 297592"/>
                <a:gd name="connsiteX30" fmla="*/ 1648461 w 2524618"/>
                <a:gd name="connsiteY30" fmla="*/ 225282 h 297592"/>
                <a:gd name="connsiteX31" fmla="*/ 1721498 w 2524618"/>
                <a:gd name="connsiteY31" fmla="*/ 197700 h 297592"/>
                <a:gd name="connsiteX32" fmla="*/ 1749947 w 2524618"/>
                <a:gd name="connsiteY32" fmla="*/ 234775 h 297592"/>
                <a:gd name="connsiteX33" fmla="*/ 1826377 w 2524618"/>
                <a:gd name="connsiteY33" fmla="*/ 224316 h 297592"/>
                <a:gd name="connsiteX34" fmla="*/ 1904139 w 2524618"/>
                <a:gd name="connsiteY34" fmla="*/ 252143 h 297592"/>
                <a:gd name="connsiteX35" fmla="*/ 1970814 w 2524618"/>
                <a:gd name="connsiteY35" fmla="*/ 255137 h 297592"/>
                <a:gd name="connsiteX36" fmla="*/ 2030202 w 2524618"/>
                <a:gd name="connsiteY36" fmla="*/ 274227 h 297592"/>
                <a:gd name="connsiteX37" fmla="*/ 2109954 w 2524618"/>
                <a:gd name="connsiteY37" fmla="*/ 289685 h 297592"/>
                <a:gd name="connsiteX38" fmla="*/ 2198737 w 2524618"/>
                <a:gd name="connsiteY38" fmla="*/ 270975 h 297592"/>
                <a:gd name="connsiteX39" fmla="*/ 2169812 w 2524618"/>
                <a:gd name="connsiteY39" fmla="*/ 12874 h 297592"/>
                <a:gd name="connsiteX40" fmla="*/ 2255537 w 2524618"/>
                <a:gd name="connsiteY40" fmla="*/ 53355 h 297592"/>
                <a:gd name="connsiteX41" fmla="*/ 2331737 w 2524618"/>
                <a:gd name="connsiteY41" fmla="*/ 22399 h 297592"/>
                <a:gd name="connsiteX42" fmla="*/ 2391268 w 2524618"/>
                <a:gd name="connsiteY42" fmla="*/ 48593 h 297592"/>
                <a:gd name="connsiteX43" fmla="*/ 2457943 w 2524618"/>
                <a:gd name="connsiteY43" fmla="*/ 20018 h 297592"/>
                <a:gd name="connsiteX44" fmla="*/ 2524618 w 2524618"/>
                <a:gd name="connsiteY44" fmla="*/ 5730 h 297592"/>
                <a:gd name="connsiteX0" fmla="*/ 0 w 2524618"/>
                <a:gd name="connsiteY0" fmla="*/ 245230 h 289705"/>
                <a:gd name="connsiteX1" fmla="*/ 209470 w 2524618"/>
                <a:gd name="connsiteY1" fmla="*/ 237542 h 289705"/>
                <a:gd name="connsiteX2" fmla="*/ 310653 w 2524618"/>
                <a:gd name="connsiteY2" fmla="*/ 214546 h 289705"/>
                <a:gd name="connsiteX3" fmla="*/ 387880 w 2524618"/>
                <a:gd name="connsiteY3" fmla="*/ 225595 h 289705"/>
                <a:gd name="connsiteX4" fmla="*/ 464796 w 2524618"/>
                <a:gd name="connsiteY4" fmla="*/ 209021 h 289705"/>
                <a:gd name="connsiteX5" fmla="*/ 504354 w 2524618"/>
                <a:gd name="connsiteY5" fmla="*/ 180134 h 289705"/>
                <a:gd name="connsiteX6" fmla="*/ 533852 w 2524618"/>
                <a:gd name="connsiteY6" fmla="*/ 198842 h 289705"/>
                <a:gd name="connsiteX7" fmla="*/ 582690 w 2524618"/>
                <a:gd name="connsiteY7" fmla="*/ 165465 h 289705"/>
                <a:gd name="connsiteX8" fmla="*/ 660985 w 2524618"/>
                <a:gd name="connsiteY8" fmla="*/ 159492 h 289705"/>
                <a:gd name="connsiteX9" fmla="*/ 714294 w 2524618"/>
                <a:gd name="connsiteY9" fmla="*/ 124807 h 289705"/>
                <a:gd name="connsiteX10" fmla="*/ 757588 w 2524618"/>
                <a:gd name="connsiteY10" fmla="*/ 98367 h 289705"/>
                <a:gd name="connsiteX11" fmla="*/ 800308 w 2524618"/>
                <a:gd name="connsiteY11" fmla="*/ 107064 h 289705"/>
                <a:gd name="connsiteX12" fmla="*/ 814881 w 2524618"/>
                <a:gd name="connsiteY12" fmla="*/ 67643 h 289705"/>
                <a:gd name="connsiteX13" fmla="*/ 842922 w 2524618"/>
                <a:gd name="connsiteY13" fmla="*/ 89946 h 289705"/>
                <a:gd name="connsiteX14" fmla="*/ 867268 w 2524618"/>
                <a:gd name="connsiteY14" fmla="*/ 65262 h 289705"/>
                <a:gd name="connsiteX15" fmla="*/ 891081 w 2524618"/>
                <a:gd name="connsiteY15" fmla="*/ 24780 h 289705"/>
                <a:gd name="connsiteX16" fmla="*/ 938706 w 2524618"/>
                <a:gd name="connsiteY16" fmla="*/ 65262 h 289705"/>
                <a:gd name="connsiteX17" fmla="*/ 1008542 w 2524618"/>
                <a:gd name="connsiteY17" fmla="*/ 2 h 289705"/>
                <a:gd name="connsiteX18" fmla="*/ 1055387 w 2524618"/>
                <a:gd name="connsiteY18" fmla="*/ 62880 h 289705"/>
                <a:gd name="connsiteX19" fmla="*/ 1121777 w 2524618"/>
                <a:gd name="connsiteY19" fmla="*/ 6901 h 289705"/>
                <a:gd name="connsiteX20" fmla="*/ 1170465 w 2524618"/>
                <a:gd name="connsiteY20" fmla="*/ 66609 h 289705"/>
                <a:gd name="connsiteX21" fmla="*/ 1224992 w 2524618"/>
                <a:gd name="connsiteY21" fmla="*/ 22674 h 289705"/>
                <a:gd name="connsiteX22" fmla="*/ 1270519 w 2524618"/>
                <a:gd name="connsiteY22" fmla="*/ 74826 h 289705"/>
                <a:gd name="connsiteX23" fmla="*/ 1318679 w 2524618"/>
                <a:gd name="connsiteY23" fmla="*/ 58635 h 289705"/>
                <a:gd name="connsiteX24" fmla="*/ 1365382 w 2524618"/>
                <a:gd name="connsiteY24" fmla="*/ 85249 h 289705"/>
                <a:gd name="connsiteX25" fmla="*/ 1412832 w 2524618"/>
                <a:gd name="connsiteY25" fmla="*/ 121563 h 289705"/>
                <a:gd name="connsiteX26" fmla="*/ 1457181 w 2524618"/>
                <a:gd name="connsiteY26" fmla="*/ 97742 h 289705"/>
                <a:gd name="connsiteX27" fmla="*/ 1488847 w 2524618"/>
                <a:gd name="connsiteY27" fmla="*/ 134299 h 289705"/>
                <a:gd name="connsiteX28" fmla="*/ 1520409 w 2524618"/>
                <a:gd name="connsiteY28" fmla="*/ 125814 h 289705"/>
                <a:gd name="connsiteX29" fmla="*/ 1586158 w 2524618"/>
                <a:gd name="connsiteY29" fmla="*/ 179821 h 289705"/>
                <a:gd name="connsiteX30" fmla="*/ 1648461 w 2524618"/>
                <a:gd name="connsiteY30" fmla="*/ 225282 h 289705"/>
                <a:gd name="connsiteX31" fmla="*/ 1721498 w 2524618"/>
                <a:gd name="connsiteY31" fmla="*/ 197700 h 289705"/>
                <a:gd name="connsiteX32" fmla="*/ 1749947 w 2524618"/>
                <a:gd name="connsiteY32" fmla="*/ 234775 h 289705"/>
                <a:gd name="connsiteX33" fmla="*/ 1826377 w 2524618"/>
                <a:gd name="connsiteY33" fmla="*/ 224316 h 289705"/>
                <a:gd name="connsiteX34" fmla="*/ 1904139 w 2524618"/>
                <a:gd name="connsiteY34" fmla="*/ 252143 h 289705"/>
                <a:gd name="connsiteX35" fmla="*/ 1970814 w 2524618"/>
                <a:gd name="connsiteY35" fmla="*/ 255137 h 289705"/>
                <a:gd name="connsiteX36" fmla="*/ 2030202 w 2524618"/>
                <a:gd name="connsiteY36" fmla="*/ 274227 h 289705"/>
                <a:gd name="connsiteX37" fmla="*/ 2109954 w 2524618"/>
                <a:gd name="connsiteY37" fmla="*/ 289685 h 289705"/>
                <a:gd name="connsiteX38" fmla="*/ 2198737 w 2524618"/>
                <a:gd name="connsiteY38" fmla="*/ 270975 h 289705"/>
                <a:gd name="connsiteX39" fmla="*/ 2245827 w 2524618"/>
                <a:gd name="connsiteY39" fmla="*/ 252034 h 289705"/>
                <a:gd name="connsiteX40" fmla="*/ 2255537 w 2524618"/>
                <a:gd name="connsiteY40" fmla="*/ 53355 h 289705"/>
                <a:gd name="connsiteX41" fmla="*/ 2331737 w 2524618"/>
                <a:gd name="connsiteY41" fmla="*/ 22399 h 289705"/>
                <a:gd name="connsiteX42" fmla="*/ 2391268 w 2524618"/>
                <a:gd name="connsiteY42" fmla="*/ 48593 h 289705"/>
                <a:gd name="connsiteX43" fmla="*/ 2457943 w 2524618"/>
                <a:gd name="connsiteY43" fmla="*/ 20018 h 289705"/>
                <a:gd name="connsiteX44" fmla="*/ 2524618 w 2524618"/>
                <a:gd name="connsiteY44" fmla="*/ 5730 h 289705"/>
                <a:gd name="connsiteX0" fmla="*/ 0 w 2524618"/>
                <a:gd name="connsiteY0" fmla="*/ 245230 h 289705"/>
                <a:gd name="connsiteX1" fmla="*/ 209470 w 2524618"/>
                <a:gd name="connsiteY1" fmla="*/ 237542 h 289705"/>
                <a:gd name="connsiteX2" fmla="*/ 310653 w 2524618"/>
                <a:gd name="connsiteY2" fmla="*/ 214546 h 289705"/>
                <a:gd name="connsiteX3" fmla="*/ 387880 w 2524618"/>
                <a:gd name="connsiteY3" fmla="*/ 225595 h 289705"/>
                <a:gd name="connsiteX4" fmla="*/ 464796 w 2524618"/>
                <a:gd name="connsiteY4" fmla="*/ 209021 h 289705"/>
                <a:gd name="connsiteX5" fmla="*/ 504354 w 2524618"/>
                <a:gd name="connsiteY5" fmla="*/ 180134 h 289705"/>
                <a:gd name="connsiteX6" fmla="*/ 533852 w 2524618"/>
                <a:gd name="connsiteY6" fmla="*/ 198842 h 289705"/>
                <a:gd name="connsiteX7" fmla="*/ 582690 w 2524618"/>
                <a:gd name="connsiteY7" fmla="*/ 165465 h 289705"/>
                <a:gd name="connsiteX8" fmla="*/ 660985 w 2524618"/>
                <a:gd name="connsiteY8" fmla="*/ 159492 h 289705"/>
                <a:gd name="connsiteX9" fmla="*/ 714294 w 2524618"/>
                <a:gd name="connsiteY9" fmla="*/ 124807 h 289705"/>
                <a:gd name="connsiteX10" fmla="*/ 757588 w 2524618"/>
                <a:gd name="connsiteY10" fmla="*/ 98367 h 289705"/>
                <a:gd name="connsiteX11" fmla="*/ 800308 w 2524618"/>
                <a:gd name="connsiteY11" fmla="*/ 107064 h 289705"/>
                <a:gd name="connsiteX12" fmla="*/ 814881 w 2524618"/>
                <a:gd name="connsiteY12" fmla="*/ 67643 h 289705"/>
                <a:gd name="connsiteX13" fmla="*/ 842922 w 2524618"/>
                <a:gd name="connsiteY13" fmla="*/ 89946 h 289705"/>
                <a:gd name="connsiteX14" fmla="*/ 867268 w 2524618"/>
                <a:gd name="connsiteY14" fmla="*/ 65262 h 289705"/>
                <a:gd name="connsiteX15" fmla="*/ 891081 w 2524618"/>
                <a:gd name="connsiteY15" fmla="*/ 24780 h 289705"/>
                <a:gd name="connsiteX16" fmla="*/ 938706 w 2524618"/>
                <a:gd name="connsiteY16" fmla="*/ 65262 h 289705"/>
                <a:gd name="connsiteX17" fmla="*/ 1008542 w 2524618"/>
                <a:gd name="connsiteY17" fmla="*/ 2 h 289705"/>
                <a:gd name="connsiteX18" fmla="*/ 1055387 w 2524618"/>
                <a:gd name="connsiteY18" fmla="*/ 62880 h 289705"/>
                <a:gd name="connsiteX19" fmla="*/ 1121777 w 2524618"/>
                <a:gd name="connsiteY19" fmla="*/ 6901 h 289705"/>
                <a:gd name="connsiteX20" fmla="*/ 1170465 w 2524618"/>
                <a:gd name="connsiteY20" fmla="*/ 66609 h 289705"/>
                <a:gd name="connsiteX21" fmla="*/ 1224992 w 2524618"/>
                <a:gd name="connsiteY21" fmla="*/ 22674 h 289705"/>
                <a:gd name="connsiteX22" fmla="*/ 1270519 w 2524618"/>
                <a:gd name="connsiteY22" fmla="*/ 74826 h 289705"/>
                <a:gd name="connsiteX23" fmla="*/ 1318679 w 2524618"/>
                <a:gd name="connsiteY23" fmla="*/ 58635 h 289705"/>
                <a:gd name="connsiteX24" fmla="*/ 1365382 w 2524618"/>
                <a:gd name="connsiteY24" fmla="*/ 85249 h 289705"/>
                <a:gd name="connsiteX25" fmla="*/ 1412832 w 2524618"/>
                <a:gd name="connsiteY25" fmla="*/ 121563 h 289705"/>
                <a:gd name="connsiteX26" fmla="*/ 1457181 w 2524618"/>
                <a:gd name="connsiteY26" fmla="*/ 97742 h 289705"/>
                <a:gd name="connsiteX27" fmla="*/ 1488847 w 2524618"/>
                <a:gd name="connsiteY27" fmla="*/ 134299 h 289705"/>
                <a:gd name="connsiteX28" fmla="*/ 1520409 w 2524618"/>
                <a:gd name="connsiteY28" fmla="*/ 125814 h 289705"/>
                <a:gd name="connsiteX29" fmla="*/ 1586158 w 2524618"/>
                <a:gd name="connsiteY29" fmla="*/ 179821 h 289705"/>
                <a:gd name="connsiteX30" fmla="*/ 1648461 w 2524618"/>
                <a:gd name="connsiteY30" fmla="*/ 225282 h 289705"/>
                <a:gd name="connsiteX31" fmla="*/ 1721498 w 2524618"/>
                <a:gd name="connsiteY31" fmla="*/ 197700 h 289705"/>
                <a:gd name="connsiteX32" fmla="*/ 1749947 w 2524618"/>
                <a:gd name="connsiteY32" fmla="*/ 234775 h 289705"/>
                <a:gd name="connsiteX33" fmla="*/ 1826377 w 2524618"/>
                <a:gd name="connsiteY33" fmla="*/ 224316 h 289705"/>
                <a:gd name="connsiteX34" fmla="*/ 1904139 w 2524618"/>
                <a:gd name="connsiteY34" fmla="*/ 252143 h 289705"/>
                <a:gd name="connsiteX35" fmla="*/ 1970814 w 2524618"/>
                <a:gd name="connsiteY35" fmla="*/ 255137 h 289705"/>
                <a:gd name="connsiteX36" fmla="*/ 2030202 w 2524618"/>
                <a:gd name="connsiteY36" fmla="*/ 274227 h 289705"/>
                <a:gd name="connsiteX37" fmla="*/ 2109954 w 2524618"/>
                <a:gd name="connsiteY37" fmla="*/ 289685 h 289705"/>
                <a:gd name="connsiteX38" fmla="*/ 2198737 w 2524618"/>
                <a:gd name="connsiteY38" fmla="*/ 270975 h 289705"/>
                <a:gd name="connsiteX39" fmla="*/ 2245827 w 2524618"/>
                <a:gd name="connsiteY39" fmla="*/ 252034 h 289705"/>
                <a:gd name="connsiteX40" fmla="*/ 2281978 w 2524618"/>
                <a:gd name="connsiteY40" fmla="*/ 180718 h 289705"/>
                <a:gd name="connsiteX41" fmla="*/ 2331737 w 2524618"/>
                <a:gd name="connsiteY41" fmla="*/ 22399 h 289705"/>
                <a:gd name="connsiteX42" fmla="*/ 2391268 w 2524618"/>
                <a:gd name="connsiteY42" fmla="*/ 48593 h 289705"/>
                <a:gd name="connsiteX43" fmla="*/ 2457943 w 2524618"/>
                <a:gd name="connsiteY43" fmla="*/ 20018 h 289705"/>
                <a:gd name="connsiteX44" fmla="*/ 2524618 w 2524618"/>
                <a:gd name="connsiteY44" fmla="*/ 5730 h 289705"/>
                <a:gd name="connsiteX0" fmla="*/ 0 w 2524618"/>
                <a:gd name="connsiteY0" fmla="*/ 245230 h 289705"/>
                <a:gd name="connsiteX1" fmla="*/ 209470 w 2524618"/>
                <a:gd name="connsiteY1" fmla="*/ 237542 h 289705"/>
                <a:gd name="connsiteX2" fmla="*/ 310653 w 2524618"/>
                <a:gd name="connsiteY2" fmla="*/ 214546 h 289705"/>
                <a:gd name="connsiteX3" fmla="*/ 387880 w 2524618"/>
                <a:gd name="connsiteY3" fmla="*/ 225595 h 289705"/>
                <a:gd name="connsiteX4" fmla="*/ 464796 w 2524618"/>
                <a:gd name="connsiteY4" fmla="*/ 209021 h 289705"/>
                <a:gd name="connsiteX5" fmla="*/ 504354 w 2524618"/>
                <a:gd name="connsiteY5" fmla="*/ 180134 h 289705"/>
                <a:gd name="connsiteX6" fmla="*/ 533852 w 2524618"/>
                <a:gd name="connsiteY6" fmla="*/ 198842 h 289705"/>
                <a:gd name="connsiteX7" fmla="*/ 582690 w 2524618"/>
                <a:gd name="connsiteY7" fmla="*/ 165465 h 289705"/>
                <a:gd name="connsiteX8" fmla="*/ 660985 w 2524618"/>
                <a:gd name="connsiteY8" fmla="*/ 159492 h 289705"/>
                <a:gd name="connsiteX9" fmla="*/ 714294 w 2524618"/>
                <a:gd name="connsiteY9" fmla="*/ 124807 h 289705"/>
                <a:gd name="connsiteX10" fmla="*/ 757588 w 2524618"/>
                <a:gd name="connsiteY10" fmla="*/ 98367 h 289705"/>
                <a:gd name="connsiteX11" fmla="*/ 800308 w 2524618"/>
                <a:gd name="connsiteY11" fmla="*/ 107064 h 289705"/>
                <a:gd name="connsiteX12" fmla="*/ 814881 w 2524618"/>
                <a:gd name="connsiteY12" fmla="*/ 67643 h 289705"/>
                <a:gd name="connsiteX13" fmla="*/ 842922 w 2524618"/>
                <a:gd name="connsiteY13" fmla="*/ 89946 h 289705"/>
                <a:gd name="connsiteX14" fmla="*/ 867268 w 2524618"/>
                <a:gd name="connsiteY14" fmla="*/ 65262 h 289705"/>
                <a:gd name="connsiteX15" fmla="*/ 891081 w 2524618"/>
                <a:gd name="connsiteY15" fmla="*/ 24780 h 289705"/>
                <a:gd name="connsiteX16" fmla="*/ 938706 w 2524618"/>
                <a:gd name="connsiteY16" fmla="*/ 65262 h 289705"/>
                <a:gd name="connsiteX17" fmla="*/ 1008542 w 2524618"/>
                <a:gd name="connsiteY17" fmla="*/ 2 h 289705"/>
                <a:gd name="connsiteX18" fmla="*/ 1055387 w 2524618"/>
                <a:gd name="connsiteY18" fmla="*/ 62880 h 289705"/>
                <a:gd name="connsiteX19" fmla="*/ 1121777 w 2524618"/>
                <a:gd name="connsiteY19" fmla="*/ 6901 h 289705"/>
                <a:gd name="connsiteX20" fmla="*/ 1170465 w 2524618"/>
                <a:gd name="connsiteY20" fmla="*/ 66609 h 289705"/>
                <a:gd name="connsiteX21" fmla="*/ 1224992 w 2524618"/>
                <a:gd name="connsiteY21" fmla="*/ 22674 h 289705"/>
                <a:gd name="connsiteX22" fmla="*/ 1270519 w 2524618"/>
                <a:gd name="connsiteY22" fmla="*/ 74826 h 289705"/>
                <a:gd name="connsiteX23" fmla="*/ 1318679 w 2524618"/>
                <a:gd name="connsiteY23" fmla="*/ 58635 h 289705"/>
                <a:gd name="connsiteX24" fmla="*/ 1365382 w 2524618"/>
                <a:gd name="connsiteY24" fmla="*/ 85249 h 289705"/>
                <a:gd name="connsiteX25" fmla="*/ 1412832 w 2524618"/>
                <a:gd name="connsiteY25" fmla="*/ 121563 h 289705"/>
                <a:gd name="connsiteX26" fmla="*/ 1457181 w 2524618"/>
                <a:gd name="connsiteY26" fmla="*/ 97742 h 289705"/>
                <a:gd name="connsiteX27" fmla="*/ 1488847 w 2524618"/>
                <a:gd name="connsiteY27" fmla="*/ 134299 h 289705"/>
                <a:gd name="connsiteX28" fmla="*/ 1520409 w 2524618"/>
                <a:gd name="connsiteY28" fmla="*/ 125814 h 289705"/>
                <a:gd name="connsiteX29" fmla="*/ 1586158 w 2524618"/>
                <a:gd name="connsiteY29" fmla="*/ 179821 h 289705"/>
                <a:gd name="connsiteX30" fmla="*/ 1648461 w 2524618"/>
                <a:gd name="connsiteY30" fmla="*/ 225282 h 289705"/>
                <a:gd name="connsiteX31" fmla="*/ 1721498 w 2524618"/>
                <a:gd name="connsiteY31" fmla="*/ 197700 h 289705"/>
                <a:gd name="connsiteX32" fmla="*/ 1749947 w 2524618"/>
                <a:gd name="connsiteY32" fmla="*/ 234775 h 289705"/>
                <a:gd name="connsiteX33" fmla="*/ 1826377 w 2524618"/>
                <a:gd name="connsiteY33" fmla="*/ 224316 h 289705"/>
                <a:gd name="connsiteX34" fmla="*/ 1904139 w 2524618"/>
                <a:gd name="connsiteY34" fmla="*/ 252143 h 289705"/>
                <a:gd name="connsiteX35" fmla="*/ 1970814 w 2524618"/>
                <a:gd name="connsiteY35" fmla="*/ 255137 h 289705"/>
                <a:gd name="connsiteX36" fmla="*/ 2030202 w 2524618"/>
                <a:gd name="connsiteY36" fmla="*/ 274227 h 289705"/>
                <a:gd name="connsiteX37" fmla="*/ 2109954 w 2524618"/>
                <a:gd name="connsiteY37" fmla="*/ 289685 h 289705"/>
                <a:gd name="connsiteX38" fmla="*/ 2198737 w 2524618"/>
                <a:gd name="connsiteY38" fmla="*/ 270975 h 289705"/>
                <a:gd name="connsiteX39" fmla="*/ 2245827 w 2524618"/>
                <a:gd name="connsiteY39" fmla="*/ 252034 h 289705"/>
                <a:gd name="connsiteX40" fmla="*/ 2281978 w 2524618"/>
                <a:gd name="connsiteY40" fmla="*/ 180718 h 289705"/>
                <a:gd name="connsiteX41" fmla="*/ 2341653 w 2524618"/>
                <a:gd name="connsiteY41" fmla="*/ 192217 h 289705"/>
                <a:gd name="connsiteX42" fmla="*/ 2391268 w 2524618"/>
                <a:gd name="connsiteY42" fmla="*/ 48593 h 289705"/>
                <a:gd name="connsiteX43" fmla="*/ 2457943 w 2524618"/>
                <a:gd name="connsiteY43" fmla="*/ 20018 h 289705"/>
                <a:gd name="connsiteX44" fmla="*/ 2524618 w 2524618"/>
                <a:gd name="connsiteY44" fmla="*/ 5730 h 289705"/>
                <a:gd name="connsiteX0" fmla="*/ 0 w 2524618"/>
                <a:gd name="connsiteY0" fmla="*/ 245230 h 289705"/>
                <a:gd name="connsiteX1" fmla="*/ 209470 w 2524618"/>
                <a:gd name="connsiteY1" fmla="*/ 237542 h 289705"/>
                <a:gd name="connsiteX2" fmla="*/ 310653 w 2524618"/>
                <a:gd name="connsiteY2" fmla="*/ 214546 h 289705"/>
                <a:gd name="connsiteX3" fmla="*/ 387880 w 2524618"/>
                <a:gd name="connsiteY3" fmla="*/ 225595 h 289705"/>
                <a:gd name="connsiteX4" fmla="*/ 464796 w 2524618"/>
                <a:gd name="connsiteY4" fmla="*/ 209021 h 289705"/>
                <a:gd name="connsiteX5" fmla="*/ 504354 w 2524618"/>
                <a:gd name="connsiteY5" fmla="*/ 180134 h 289705"/>
                <a:gd name="connsiteX6" fmla="*/ 533852 w 2524618"/>
                <a:gd name="connsiteY6" fmla="*/ 198842 h 289705"/>
                <a:gd name="connsiteX7" fmla="*/ 582690 w 2524618"/>
                <a:gd name="connsiteY7" fmla="*/ 165465 h 289705"/>
                <a:gd name="connsiteX8" fmla="*/ 660985 w 2524618"/>
                <a:gd name="connsiteY8" fmla="*/ 159492 h 289705"/>
                <a:gd name="connsiteX9" fmla="*/ 714294 w 2524618"/>
                <a:gd name="connsiteY9" fmla="*/ 124807 h 289705"/>
                <a:gd name="connsiteX10" fmla="*/ 757588 w 2524618"/>
                <a:gd name="connsiteY10" fmla="*/ 98367 h 289705"/>
                <a:gd name="connsiteX11" fmla="*/ 800308 w 2524618"/>
                <a:gd name="connsiteY11" fmla="*/ 107064 h 289705"/>
                <a:gd name="connsiteX12" fmla="*/ 814881 w 2524618"/>
                <a:gd name="connsiteY12" fmla="*/ 67643 h 289705"/>
                <a:gd name="connsiteX13" fmla="*/ 842922 w 2524618"/>
                <a:gd name="connsiteY13" fmla="*/ 89946 h 289705"/>
                <a:gd name="connsiteX14" fmla="*/ 867268 w 2524618"/>
                <a:gd name="connsiteY14" fmla="*/ 65262 h 289705"/>
                <a:gd name="connsiteX15" fmla="*/ 891081 w 2524618"/>
                <a:gd name="connsiteY15" fmla="*/ 24780 h 289705"/>
                <a:gd name="connsiteX16" fmla="*/ 938706 w 2524618"/>
                <a:gd name="connsiteY16" fmla="*/ 65262 h 289705"/>
                <a:gd name="connsiteX17" fmla="*/ 1008542 w 2524618"/>
                <a:gd name="connsiteY17" fmla="*/ 2 h 289705"/>
                <a:gd name="connsiteX18" fmla="*/ 1055387 w 2524618"/>
                <a:gd name="connsiteY18" fmla="*/ 62880 h 289705"/>
                <a:gd name="connsiteX19" fmla="*/ 1121777 w 2524618"/>
                <a:gd name="connsiteY19" fmla="*/ 6901 h 289705"/>
                <a:gd name="connsiteX20" fmla="*/ 1170465 w 2524618"/>
                <a:gd name="connsiteY20" fmla="*/ 66609 h 289705"/>
                <a:gd name="connsiteX21" fmla="*/ 1224992 w 2524618"/>
                <a:gd name="connsiteY21" fmla="*/ 22674 h 289705"/>
                <a:gd name="connsiteX22" fmla="*/ 1270519 w 2524618"/>
                <a:gd name="connsiteY22" fmla="*/ 74826 h 289705"/>
                <a:gd name="connsiteX23" fmla="*/ 1318679 w 2524618"/>
                <a:gd name="connsiteY23" fmla="*/ 58635 h 289705"/>
                <a:gd name="connsiteX24" fmla="*/ 1365382 w 2524618"/>
                <a:gd name="connsiteY24" fmla="*/ 85249 h 289705"/>
                <a:gd name="connsiteX25" fmla="*/ 1412832 w 2524618"/>
                <a:gd name="connsiteY25" fmla="*/ 121563 h 289705"/>
                <a:gd name="connsiteX26" fmla="*/ 1457181 w 2524618"/>
                <a:gd name="connsiteY26" fmla="*/ 97742 h 289705"/>
                <a:gd name="connsiteX27" fmla="*/ 1488847 w 2524618"/>
                <a:gd name="connsiteY27" fmla="*/ 134299 h 289705"/>
                <a:gd name="connsiteX28" fmla="*/ 1520409 w 2524618"/>
                <a:gd name="connsiteY28" fmla="*/ 125814 h 289705"/>
                <a:gd name="connsiteX29" fmla="*/ 1586158 w 2524618"/>
                <a:gd name="connsiteY29" fmla="*/ 179821 h 289705"/>
                <a:gd name="connsiteX30" fmla="*/ 1648461 w 2524618"/>
                <a:gd name="connsiteY30" fmla="*/ 225282 h 289705"/>
                <a:gd name="connsiteX31" fmla="*/ 1721498 w 2524618"/>
                <a:gd name="connsiteY31" fmla="*/ 197700 h 289705"/>
                <a:gd name="connsiteX32" fmla="*/ 1749947 w 2524618"/>
                <a:gd name="connsiteY32" fmla="*/ 234775 h 289705"/>
                <a:gd name="connsiteX33" fmla="*/ 1826377 w 2524618"/>
                <a:gd name="connsiteY33" fmla="*/ 224316 h 289705"/>
                <a:gd name="connsiteX34" fmla="*/ 1904139 w 2524618"/>
                <a:gd name="connsiteY34" fmla="*/ 252143 h 289705"/>
                <a:gd name="connsiteX35" fmla="*/ 1970814 w 2524618"/>
                <a:gd name="connsiteY35" fmla="*/ 255137 h 289705"/>
                <a:gd name="connsiteX36" fmla="*/ 2030202 w 2524618"/>
                <a:gd name="connsiteY36" fmla="*/ 274227 h 289705"/>
                <a:gd name="connsiteX37" fmla="*/ 2109954 w 2524618"/>
                <a:gd name="connsiteY37" fmla="*/ 289685 h 289705"/>
                <a:gd name="connsiteX38" fmla="*/ 2198737 w 2524618"/>
                <a:gd name="connsiteY38" fmla="*/ 270975 h 289705"/>
                <a:gd name="connsiteX39" fmla="*/ 2245827 w 2524618"/>
                <a:gd name="connsiteY39" fmla="*/ 252034 h 289705"/>
                <a:gd name="connsiteX40" fmla="*/ 2281978 w 2524618"/>
                <a:gd name="connsiteY40" fmla="*/ 180718 h 289705"/>
                <a:gd name="connsiteX41" fmla="*/ 2341653 w 2524618"/>
                <a:gd name="connsiteY41" fmla="*/ 192217 h 289705"/>
                <a:gd name="connsiteX42" fmla="*/ 2414404 w 2524618"/>
                <a:gd name="connsiteY42" fmla="*/ 158974 h 289705"/>
                <a:gd name="connsiteX43" fmla="*/ 2457943 w 2524618"/>
                <a:gd name="connsiteY43" fmla="*/ 20018 h 289705"/>
                <a:gd name="connsiteX44" fmla="*/ 2524618 w 2524618"/>
                <a:gd name="connsiteY44" fmla="*/ 5730 h 289705"/>
                <a:gd name="connsiteX0" fmla="*/ 0 w 2524618"/>
                <a:gd name="connsiteY0" fmla="*/ 245230 h 289705"/>
                <a:gd name="connsiteX1" fmla="*/ 94113 w 2524618"/>
                <a:gd name="connsiteY1" fmla="*/ 195150 h 289705"/>
                <a:gd name="connsiteX2" fmla="*/ 209470 w 2524618"/>
                <a:gd name="connsiteY2" fmla="*/ 237542 h 289705"/>
                <a:gd name="connsiteX3" fmla="*/ 310653 w 2524618"/>
                <a:gd name="connsiteY3" fmla="*/ 214546 h 289705"/>
                <a:gd name="connsiteX4" fmla="*/ 387880 w 2524618"/>
                <a:gd name="connsiteY4" fmla="*/ 225595 h 289705"/>
                <a:gd name="connsiteX5" fmla="*/ 464796 w 2524618"/>
                <a:gd name="connsiteY5" fmla="*/ 209021 h 289705"/>
                <a:gd name="connsiteX6" fmla="*/ 504354 w 2524618"/>
                <a:gd name="connsiteY6" fmla="*/ 180134 h 289705"/>
                <a:gd name="connsiteX7" fmla="*/ 533852 w 2524618"/>
                <a:gd name="connsiteY7" fmla="*/ 198842 h 289705"/>
                <a:gd name="connsiteX8" fmla="*/ 582690 w 2524618"/>
                <a:gd name="connsiteY8" fmla="*/ 165465 h 289705"/>
                <a:gd name="connsiteX9" fmla="*/ 660985 w 2524618"/>
                <a:gd name="connsiteY9" fmla="*/ 159492 h 289705"/>
                <a:gd name="connsiteX10" fmla="*/ 714294 w 2524618"/>
                <a:gd name="connsiteY10" fmla="*/ 124807 h 289705"/>
                <a:gd name="connsiteX11" fmla="*/ 757588 w 2524618"/>
                <a:gd name="connsiteY11" fmla="*/ 98367 h 289705"/>
                <a:gd name="connsiteX12" fmla="*/ 800308 w 2524618"/>
                <a:gd name="connsiteY12" fmla="*/ 107064 h 289705"/>
                <a:gd name="connsiteX13" fmla="*/ 814881 w 2524618"/>
                <a:gd name="connsiteY13" fmla="*/ 67643 h 289705"/>
                <a:gd name="connsiteX14" fmla="*/ 842922 w 2524618"/>
                <a:gd name="connsiteY14" fmla="*/ 89946 h 289705"/>
                <a:gd name="connsiteX15" fmla="*/ 867268 w 2524618"/>
                <a:gd name="connsiteY15" fmla="*/ 65262 h 289705"/>
                <a:gd name="connsiteX16" fmla="*/ 891081 w 2524618"/>
                <a:gd name="connsiteY16" fmla="*/ 24780 h 289705"/>
                <a:gd name="connsiteX17" fmla="*/ 938706 w 2524618"/>
                <a:gd name="connsiteY17" fmla="*/ 65262 h 289705"/>
                <a:gd name="connsiteX18" fmla="*/ 1008542 w 2524618"/>
                <a:gd name="connsiteY18" fmla="*/ 2 h 289705"/>
                <a:gd name="connsiteX19" fmla="*/ 1055387 w 2524618"/>
                <a:gd name="connsiteY19" fmla="*/ 62880 h 289705"/>
                <a:gd name="connsiteX20" fmla="*/ 1121777 w 2524618"/>
                <a:gd name="connsiteY20" fmla="*/ 6901 h 289705"/>
                <a:gd name="connsiteX21" fmla="*/ 1170465 w 2524618"/>
                <a:gd name="connsiteY21" fmla="*/ 66609 h 289705"/>
                <a:gd name="connsiteX22" fmla="*/ 1224992 w 2524618"/>
                <a:gd name="connsiteY22" fmla="*/ 22674 h 289705"/>
                <a:gd name="connsiteX23" fmla="*/ 1270519 w 2524618"/>
                <a:gd name="connsiteY23" fmla="*/ 74826 h 289705"/>
                <a:gd name="connsiteX24" fmla="*/ 1318679 w 2524618"/>
                <a:gd name="connsiteY24" fmla="*/ 58635 h 289705"/>
                <a:gd name="connsiteX25" fmla="*/ 1365382 w 2524618"/>
                <a:gd name="connsiteY25" fmla="*/ 85249 h 289705"/>
                <a:gd name="connsiteX26" fmla="*/ 1412832 w 2524618"/>
                <a:gd name="connsiteY26" fmla="*/ 121563 h 289705"/>
                <a:gd name="connsiteX27" fmla="*/ 1457181 w 2524618"/>
                <a:gd name="connsiteY27" fmla="*/ 97742 h 289705"/>
                <a:gd name="connsiteX28" fmla="*/ 1488847 w 2524618"/>
                <a:gd name="connsiteY28" fmla="*/ 134299 h 289705"/>
                <a:gd name="connsiteX29" fmla="*/ 1520409 w 2524618"/>
                <a:gd name="connsiteY29" fmla="*/ 125814 h 289705"/>
                <a:gd name="connsiteX30" fmla="*/ 1586158 w 2524618"/>
                <a:gd name="connsiteY30" fmla="*/ 179821 h 289705"/>
                <a:gd name="connsiteX31" fmla="*/ 1648461 w 2524618"/>
                <a:gd name="connsiteY31" fmla="*/ 225282 h 289705"/>
                <a:gd name="connsiteX32" fmla="*/ 1721498 w 2524618"/>
                <a:gd name="connsiteY32" fmla="*/ 197700 h 289705"/>
                <a:gd name="connsiteX33" fmla="*/ 1749947 w 2524618"/>
                <a:gd name="connsiteY33" fmla="*/ 234775 h 289705"/>
                <a:gd name="connsiteX34" fmla="*/ 1826377 w 2524618"/>
                <a:gd name="connsiteY34" fmla="*/ 224316 h 289705"/>
                <a:gd name="connsiteX35" fmla="*/ 1904139 w 2524618"/>
                <a:gd name="connsiteY35" fmla="*/ 252143 h 289705"/>
                <a:gd name="connsiteX36" fmla="*/ 1970814 w 2524618"/>
                <a:gd name="connsiteY36" fmla="*/ 255137 h 289705"/>
                <a:gd name="connsiteX37" fmla="*/ 2030202 w 2524618"/>
                <a:gd name="connsiteY37" fmla="*/ 274227 h 289705"/>
                <a:gd name="connsiteX38" fmla="*/ 2109954 w 2524618"/>
                <a:gd name="connsiteY38" fmla="*/ 289685 h 289705"/>
                <a:gd name="connsiteX39" fmla="*/ 2198737 w 2524618"/>
                <a:gd name="connsiteY39" fmla="*/ 270975 h 289705"/>
                <a:gd name="connsiteX40" fmla="*/ 2245827 w 2524618"/>
                <a:gd name="connsiteY40" fmla="*/ 252034 h 289705"/>
                <a:gd name="connsiteX41" fmla="*/ 2281978 w 2524618"/>
                <a:gd name="connsiteY41" fmla="*/ 180718 h 289705"/>
                <a:gd name="connsiteX42" fmla="*/ 2341653 w 2524618"/>
                <a:gd name="connsiteY42" fmla="*/ 192217 h 289705"/>
                <a:gd name="connsiteX43" fmla="*/ 2414404 w 2524618"/>
                <a:gd name="connsiteY43" fmla="*/ 158974 h 289705"/>
                <a:gd name="connsiteX44" fmla="*/ 2457943 w 2524618"/>
                <a:gd name="connsiteY44" fmla="*/ 20018 h 289705"/>
                <a:gd name="connsiteX45" fmla="*/ 2524618 w 2524618"/>
                <a:gd name="connsiteY45" fmla="*/ 5730 h 289705"/>
                <a:gd name="connsiteX0" fmla="*/ 0 w 2524618"/>
                <a:gd name="connsiteY0" fmla="*/ 245230 h 289705"/>
                <a:gd name="connsiteX1" fmla="*/ 94113 w 2524618"/>
                <a:gd name="connsiteY1" fmla="*/ 195150 h 289705"/>
                <a:gd name="connsiteX2" fmla="*/ 160214 w 2524618"/>
                <a:gd name="connsiteY2" fmla="*/ 205056 h 289705"/>
                <a:gd name="connsiteX3" fmla="*/ 209470 w 2524618"/>
                <a:gd name="connsiteY3" fmla="*/ 237542 h 289705"/>
                <a:gd name="connsiteX4" fmla="*/ 310653 w 2524618"/>
                <a:gd name="connsiteY4" fmla="*/ 214546 h 289705"/>
                <a:gd name="connsiteX5" fmla="*/ 387880 w 2524618"/>
                <a:gd name="connsiteY5" fmla="*/ 225595 h 289705"/>
                <a:gd name="connsiteX6" fmla="*/ 464796 w 2524618"/>
                <a:gd name="connsiteY6" fmla="*/ 209021 h 289705"/>
                <a:gd name="connsiteX7" fmla="*/ 504354 w 2524618"/>
                <a:gd name="connsiteY7" fmla="*/ 180134 h 289705"/>
                <a:gd name="connsiteX8" fmla="*/ 533852 w 2524618"/>
                <a:gd name="connsiteY8" fmla="*/ 198842 h 289705"/>
                <a:gd name="connsiteX9" fmla="*/ 582690 w 2524618"/>
                <a:gd name="connsiteY9" fmla="*/ 165465 h 289705"/>
                <a:gd name="connsiteX10" fmla="*/ 660985 w 2524618"/>
                <a:gd name="connsiteY10" fmla="*/ 159492 h 289705"/>
                <a:gd name="connsiteX11" fmla="*/ 714294 w 2524618"/>
                <a:gd name="connsiteY11" fmla="*/ 124807 h 289705"/>
                <a:gd name="connsiteX12" fmla="*/ 757588 w 2524618"/>
                <a:gd name="connsiteY12" fmla="*/ 98367 h 289705"/>
                <a:gd name="connsiteX13" fmla="*/ 800308 w 2524618"/>
                <a:gd name="connsiteY13" fmla="*/ 107064 h 289705"/>
                <a:gd name="connsiteX14" fmla="*/ 814881 w 2524618"/>
                <a:gd name="connsiteY14" fmla="*/ 67643 h 289705"/>
                <a:gd name="connsiteX15" fmla="*/ 842922 w 2524618"/>
                <a:gd name="connsiteY15" fmla="*/ 89946 h 289705"/>
                <a:gd name="connsiteX16" fmla="*/ 867268 w 2524618"/>
                <a:gd name="connsiteY16" fmla="*/ 65262 h 289705"/>
                <a:gd name="connsiteX17" fmla="*/ 891081 w 2524618"/>
                <a:gd name="connsiteY17" fmla="*/ 24780 h 289705"/>
                <a:gd name="connsiteX18" fmla="*/ 938706 w 2524618"/>
                <a:gd name="connsiteY18" fmla="*/ 65262 h 289705"/>
                <a:gd name="connsiteX19" fmla="*/ 1008542 w 2524618"/>
                <a:gd name="connsiteY19" fmla="*/ 2 h 289705"/>
                <a:gd name="connsiteX20" fmla="*/ 1055387 w 2524618"/>
                <a:gd name="connsiteY20" fmla="*/ 62880 h 289705"/>
                <a:gd name="connsiteX21" fmla="*/ 1121777 w 2524618"/>
                <a:gd name="connsiteY21" fmla="*/ 6901 h 289705"/>
                <a:gd name="connsiteX22" fmla="*/ 1170465 w 2524618"/>
                <a:gd name="connsiteY22" fmla="*/ 66609 h 289705"/>
                <a:gd name="connsiteX23" fmla="*/ 1224992 w 2524618"/>
                <a:gd name="connsiteY23" fmla="*/ 22674 h 289705"/>
                <a:gd name="connsiteX24" fmla="*/ 1270519 w 2524618"/>
                <a:gd name="connsiteY24" fmla="*/ 74826 h 289705"/>
                <a:gd name="connsiteX25" fmla="*/ 1318679 w 2524618"/>
                <a:gd name="connsiteY25" fmla="*/ 58635 h 289705"/>
                <a:gd name="connsiteX26" fmla="*/ 1365382 w 2524618"/>
                <a:gd name="connsiteY26" fmla="*/ 85249 h 289705"/>
                <a:gd name="connsiteX27" fmla="*/ 1412832 w 2524618"/>
                <a:gd name="connsiteY27" fmla="*/ 121563 h 289705"/>
                <a:gd name="connsiteX28" fmla="*/ 1457181 w 2524618"/>
                <a:gd name="connsiteY28" fmla="*/ 97742 h 289705"/>
                <a:gd name="connsiteX29" fmla="*/ 1488847 w 2524618"/>
                <a:gd name="connsiteY29" fmla="*/ 134299 h 289705"/>
                <a:gd name="connsiteX30" fmla="*/ 1520409 w 2524618"/>
                <a:gd name="connsiteY30" fmla="*/ 125814 h 289705"/>
                <a:gd name="connsiteX31" fmla="*/ 1586158 w 2524618"/>
                <a:gd name="connsiteY31" fmla="*/ 179821 h 289705"/>
                <a:gd name="connsiteX32" fmla="*/ 1648461 w 2524618"/>
                <a:gd name="connsiteY32" fmla="*/ 225282 h 289705"/>
                <a:gd name="connsiteX33" fmla="*/ 1721498 w 2524618"/>
                <a:gd name="connsiteY33" fmla="*/ 197700 h 289705"/>
                <a:gd name="connsiteX34" fmla="*/ 1749947 w 2524618"/>
                <a:gd name="connsiteY34" fmla="*/ 234775 h 289705"/>
                <a:gd name="connsiteX35" fmla="*/ 1826377 w 2524618"/>
                <a:gd name="connsiteY35" fmla="*/ 224316 h 289705"/>
                <a:gd name="connsiteX36" fmla="*/ 1904139 w 2524618"/>
                <a:gd name="connsiteY36" fmla="*/ 252143 h 289705"/>
                <a:gd name="connsiteX37" fmla="*/ 1970814 w 2524618"/>
                <a:gd name="connsiteY37" fmla="*/ 255137 h 289705"/>
                <a:gd name="connsiteX38" fmla="*/ 2030202 w 2524618"/>
                <a:gd name="connsiteY38" fmla="*/ 274227 h 289705"/>
                <a:gd name="connsiteX39" fmla="*/ 2109954 w 2524618"/>
                <a:gd name="connsiteY39" fmla="*/ 289685 h 289705"/>
                <a:gd name="connsiteX40" fmla="*/ 2198737 w 2524618"/>
                <a:gd name="connsiteY40" fmla="*/ 270975 h 289705"/>
                <a:gd name="connsiteX41" fmla="*/ 2245827 w 2524618"/>
                <a:gd name="connsiteY41" fmla="*/ 252034 h 289705"/>
                <a:gd name="connsiteX42" fmla="*/ 2281978 w 2524618"/>
                <a:gd name="connsiteY42" fmla="*/ 180718 h 289705"/>
                <a:gd name="connsiteX43" fmla="*/ 2341653 w 2524618"/>
                <a:gd name="connsiteY43" fmla="*/ 192217 h 289705"/>
                <a:gd name="connsiteX44" fmla="*/ 2414404 w 2524618"/>
                <a:gd name="connsiteY44" fmla="*/ 158974 h 289705"/>
                <a:gd name="connsiteX45" fmla="*/ 2457943 w 2524618"/>
                <a:gd name="connsiteY45" fmla="*/ 20018 h 289705"/>
                <a:gd name="connsiteX46" fmla="*/ 2524618 w 2524618"/>
                <a:gd name="connsiteY46" fmla="*/ 5730 h 289705"/>
                <a:gd name="connsiteX0" fmla="*/ 0 w 2524618"/>
                <a:gd name="connsiteY0" fmla="*/ 245230 h 289705"/>
                <a:gd name="connsiteX1" fmla="*/ 31316 w 2524618"/>
                <a:gd name="connsiteY1" fmla="*/ 195150 h 289705"/>
                <a:gd name="connsiteX2" fmla="*/ 160214 w 2524618"/>
                <a:gd name="connsiteY2" fmla="*/ 205056 h 289705"/>
                <a:gd name="connsiteX3" fmla="*/ 209470 w 2524618"/>
                <a:gd name="connsiteY3" fmla="*/ 237542 h 289705"/>
                <a:gd name="connsiteX4" fmla="*/ 310653 w 2524618"/>
                <a:gd name="connsiteY4" fmla="*/ 214546 h 289705"/>
                <a:gd name="connsiteX5" fmla="*/ 387880 w 2524618"/>
                <a:gd name="connsiteY5" fmla="*/ 225595 h 289705"/>
                <a:gd name="connsiteX6" fmla="*/ 464796 w 2524618"/>
                <a:gd name="connsiteY6" fmla="*/ 209021 h 289705"/>
                <a:gd name="connsiteX7" fmla="*/ 504354 w 2524618"/>
                <a:gd name="connsiteY7" fmla="*/ 180134 h 289705"/>
                <a:gd name="connsiteX8" fmla="*/ 533852 w 2524618"/>
                <a:gd name="connsiteY8" fmla="*/ 198842 h 289705"/>
                <a:gd name="connsiteX9" fmla="*/ 582690 w 2524618"/>
                <a:gd name="connsiteY9" fmla="*/ 165465 h 289705"/>
                <a:gd name="connsiteX10" fmla="*/ 660985 w 2524618"/>
                <a:gd name="connsiteY10" fmla="*/ 159492 h 289705"/>
                <a:gd name="connsiteX11" fmla="*/ 714294 w 2524618"/>
                <a:gd name="connsiteY11" fmla="*/ 124807 h 289705"/>
                <a:gd name="connsiteX12" fmla="*/ 757588 w 2524618"/>
                <a:gd name="connsiteY12" fmla="*/ 98367 h 289705"/>
                <a:gd name="connsiteX13" fmla="*/ 800308 w 2524618"/>
                <a:gd name="connsiteY13" fmla="*/ 107064 h 289705"/>
                <a:gd name="connsiteX14" fmla="*/ 814881 w 2524618"/>
                <a:gd name="connsiteY14" fmla="*/ 67643 h 289705"/>
                <a:gd name="connsiteX15" fmla="*/ 842922 w 2524618"/>
                <a:gd name="connsiteY15" fmla="*/ 89946 h 289705"/>
                <a:gd name="connsiteX16" fmla="*/ 867268 w 2524618"/>
                <a:gd name="connsiteY16" fmla="*/ 65262 h 289705"/>
                <a:gd name="connsiteX17" fmla="*/ 891081 w 2524618"/>
                <a:gd name="connsiteY17" fmla="*/ 24780 h 289705"/>
                <a:gd name="connsiteX18" fmla="*/ 938706 w 2524618"/>
                <a:gd name="connsiteY18" fmla="*/ 65262 h 289705"/>
                <a:gd name="connsiteX19" fmla="*/ 1008542 w 2524618"/>
                <a:gd name="connsiteY19" fmla="*/ 2 h 289705"/>
                <a:gd name="connsiteX20" fmla="*/ 1055387 w 2524618"/>
                <a:gd name="connsiteY20" fmla="*/ 62880 h 289705"/>
                <a:gd name="connsiteX21" fmla="*/ 1121777 w 2524618"/>
                <a:gd name="connsiteY21" fmla="*/ 6901 h 289705"/>
                <a:gd name="connsiteX22" fmla="*/ 1170465 w 2524618"/>
                <a:gd name="connsiteY22" fmla="*/ 66609 h 289705"/>
                <a:gd name="connsiteX23" fmla="*/ 1224992 w 2524618"/>
                <a:gd name="connsiteY23" fmla="*/ 22674 h 289705"/>
                <a:gd name="connsiteX24" fmla="*/ 1270519 w 2524618"/>
                <a:gd name="connsiteY24" fmla="*/ 74826 h 289705"/>
                <a:gd name="connsiteX25" fmla="*/ 1318679 w 2524618"/>
                <a:gd name="connsiteY25" fmla="*/ 58635 h 289705"/>
                <a:gd name="connsiteX26" fmla="*/ 1365382 w 2524618"/>
                <a:gd name="connsiteY26" fmla="*/ 85249 h 289705"/>
                <a:gd name="connsiteX27" fmla="*/ 1412832 w 2524618"/>
                <a:gd name="connsiteY27" fmla="*/ 121563 h 289705"/>
                <a:gd name="connsiteX28" fmla="*/ 1457181 w 2524618"/>
                <a:gd name="connsiteY28" fmla="*/ 97742 h 289705"/>
                <a:gd name="connsiteX29" fmla="*/ 1488847 w 2524618"/>
                <a:gd name="connsiteY29" fmla="*/ 134299 h 289705"/>
                <a:gd name="connsiteX30" fmla="*/ 1520409 w 2524618"/>
                <a:gd name="connsiteY30" fmla="*/ 125814 h 289705"/>
                <a:gd name="connsiteX31" fmla="*/ 1586158 w 2524618"/>
                <a:gd name="connsiteY31" fmla="*/ 179821 h 289705"/>
                <a:gd name="connsiteX32" fmla="*/ 1648461 w 2524618"/>
                <a:gd name="connsiteY32" fmla="*/ 225282 h 289705"/>
                <a:gd name="connsiteX33" fmla="*/ 1721498 w 2524618"/>
                <a:gd name="connsiteY33" fmla="*/ 197700 h 289705"/>
                <a:gd name="connsiteX34" fmla="*/ 1749947 w 2524618"/>
                <a:gd name="connsiteY34" fmla="*/ 234775 h 289705"/>
                <a:gd name="connsiteX35" fmla="*/ 1826377 w 2524618"/>
                <a:gd name="connsiteY35" fmla="*/ 224316 h 289705"/>
                <a:gd name="connsiteX36" fmla="*/ 1904139 w 2524618"/>
                <a:gd name="connsiteY36" fmla="*/ 252143 h 289705"/>
                <a:gd name="connsiteX37" fmla="*/ 1970814 w 2524618"/>
                <a:gd name="connsiteY37" fmla="*/ 255137 h 289705"/>
                <a:gd name="connsiteX38" fmla="*/ 2030202 w 2524618"/>
                <a:gd name="connsiteY38" fmla="*/ 274227 h 289705"/>
                <a:gd name="connsiteX39" fmla="*/ 2109954 w 2524618"/>
                <a:gd name="connsiteY39" fmla="*/ 289685 h 289705"/>
                <a:gd name="connsiteX40" fmla="*/ 2198737 w 2524618"/>
                <a:gd name="connsiteY40" fmla="*/ 270975 h 289705"/>
                <a:gd name="connsiteX41" fmla="*/ 2245827 w 2524618"/>
                <a:gd name="connsiteY41" fmla="*/ 252034 h 289705"/>
                <a:gd name="connsiteX42" fmla="*/ 2281978 w 2524618"/>
                <a:gd name="connsiteY42" fmla="*/ 180718 h 289705"/>
                <a:gd name="connsiteX43" fmla="*/ 2341653 w 2524618"/>
                <a:gd name="connsiteY43" fmla="*/ 192217 h 289705"/>
                <a:gd name="connsiteX44" fmla="*/ 2414404 w 2524618"/>
                <a:gd name="connsiteY44" fmla="*/ 158974 h 289705"/>
                <a:gd name="connsiteX45" fmla="*/ 2457943 w 2524618"/>
                <a:gd name="connsiteY45" fmla="*/ 20018 h 289705"/>
                <a:gd name="connsiteX46" fmla="*/ 2524618 w 2524618"/>
                <a:gd name="connsiteY46" fmla="*/ 5730 h 289705"/>
                <a:gd name="connsiteX0" fmla="*/ 0 w 2524618"/>
                <a:gd name="connsiteY0" fmla="*/ 245230 h 289705"/>
                <a:gd name="connsiteX1" fmla="*/ 31316 w 2524618"/>
                <a:gd name="connsiteY1" fmla="*/ 195150 h 289705"/>
                <a:gd name="connsiteX2" fmla="*/ 160214 w 2524618"/>
                <a:gd name="connsiteY2" fmla="*/ 205056 h 289705"/>
                <a:gd name="connsiteX3" fmla="*/ 209470 w 2524618"/>
                <a:gd name="connsiteY3" fmla="*/ 237542 h 289705"/>
                <a:gd name="connsiteX4" fmla="*/ 310653 w 2524618"/>
                <a:gd name="connsiteY4" fmla="*/ 214546 h 289705"/>
                <a:gd name="connsiteX5" fmla="*/ 387880 w 2524618"/>
                <a:gd name="connsiteY5" fmla="*/ 225595 h 289705"/>
                <a:gd name="connsiteX6" fmla="*/ 464796 w 2524618"/>
                <a:gd name="connsiteY6" fmla="*/ 209021 h 289705"/>
                <a:gd name="connsiteX7" fmla="*/ 504354 w 2524618"/>
                <a:gd name="connsiteY7" fmla="*/ 180134 h 289705"/>
                <a:gd name="connsiteX8" fmla="*/ 533852 w 2524618"/>
                <a:gd name="connsiteY8" fmla="*/ 198842 h 289705"/>
                <a:gd name="connsiteX9" fmla="*/ 582690 w 2524618"/>
                <a:gd name="connsiteY9" fmla="*/ 165465 h 289705"/>
                <a:gd name="connsiteX10" fmla="*/ 660985 w 2524618"/>
                <a:gd name="connsiteY10" fmla="*/ 159492 h 289705"/>
                <a:gd name="connsiteX11" fmla="*/ 714294 w 2524618"/>
                <a:gd name="connsiteY11" fmla="*/ 124807 h 289705"/>
                <a:gd name="connsiteX12" fmla="*/ 757588 w 2524618"/>
                <a:gd name="connsiteY12" fmla="*/ 98367 h 289705"/>
                <a:gd name="connsiteX13" fmla="*/ 800308 w 2524618"/>
                <a:gd name="connsiteY13" fmla="*/ 107064 h 289705"/>
                <a:gd name="connsiteX14" fmla="*/ 814881 w 2524618"/>
                <a:gd name="connsiteY14" fmla="*/ 67643 h 289705"/>
                <a:gd name="connsiteX15" fmla="*/ 842922 w 2524618"/>
                <a:gd name="connsiteY15" fmla="*/ 89946 h 289705"/>
                <a:gd name="connsiteX16" fmla="*/ 867268 w 2524618"/>
                <a:gd name="connsiteY16" fmla="*/ 65262 h 289705"/>
                <a:gd name="connsiteX17" fmla="*/ 891081 w 2524618"/>
                <a:gd name="connsiteY17" fmla="*/ 24780 h 289705"/>
                <a:gd name="connsiteX18" fmla="*/ 938706 w 2524618"/>
                <a:gd name="connsiteY18" fmla="*/ 65262 h 289705"/>
                <a:gd name="connsiteX19" fmla="*/ 1008542 w 2524618"/>
                <a:gd name="connsiteY19" fmla="*/ 2 h 289705"/>
                <a:gd name="connsiteX20" fmla="*/ 1055387 w 2524618"/>
                <a:gd name="connsiteY20" fmla="*/ 62880 h 289705"/>
                <a:gd name="connsiteX21" fmla="*/ 1121777 w 2524618"/>
                <a:gd name="connsiteY21" fmla="*/ 6901 h 289705"/>
                <a:gd name="connsiteX22" fmla="*/ 1170465 w 2524618"/>
                <a:gd name="connsiteY22" fmla="*/ 66609 h 289705"/>
                <a:gd name="connsiteX23" fmla="*/ 1224992 w 2524618"/>
                <a:gd name="connsiteY23" fmla="*/ 22674 h 289705"/>
                <a:gd name="connsiteX24" fmla="*/ 1270519 w 2524618"/>
                <a:gd name="connsiteY24" fmla="*/ 74826 h 289705"/>
                <a:gd name="connsiteX25" fmla="*/ 1318679 w 2524618"/>
                <a:gd name="connsiteY25" fmla="*/ 58635 h 289705"/>
                <a:gd name="connsiteX26" fmla="*/ 1365382 w 2524618"/>
                <a:gd name="connsiteY26" fmla="*/ 85249 h 289705"/>
                <a:gd name="connsiteX27" fmla="*/ 1412832 w 2524618"/>
                <a:gd name="connsiteY27" fmla="*/ 121563 h 289705"/>
                <a:gd name="connsiteX28" fmla="*/ 1457181 w 2524618"/>
                <a:gd name="connsiteY28" fmla="*/ 97742 h 289705"/>
                <a:gd name="connsiteX29" fmla="*/ 1488847 w 2524618"/>
                <a:gd name="connsiteY29" fmla="*/ 134299 h 289705"/>
                <a:gd name="connsiteX30" fmla="*/ 1520409 w 2524618"/>
                <a:gd name="connsiteY30" fmla="*/ 125814 h 289705"/>
                <a:gd name="connsiteX31" fmla="*/ 1586158 w 2524618"/>
                <a:gd name="connsiteY31" fmla="*/ 179821 h 289705"/>
                <a:gd name="connsiteX32" fmla="*/ 1648461 w 2524618"/>
                <a:gd name="connsiteY32" fmla="*/ 225282 h 289705"/>
                <a:gd name="connsiteX33" fmla="*/ 1721498 w 2524618"/>
                <a:gd name="connsiteY33" fmla="*/ 197700 h 289705"/>
                <a:gd name="connsiteX34" fmla="*/ 1749947 w 2524618"/>
                <a:gd name="connsiteY34" fmla="*/ 234775 h 289705"/>
                <a:gd name="connsiteX35" fmla="*/ 1826377 w 2524618"/>
                <a:gd name="connsiteY35" fmla="*/ 224316 h 289705"/>
                <a:gd name="connsiteX36" fmla="*/ 1904139 w 2524618"/>
                <a:gd name="connsiteY36" fmla="*/ 252143 h 289705"/>
                <a:gd name="connsiteX37" fmla="*/ 1970814 w 2524618"/>
                <a:gd name="connsiteY37" fmla="*/ 255137 h 289705"/>
                <a:gd name="connsiteX38" fmla="*/ 2030202 w 2524618"/>
                <a:gd name="connsiteY38" fmla="*/ 274227 h 289705"/>
                <a:gd name="connsiteX39" fmla="*/ 2109954 w 2524618"/>
                <a:gd name="connsiteY39" fmla="*/ 289685 h 289705"/>
                <a:gd name="connsiteX40" fmla="*/ 2198737 w 2524618"/>
                <a:gd name="connsiteY40" fmla="*/ 270975 h 289705"/>
                <a:gd name="connsiteX41" fmla="*/ 2245827 w 2524618"/>
                <a:gd name="connsiteY41" fmla="*/ 252034 h 289705"/>
                <a:gd name="connsiteX42" fmla="*/ 2281978 w 2524618"/>
                <a:gd name="connsiteY42" fmla="*/ 180718 h 289705"/>
                <a:gd name="connsiteX43" fmla="*/ 2341653 w 2524618"/>
                <a:gd name="connsiteY43" fmla="*/ 192217 h 289705"/>
                <a:gd name="connsiteX44" fmla="*/ 2414404 w 2524618"/>
                <a:gd name="connsiteY44" fmla="*/ 158974 h 289705"/>
                <a:gd name="connsiteX45" fmla="*/ 2457943 w 2524618"/>
                <a:gd name="connsiteY45" fmla="*/ 20018 h 289705"/>
                <a:gd name="connsiteX46" fmla="*/ 2524618 w 2524618"/>
                <a:gd name="connsiteY46" fmla="*/ 5730 h 289705"/>
                <a:gd name="connsiteX0" fmla="*/ 0 w 2524618"/>
                <a:gd name="connsiteY0" fmla="*/ 245230 h 289705"/>
                <a:gd name="connsiteX1" fmla="*/ 11487 w 2524618"/>
                <a:gd name="connsiteY1" fmla="*/ 185244 h 289705"/>
                <a:gd name="connsiteX2" fmla="*/ 160214 w 2524618"/>
                <a:gd name="connsiteY2" fmla="*/ 205056 h 289705"/>
                <a:gd name="connsiteX3" fmla="*/ 209470 w 2524618"/>
                <a:gd name="connsiteY3" fmla="*/ 237542 h 289705"/>
                <a:gd name="connsiteX4" fmla="*/ 310653 w 2524618"/>
                <a:gd name="connsiteY4" fmla="*/ 214546 h 289705"/>
                <a:gd name="connsiteX5" fmla="*/ 387880 w 2524618"/>
                <a:gd name="connsiteY5" fmla="*/ 225595 h 289705"/>
                <a:gd name="connsiteX6" fmla="*/ 464796 w 2524618"/>
                <a:gd name="connsiteY6" fmla="*/ 209021 h 289705"/>
                <a:gd name="connsiteX7" fmla="*/ 504354 w 2524618"/>
                <a:gd name="connsiteY7" fmla="*/ 180134 h 289705"/>
                <a:gd name="connsiteX8" fmla="*/ 533852 w 2524618"/>
                <a:gd name="connsiteY8" fmla="*/ 198842 h 289705"/>
                <a:gd name="connsiteX9" fmla="*/ 582690 w 2524618"/>
                <a:gd name="connsiteY9" fmla="*/ 165465 h 289705"/>
                <a:gd name="connsiteX10" fmla="*/ 660985 w 2524618"/>
                <a:gd name="connsiteY10" fmla="*/ 159492 h 289705"/>
                <a:gd name="connsiteX11" fmla="*/ 714294 w 2524618"/>
                <a:gd name="connsiteY11" fmla="*/ 124807 h 289705"/>
                <a:gd name="connsiteX12" fmla="*/ 757588 w 2524618"/>
                <a:gd name="connsiteY12" fmla="*/ 98367 h 289705"/>
                <a:gd name="connsiteX13" fmla="*/ 800308 w 2524618"/>
                <a:gd name="connsiteY13" fmla="*/ 107064 h 289705"/>
                <a:gd name="connsiteX14" fmla="*/ 814881 w 2524618"/>
                <a:gd name="connsiteY14" fmla="*/ 67643 h 289705"/>
                <a:gd name="connsiteX15" fmla="*/ 842922 w 2524618"/>
                <a:gd name="connsiteY15" fmla="*/ 89946 h 289705"/>
                <a:gd name="connsiteX16" fmla="*/ 867268 w 2524618"/>
                <a:gd name="connsiteY16" fmla="*/ 65262 h 289705"/>
                <a:gd name="connsiteX17" fmla="*/ 891081 w 2524618"/>
                <a:gd name="connsiteY17" fmla="*/ 24780 h 289705"/>
                <a:gd name="connsiteX18" fmla="*/ 938706 w 2524618"/>
                <a:gd name="connsiteY18" fmla="*/ 65262 h 289705"/>
                <a:gd name="connsiteX19" fmla="*/ 1008542 w 2524618"/>
                <a:gd name="connsiteY19" fmla="*/ 2 h 289705"/>
                <a:gd name="connsiteX20" fmla="*/ 1055387 w 2524618"/>
                <a:gd name="connsiteY20" fmla="*/ 62880 h 289705"/>
                <a:gd name="connsiteX21" fmla="*/ 1121777 w 2524618"/>
                <a:gd name="connsiteY21" fmla="*/ 6901 h 289705"/>
                <a:gd name="connsiteX22" fmla="*/ 1170465 w 2524618"/>
                <a:gd name="connsiteY22" fmla="*/ 66609 h 289705"/>
                <a:gd name="connsiteX23" fmla="*/ 1224992 w 2524618"/>
                <a:gd name="connsiteY23" fmla="*/ 22674 h 289705"/>
                <a:gd name="connsiteX24" fmla="*/ 1270519 w 2524618"/>
                <a:gd name="connsiteY24" fmla="*/ 74826 h 289705"/>
                <a:gd name="connsiteX25" fmla="*/ 1318679 w 2524618"/>
                <a:gd name="connsiteY25" fmla="*/ 58635 h 289705"/>
                <a:gd name="connsiteX26" fmla="*/ 1365382 w 2524618"/>
                <a:gd name="connsiteY26" fmla="*/ 85249 h 289705"/>
                <a:gd name="connsiteX27" fmla="*/ 1412832 w 2524618"/>
                <a:gd name="connsiteY27" fmla="*/ 121563 h 289705"/>
                <a:gd name="connsiteX28" fmla="*/ 1457181 w 2524618"/>
                <a:gd name="connsiteY28" fmla="*/ 97742 h 289705"/>
                <a:gd name="connsiteX29" fmla="*/ 1488847 w 2524618"/>
                <a:gd name="connsiteY29" fmla="*/ 134299 h 289705"/>
                <a:gd name="connsiteX30" fmla="*/ 1520409 w 2524618"/>
                <a:gd name="connsiteY30" fmla="*/ 125814 h 289705"/>
                <a:gd name="connsiteX31" fmla="*/ 1586158 w 2524618"/>
                <a:gd name="connsiteY31" fmla="*/ 179821 h 289705"/>
                <a:gd name="connsiteX32" fmla="*/ 1648461 w 2524618"/>
                <a:gd name="connsiteY32" fmla="*/ 225282 h 289705"/>
                <a:gd name="connsiteX33" fmla="*/ 1721498 w 2524618"/>
                <a:gd name="connsiteY33" fmla="*/ 197700 h 289705"/>
                <a:gd name="connsiteX34" fmla="*/ 1749947 w 2524618"/>
                <a:gd name="connsiteY34" fmla="*/ 234775 h 289705"/>
                <a:gd name="connsiteX35" fmla="*/ 1826377 w 2524618"/>
                <a:gd name="connsiteY35" fmla="*/ 224316 h 289705"/>
                <a:gd name="connsiteX36" fmla="*/ 1904139 w 2524618"/>
                <a:gd name="connsiteY36" fmla="*/ 252143 h 289705"/>
                <a:gd name="connsiteX37" fmla="*/ 1970814 w 2524618"/>
                <a:gd name="connsiteY37" fmla="*/ 255137 h 289705"/>
                <a:gd name="connsiteX38" fmla="*/ 2030202 w 2524618"/>
                <a:gd name="connsiteY38" fmla="*/ 274227 h 289705"/>
                <a:gd name="connsiteX39" fmla="*/ 2109954 w 2524618"/>
                <a:gd name="connsiteY39" fmla="*/ 289685 h 289705"/>
                <a:gd name="connsiteX40" fmla="*/ 2198737 w 2524618"/>
                <a:gd name="connsiteY40" fmla="*/ 270975 h 289705"/>
                <a:gd name="connsiteX41" fmla="*/ 2245827 w 2524618"/>
                <a:gd name="connsiteY41" fmla="*/ 252034 h 289705"/>
                <a:gd name="connsiteX42" fmla="*/ 2281978 w 2524618"/>
                <a:gd name="connsiteY42" fmla="*/ 180718 h 289705"/>
                <a:gd name="connsiteX43" fmla="*/ 2341653 w 2524618"/>
                <a:gd name="connsiteY43" fmla="*/ 192217 h 289705"/>
                <a:gd name="connsiteX44" fmla="*/ 2414404 w 2524618"/>
                <a:gd name="connsiteY44" fmla="*/ 158974 h 289705"/>
                <a:gd name="connsiteX45" fmla="*/ 2457943 w 2524618"/>
                <a:gd name="connsiteY45" fmla="*/ 20018 h 289705"/>
                <a:gd name="connsiteX46" fmla="*/ 2524618 w 2524618"/>
                <a:gd name="connsiteY46" fmla="*/ 5730 h 289705"/>
                <a:gd name="connsiteX0" fmla="*/ 0 w 2524618"/>
                <a:gd name="connsiteY0" fmla="*/ 245230 h 289705"/>
                <a:gd name="connsiteX1" fmla="*/ 11487 w 2524618"/>
                <a:gd name="connsiteY1" fmla="*/ 185244 h 289705"/>
                <a:gd name="connsiteX2" fmla="*/ 117249 w 2524618"/>
                <a:gd name="connsiteY2" fmla="*/ 182414 h 289705"/>
                <a:gd name="connsiteX3" fmla="*/ 209470 w 2524618"/>
                <a:gd name="connsiteY3" fmla="*/ 237542 h 289705"/>
                <a:gd name="connsiteX4" fmla="*/ 310653 w 2524618"/>
                <a:gd name="connsiteY4" fmla="*/ 214546 h 289705"/>
                <a:gd name="connsiteX5" fmla="*/ 387880 w 2524618"/>
                <a:gd name="connsiteY5" fmla="*/ 225595 h 289705"/>
                <a:gd name="connsiteX6" fmla="*/ 464796 w 2524618"/>
                <a:gd name="connsiteY6" fmla="*/ 209021 h 289705"/>
                <a:gd name="connsiteX7" fmla="*/ 504354 w 2524618"/>
                <a:gd name="connsiteY7" fmla="*/ 180134 h 289705"/>
                <a:gd name="connsiteX8" fmla="*/ 533852 w 2524618"/>
                <a:gd name="connsiteY8" fmla="*/ 198842 h 289705"/>
                <a:gd name="connsiteX9" fmla="*/ 582690 w 2524618"/>
                <a:gd name="connsiteY9" fmla="*/ 165465 h 289705"/>
                <a:gd name="connsiteX10" fmla="*/ 660985 w 2524618"/>
                <a:gd name="connsiteY10" fmla="*/ 159492 h 289705"/>
                <a:gd name="connsiteX11" fmla="*/ 714294 w 2524618"/>
                <a:gd name="connsiteY11" fmla="*/ 124807 h 289705"/>
                <a:gd name="connsiteX12" fmla="*/ 757588 w 2524618"/>
                <a:gd name="connsiteY12" fmla="*/ 98367 h 289705"/>
                <a:gd name="connsiteX13" fmla="*/ 800308 w 2524618"/>
                <a:gd name="connsiteY13" fmla="*/ 107064 h 289705"/>
                <a:gd name="connsiteX14" fmla="*/ 814881 w 2524618"/>
                <a:gd name="connsiteY14" fmla="*/ 67643 h 289705"/>
                <a:gd name="connsiteX15" fmla="*/ 842922 w 2524618"/>
                <a:gd name="connsiteY15" fmla="*/ 89946 h 289705"/>
                <a:gd name="connsiteX16" fmla="*/ 867268 w 2524618"/>
                <a:gd name="connsiteY16" fmla="*/ 65262 h 289705"/>
                <a:gd name="connsiteX17" fmla="*/ 891081 w 2524618"/>
                <a:gd name="connsiteY17" fmla="*/ 24780 h 289705"/>
                <a:gd name="connsiteX18" fmla="*/ 938706 w 2524618"/>
                <a:gd name="connsiteY18" fmla="*/ 65262 h 289705"/>
                <a:gd name="connsiteX19" fmla="*/ 1008542 w 2524618"/>
                <a:gd name="connsiteY19" fmla="*/ 2 h 289705"/>
                <a:gd name="connsiteX20" fmla="*/ 1055387 w 2524618"/>
                <a:gd name="connsiteY20" fmla="*/ 62880 h 289705"/>
                <a:gd name="connsiteX21" fmla="*/ 1121777 w 2524618"/>
                <a:gd name="connsiteY21" fmla="*/ 6901 h 289705"/>
                <a:gd name="connsiteX22" fmla="*/ 1170465 w 2524618"/>
                <a:gd name="connsiteY22" fmla="*/ 66609 h 289705"/>
                <a:gd name="connsiteX23" fmla="*/ 1224992 w 2524618"/>
                <a:gd name="connsiteY23" fmla="*/ 22674 h 289705"/>
                <a:gd name="connsiteX24" fmla="*/ 1270519 w 2524618"/>
                <a:gd name="connsiteY24" fmla="*/ 74826 h 289705"/>
                <a:gd name="connsiteX25" fmla="*/ 1318679 w 2524618"/>
                <a:gd name="connsiteY25" fmla="*/ 58635 h 289705"/>
                <a:gd name="connsiteX26" fmla="*/ 1365382 w 2524618"/>
                <a:gd name="connsiteY26" fmla="*/ 85249 h 289705"/>
                <a:gd name="connsiteX27" fmla="*/ 1412832 w 2524618"/>
                <a:gd name="connsiteY27" fmla="*/ 121563 h 289705"/>
                <a:gd name="connsiteX28" fmla="*/ 1457181 w 2524618"/>
                <a:gd name="connsiteY28" fmla="*/ 97742 h 289705"/>
                <a:gd name="connsiteX29" fmla="*/ 1488847 w 2524618"/>
                <a:gd name="connsiteY29" fmla="*/ 134299 h 289705"/>
                <a:gd name="connsiteX30" fmla="*/ 1520409 w 2524618"/>
                <a:gd name="connsiteY30" fmla="*/ 125814 h 289705"/>
                <a:gd name="connsiteX31" fmla="*/ 1586158 w 2524618"/>
                <a:gd name="connsiteY31" fmla="*/ 179821 h 289705"/>
                <a:gd name="connsiteX32" fmla="*/ 1648461 w 2524618"/>
                <a:gd name="connsiteY32" fmla="*/ 225282 h 289705"/>
                <a:gd name="connsiteX33" fmla="*/ 1721498 w 2524618"/>
                <a:gd name="connsiteY33" fmla="*/ 197700 h 289705"/>
                <a:gd name="connsiteX34" fmla="*/ 1749947 w 2524618"/>
                <a:gd name="connsiteY34" fmla="*/ 234775 h 289705"/>
                <a:gd name="connsiteX35" fmla="*/ 1826377 w 2524618"/>
                <a:gd name="connsiteY35" fmla="*/ 224316 h 289705"/>
                <a:gd name="connsiteX36" fmla="*/ 1904139 w 2524618"/>
                <a:gd name="connsiteY36" fmla="*/ 252143 h 289705"/>
                <a:gd name="connsiteX37" fmla="*/ 1970814 w 2524618"/>
                <a:gd name="connsiteY37" fmla="*/ 255137 h 289705"/>
                <a:gd name="connsiteX38" fmla="*/ 2030202 w 2524618"/>
                <a:gd name="connsiteY38" fmla="*/ 274227 h 289705"/>
                <a:gd name="connsiteX39" fmla="*/ 2109954 w 2524618"/>
                <a:gd name="connsiteY39" fmla="*/ 289685 h 289705"/>
                <a:gd name="connsiteX40" fmla="*/ 2198737 w 2524618"/>
                <a:gd name="connsiteY40" fmla="*/ 270975 h 289705"/>
                <a:gd name="connsiteX41" fmla="*/ 2245827 w 2524618"/>
                <a:gd name="connsiteY41" fmla="*/ 252034 h 289705"/>
                <a:gd name="connsiteX42" fmla="*/ 2281978 w 2524618"/>
                <a:gd name="connsiteY42" fmla="*/ 180718 h 289705"/>
                <a:gd name="connsiteX43" fmla="*/ 2341653 w 2524618"/>
                <a:gd name="connsiteY43" fmla="*/ 192217 h 289705"/>
                <a:gd name="connsiteX44" fmla="*/ 2414404 w 2524618"/>
                <a:gd name="connsiteY44" fmla="*/ 158974 h 289705"/>
                <a:gd name="connsiteX45" fmla="*/ 2457943 w 2524618"/>
                <a:gd name="connsiteY45" fmla="*/ 20018 h 289705"/>
                <a:gd name="connsiteX46" fmla="*/ 2524618 w 2524618"/>
                <a:gd name="connsiteY46" fmla="*/ 5730 h 289705"/>
                <a:gd name="connsiteX0" fmla="*/ 0 w 2524618"/>
                <a:gd name="connsiteY0" fmla="*/ 245230 h 289705"/>
                <a:gd name="connsiteX1" fmla="*/ 34622 w 2524618"/>
                <a:gd name="connsiteY1" fmla="*/ 172507 h 289705"/>
                <a:gd name="connsiteX2" fmla="*/ 117249 w 2524618"/>
                <a:gd name="connsiteY2" fmla="*/ 182414 h 289705"/>
                <a:gd name="connsiteX3" fmla="*/ 209470 w 2524618"/>
                <a:gd name="connsiteY3" fmla="*/ 237542 h 289705"/>
                <a:gd name="connsiteX4" fmla="*/ 310653 w 2524618"/>
                <a:gd name="connsiteY4" fmla="*/ 214546 h 289705"/>
                <a:gd name="connsiteX5" fmla="*/ 387880 w 2524618"/>
                <a:gd name="connsiteY5" fmla="*/ 225595 h 289705"/>
                <a:gd name="connsiteX6" fmla="*/ 464796 w 2524618"/>
                <a:gd name="connsiteY6" fmla="*/ 209021 h 289705"/>
                <a:gd name="connsiteX7" fmla="*/ 504354 w 2524618"/>
                <a:gd name="connsiteY7" fmla="*/ 180134 h 289705"/>
                <a:gd name="connsiteX8" fmla="*/ 533852 w 2524618"/>
                <a:gd name="connsiteY8" fmla="*/ 198842 h 289705"/>
                <a:gd name="connsiteX9" fmla="*/ 582690 w 2524618"/>
                <a:gd name="connsiteY9" fmla="*/ 165465 h 289705"/>
                <a:gd name="connsiteX10" fmla="*/ 660985 w 2524618"/>
                <a:gd name="connsiteY10" fmla="*/ 159492 h 289705"/>
                <a:gd name="connsiteX11" fmla="*/ 714294 w 2524618"/>
                <a:gd name="connsiteY11" fmla="*/ 124807 h 289705"/>
                <a:gd name="connsiteX12" fmla="*/ 757588 w 2524618"/>
                <a:gd name="connsiteY12" fmla="*/ 98367 h 289705"/>
                <a:gd name="connsiteX13" fmla="*/ 800308 w 2524618"/>
                <a:gd name="connsiteY13" fmla="*/ 107064 h 289705"/>
                <a:gd name="connsiteX14" fmla="*/ 814881 w 2524618"/>
                <a:gd name="connsiteY14" fmla="*/ 67643 h 289705"/>
                <a:gd name="connsiteX15" fmla="*/ 842922 w 2524618"/>
                <a:gd name="connsiteY15" fmla="*/ 89946 h 289705"/>
                <a:gd name="connsiteX16" fmla="*/ 867268 w 2524618"/>
                <a:gd name="connsiteY16" fmla="*/ 65262 h 289705"/>
                <a:gd name="connsiteX17" fmla="*/ 891081 w 2524618"/>
                <a:gd name="connsiteY17" fmla="*/ 24780 h 289705"/>
                <a:gd name="connsiteX18" fmla="*/ 938706 w 2524618"/>
                <a:gd name="connsiteY18" fmla="*/ 65262 h 289705"/>
                <a:gd name="connsiteX19" fmla="*/ 1008542 w 2524618"/>
                <a:gd name="connsiteY19" fmla="*/ 2 h 289705"/>
                <a:gd name="connsiteX20" fmla="*/ 1055387 w 2524618"/>
                <a:gd name="connsiteY20" fmla="*/ 62880 h 289705"/>
                <a:gd name="connsiteX21" fmla="*/ 1121777 w 2524618"/>
                <a:gd name="connsiteY21" fmla="*/ 6901 h 289705"/>
                <a:gd name="connsiteX22" fmla="*/ 1170465 w 2524618"/>
                <a:gd name="connsiteY22" fmla="*/ 66609 h 289705"/>
                <a:gd name="connsiteX23" fmla="*/ 1224992 w 2524618"/>
                <a:gd name="connsiteY23" fmla="*/ 22674 h 289705"/>
                <a:gd name="connsiteX24" fmla="*/ 1270519 w 2524618"/>
                <a:gd name="connsiteY24" fmla="*/ 74826 h 289705"/>
                <a:gd name="connsiteX25" fmla="*/ 1318679 w 2524618"/>
                <a:gd name="connsiteY25" fmla="*/ 58635 h 289705"/>
                <a:gd name="connsiteX26" fmla="*/ 1365382 w 2524618"/>
                <a:gd name="connsiteY26" fmla="*/ 85249 h 289705"/>
                <a:gd name="connsiteX27" fmla="*/ 1412832 w 2524618"/>
                <a:gd name="connsiteY27" fmla="*/ 121563 h 289705"/>
                <a:gd name="connsiteX28" fmla="*/ 1457181 w 2524618"/>
                <a:gd name="connsiteY28" fmla="*/ 97742 h 289705"/>
                <a:gd name="connsiteX29" fmla="*/ 1488847 w 2524618"/>
                <a:gd name="connsiteY29" fmla="*/ 134299 h 289705"/>
                <a:gd name="connsiteX30" fmla="*/ 1520409 w 2524618"/>
                <a:gd name="connsiteY30" fmla="*/ 125814 h 289705"/>
                <a:gd name="connsiteX31" fmla="*/ 1586158 w 2524618"/>
                <a:gd name="connsiteY31" fmla="*/ 179821 h 289705"/>
                <a:gd name="connsiteX32" fmla="*/ 1648461 w 2524618"/>
                <a:gd name="connsiteY32" fmla="*/ 225282 h 289705"/>
                <a:gd name="connsiteX33" fmla="*/ 1721498 w 2524618"/>
                <a:gd name="connsiteY33" fmla="*/ 197700 h 289705"/>
                <a:gd name="connsiteX34" fmla="*/ 1749947 w 2524618"/>
                <a:gd name="connsiteY34" fmla="*/ 234775 h 289705"/>
                <a:gd name="connsiteX35" fmla="*/ 1826377 w 2524618"/>
                <a:gd name="connsiteY35" fmla="*/ 224316 h 289705"/>
                <a:gd name="connsiteX36" fmla="*/ 1904139 w 2524618"/>
                <a:gd name="connsiteY36" fmla="*/ 252143 h 289705"/>
                <a:gd name="connsiteX37" fmla="*/ 1970814 w 2524618"/>
                <a:gd name="connsiteY37" fmla="*/ 255137 h 289705"/>
                <a:gd name="connsiteX38" fmla="*/ 2030202 w 2524618"/>
                <a:gd name="connsiteY38" fmla="*/ 274227 h 289705"/>
                <a:gd name="connsiteX39" fmla="*/ 2109954 w 2524618"/>
                <a:gd name="connsiteY39" fmla="*/ 289685 h 289705"/>
                <a:gd name="connsiteX40" fmla="*/ 2198737 w 2524618"/>
                <a:gd name="connsiteY40" fmla="*/ 270975 h 289705"/>
                <a:gd name="connsiteX41" fmla="*/ 2245827 w 2524618"/>
                <a:gd name="connsiteY41" fmla="*/ 252034 h 289705"/>
                <a:gd name="connsiteX42" fmla="*/ 2281978 w 2524618"/>
                <a:gd name="connsiteY42" fmla="*/ 180718 h 289705"/>
                <a:gd name="connsiteX43" fmla="*/ 2341653 w 2524618"/>
                <a:gd name="connsiteY43" fmla="*/ 192217 h 289705"/>
                <a:gd name="connsiteX44" fmla="*/ 2414404 w 2524618"/>
                <a:gd name="connsiteY44" fmla="*/ 158974 h 289705"/>
                <a:gd name="connsiteX45" fmla="*/ 2457943 w 2524618"/>
                <a:gd name="connsiteY45" fmla="*/ 20018 h 289705"/>
                <a:gd name="connsiteX46" fmla="*/ 2524618 w 2524618"/>
                <a:gd name="connsiteY46" fmla="*/ 5730 h 289705"/>
                <a:gd name="connsiteX0" fmla="*/ 0 w 2524618"/>
                <a:gd name="connsiteY0" fmla="*/ 245230 h 289705"/>
                <a:gd name="connsiteX1" fmla="*/ 34622 w 2524618"/>
                <a:gd name="connsiteY1" fmla="*/ 172507 h 289705"/>
                <a:gd name="connsiteX2" fmla="*/ 113944 w 2524618"/>
                <a:gd name="connsiteY2" fmla="*/ 175339 h 289705"/>
                <a:gd name="connsiteX3" fmla="*/ 209470 w 2524618"/>
                <a:gd name="connsiteY3" fmla="*/ 237542 h 289705"/>
                <a:gd name="connsiteX4" fmla="*/ 310653 w 2524618"/>
                <a:gd name="connsiteY4" fmla="*/ 214546 h 289705"/>
                <a:gd name="connsiteX5" fmla="*/ 387880 w 2524618"/>
                <a:gd name="connsiteY5" fmla="*/ 225595 h 289705"/>
                <a:gd name="connsiteX6" fmla="*/ 464796 w 2524618"/>
                <a:gd name="connsiteY6" fmla="*/ 209021 h 289705"/>
                <a:gd name="connsiteX7" fmla="*/ 504354 w 2524618"/>
                <a:gd name="connsiteY7" fmla="*/ 180134 h 289705"/>
                <a:gd name="connsiteX8" fmla="*/ 533852 w 2524618"/>
                <a:gd name="connsiteY8" fmla="*/ 198842 h 289705"/>
                <a:gd name="connsiteX9" fmla="*/ 582690 w 2524618"/>
                <a:gd name="connsiteY9" fmla="*/ 165465 h 289705"/>
                <a:gd name="connsiteX10" fmla="*/ 660985 w 2524618"/>
                <a:gd name="connsiteY10" fmla="*/ 159492 h 289705"/>
                <a:gd name="connsiteX11" fmla="*/ 714294 w 2524618"/>
                <a:gd name="connsiteY11" fmla="*/ 124807 h 289705"/>
                <a:gd name="connsiteX12" fmla="*/ 757588 w 2524618"/>
                <a:gd name="connsiteY12" fmla="*/ 98367 h 289705"/>
                <a:gd name="connsiteX13" fmla="*/ 800308 w 2524618"/>
                <a:gd name="connsiteY13" fmla="*/ 107064 h 289705"/>
                <a:gd name="connsiteX14" fmla="*/ 814881 w 2524618"/>
                <a:gd name="connsiteY14" fmla="*/ 67643 h 289705"/>
                <a:gd name="connsiteX15" fmla="*/ 842922 w 2524618"/>
                <a:gd name="connsiteY15" fmla="*/ 89946 h 289705"/>
                <a:gd name="connsiteX16" fmla="*/ 867268 w 2524618"/>
                <a:gd name="connsiteY16" fmla="*/ 65262 h 289705"/>
                <a:gd name="connsiteX17" fmla="*/ 891081 w 2524618"/>
                <a:gd name="connsiteY17" fmla="*/ 24780 h 289705"/>
                <a:gd name="connsiteX18" fmla="*/ 938706 w 2524618"/>
                <a:gd name="connsiteY18" fmla="*/ 65262 h 289705"/>
                <a:gd name="connsiteX19" fmla="*/ 1008542 w 2524618"/>
                <a:gd name="connsiteY19" fmla="*/ 2 h 289705"/>
                <a:gd name="connsiteX20" fmla="*/ 1055387 w 2524618"/>
                <a:gd name="connsiteY20" fmla="*/ 62880 h 289705"/>
                <a:gd name="connsiteX21" fmla="*/ 1121777 w 2524618"/>
                <a:gd name="connsiteY21" fmla="*/ 6901 h 289705"/>
                <a:gd name="connsiteX22" fmla="*/ 1170465 w 2524618"/>
                <a:gd name="connsiteY22" fmla="*/ 66609 h 289705"/>
                <a:gd name="connsiteX23" fmla="*/ 1224992 w 2524618"/>
                <a:gd name="connsiteY23" fmla="*/ 22674 h 289705"/>
                <a:gd name="connsiteX24" fmla="*/ 1270519 w 2524618"/>
                <a:gd name="connsiteY24" fmla="*/ 74826 h 289705"/>
                <a:gd name="connsiteX25" fmla="*/ 1318679 w 2524618"/>
                <a:gd name="connsiteY25" fmla="*/ 58635 h 289705"/>
                <a:gd name="connsiteX26" fmla="*/ 1365382 w 2524618"/>
                <a:gd name="connsiteY26" fmla="*/ 85249 h 289705"/>
                <a:gd name="connsiteX27" fmla="*/ 1412832 w 2524618"/>
                <a:gd name="connsiteY27" fmla="*/ 121563 h 289705"/>
                <a:gd name="connsiteX28" fmla="*/ 1457181 w 2524618"/>
                <a:gd name="connsiteY28" fmla="*/ 97742 h 289705"/>
                <a:gd name="connsiteX29" fmla="*/ 1488847 w 2524618"/>
                <a:gd name="connsiteY29" fmla="*/ 134299 h 289705"/>
                <a:gd name="connsiteX30" fmla="*/ 1520409 w 2524618"/>
                <a:gd name="connsiteY30" fmla="*/ 125814 h 289705"/>
                <a:gd name="connsiteX31" fmla="*/ 1586158 w 2524618"/>
                <a:gd name="connsiteY31" fmla="*/ 179821 h 289705"/>
                <a:gd name="connsiteX32" fmla="*/ 1648461 w 2524618"/>
                <a:gd name="connsiteY32" fmla="*/ 225282 h 289705"/>
                <a:gd name="connsiteX33" fmla="*/ 1721498 w 2524618"/>
                <a:gd name="connsiteY33" fmla="*/ 197700 h 289705"/>
                <a:gd name="connsiteX34" fmla="*/ 1749947 w 2524618"/>
                <a:gd name="connsiteY34" fmla="*/ 234775 h 289705"/>
                <a:gd name="connsiteX35" fmla="*/ 1826377 w 2524618"/>
                <a:gd name="connsiteY35" fmla="*/ 224316 h 289705"/>
                <a:gd name="connsiteX36" fmla="*/ 1904139 w 2524618"/>
                <a:gd name="connsiteY36" fmla="*/ 252143 h 289705"/>
                <a:gd name="connsiteX37" fmla="*/ 1970814 w 2524618"/>
                <a:gd name="connsiteY37" fmla="*/ 255137 h 289705"/>
                <a:gd name="connsiteX38" fmla="*/ 2030202 w 2524618"/>
                <a:gd name="connsiteY38" fmla="*/ 274227 h 289705"/>
                <a:gd name="connsiteX39" fmla="*/ 2109954 w 2524618"/>
                <a:gd name="connsiteY39" fmla="*/ 289685 h 289705"/>
                <a:gd name="connsiteX40" fmla="*/ 2198737 w 2524618"/>
                <a:gd name="connsiteY40" fmla="*/ 270975 h 289705"/>
                <a:gd name="connsiteX41" fmla="*/ 2245827 w 2524618"/>
                <a:gd name="connsiteY41" fmla="*/ 252034 h 289705"/>
                <a:gd name="connsiteX42" fmla="*/ 2281978 w 2524618"/>
                <a:gd name="connsiteY42" fmla="*/ 180718 h 289705"/>
                <a:gd name="connsiteX43" fmla="*/ 2341653 w 2524618"/>
                <a:gd name="connsiteY43" fmla="*/ 192217 h 289705"/>
                <a:gd name="connsiteX44" fmla="*/ 2414404 w 2524618"/>
                <a:gd name="connsiteY44" fmla="*/ 158974 h 289705"/>
                <a:gd name="connsiteX45" fmla="*/ 2457943 w 2524618"/>
                <a:gd name="connsiteY45" fmla="*/ 20018 h 289705"/>
                <a:gd name="connsiteX46" fmla="*/ 2524618 w 2524618"/>
                <a:gd name="connsiteY46" fmla="*/ 5730 h 289705"/>
                <a:gd name="connsiteX0" fmla="*/ 0 w 2524618"/>
                <a:gd name="connsiteY0" fmla="*/ 245230 h 289705"/>
                <a:gd name="connsiteX1" fmla="*/ 57757 w 2524618"/>
                <a:gd name="connsiteY1" fmla="*/ 237603 h 289705"/>
                <a:gd name="connsiteX2" fmla="*/ 113944 w 2524618"/>
                <a:gd name="connsiteY2" fmla="*/ 175339 h 289705"/>
                <a:gd name="connsiteX3" fmla="*/ 209470 w 2524618"/>
                <a:gd name="connsiteY3" fmla="*/ 237542 h 289705"/>
                <a:gd name="connsiteX4" fmla="*/ 310653 w 2524618"/>
                <a:gd name="connsiteY4" fmla="*/ 214546 h 289705"/>
                <a:gd name="connsiteX5" fmla="*/ 387880 w 2524618"/>
                <a:gd name="connsiteY5" fmla="*/ 225595 h 289705"/>
                <a:gd name="connsiteX6" fmla="*/ 464796 w 2524618"/>
                <a:gd name="connsiteY6" fmla="*/ 209021 h 289705"/>
                <a:gd name="connsiteX7" fmla="*/ 504354 w 2524618"/>
                <a:gd name="connsiteY7" fmla="*/ 180134 h 289705"/>
                <a:gd name="connsiteX8" fmla="*/ 533852 w 2524618"/>
                <a:gd name="connsiteY8" fmla="*/ 198842 h 289705"/>
                <a:gd name="connsiteX9" fmla="*/ 582690 w 2524618"/>
                <a:gd name="connsiteY9" fmla="*/ 165465 h 289705"/>
                <a:gd name="connsiteX10" fmla="*/ 660985 w 2524618"/>
                <a:gd name="connsiteY10" fmla="*/ 159492 h 289705"/>
                <a:gd name="connsiteX11" fmla="*/ 714294 w 2524618"/>
                <a:gd name="connsiteY11" fmla="*/ 124807 h 289705"/>
                <a:gd name="connsiteX12" fmla="*/ 757588 w 2524618"/>
                <a:gd name="connsiteY12" fmla="*/ 98367 h 289705"/>
                <a:gd name="connsiteX13" fmla="*/ 800308 w 2524618"/>
                <a:gd name="connsiteY13" fmla="*/ 107064 h 289705"/>
                <a:gd name="connsiteX14" fmla="*/ 814881 w 2524618"/>
                <a:gd name="connsiteY14" fmla="*/ 67643 h 289705"/>
                <a:gd name="connsiteX15" fmla="*/ 842922 w 2524618"/>
                <a:gd name="connsiteY15" fmla="*/ 89946 h 289705"/>
                <a:gd name="connsiteX16" fmla="*/ 867268 w 2524618"/>
                <a:gd name="connsiteY16" fmla="*/ 65262 h 289705"/>
                <a:gd name="connsiteX17" fmla="*/ 891081 w 2524618"/>
                <a:gd name="connsiteY17" fmla="*/ 24780 h 289705"/>
                <a:gd name="connsiteX18" fmla="*/ 938706 w 2524618"/>
                <a:gd name="connsiteY18" fmla="*/ 65262 h 289705"/>
                <a:gd name="connsiteX19" fmla="*/ 1008542 w 2524618"/>
                <a:gd name="connsiteY19" fmla="*/ 2 h 289705"/>
                <a:gd name="connsiteX20" fmla="*/ 1055387 w 2524618"/>
                <a:gd name="connsiteY20" fmla="*/ 62880 h 289705"/>
                <a:gd name="connsiteX21" fmla="*/ 1121777 w 2524618"/>
                <a:gd name="connsiteY21" fmla="*/ 6901 h 289705"/>
                <a:gd name="connsiteX22" fmla="*/ 1170465 w 2524618"/>
                <a:gd name="connsiteY22" fmla="*/ 66609 h 289705"/>
                <a:gd name="connsiteX23" fmla="*/ 1224992 w 2524618"/>
                <a:gd name="connsiteY23" fmla="*/ 22674 h 289705"/>
                <a:gd name="connsiteX24" fmla="*/ 1270519 w 2524618"/>
                <a:gd name="connsiteY24" fmla="*/ 74826 h 289705"/>
                <a:gd name="connsiteX25" fmla="*/ 1318679 w 2524618"/>
                <a:gd name="connsiteY25" fmla="*/ 58635 h 289705"/>
                <a:gd name="connsiteX26" fmla="*/ 1365382 w 2524618"/>
                <a:gd name="connsiteY26" fmla="*/ 85249 h 289705"/>
                <a:gd name="connsiteX27" fmla="*/ 1412832 w 2524618"/>
                <a:gd name="connsiteY27" fmla="*/ 121563 h 289705"/>
                <a:gd name="connsiteX28" fmla="*/ 1457181 w 2524618"/>
                <a:gd name="connsiteY28" fmla="*/ 97742 h 289705"/>
                <a:gd name="connsiteX29" fmla="*/ 1488847 w 2524618"/>
                <a:gd name="connsiteY29" fmla="*/ 134299 h 289705"/>
                <a:gd name="connsiteX30" fmla="*/ 1520409 w 2524618"/>
                <a:gd name="connsiteY30" fmla="*/ 125814 h 289705"/>
                <a:gd name="connsiteX31" fmla="*/ 1586158 w 2524618"/>
                <a:gd name="connsiteY31" fmla="*/ 179821 h 289705"/>
                <a:gd name="connsiteX32" fmla="*/ 1648461 w 2524618"/>
                <a:gd name="connsiteY32" fmla="*/ 225282 h 289705"/>
                <a:gd name="connsiteX33" fmla="*/ 1721498 w 2524618"/>
                <a:gd name="connsiteY33" fmla="*/ 197700 h 289705"/>
                <a:gd name="connsiteX34" fmla="*/ 1749947 w 2524618"/>
                <a:gd name="connsiteY34" fmla="*/ 234775 h 289705"/>
                <a:gd name="connsiteX35" fmla="*/ 1826377 w 2524618"/>
                <a:gd name="connsiteY35" fmla="*/ 224316 h 289705"/>
                <a:gd name="connsiteX36" fmla="*/ 1904139 w 2524618"/>
                <a:gd name="connsiteY36" fmla="*/ 252143 h 289705"/>
                <a:gd name="connsiteX37" fmla="*/ 1970814 w 2524618"/>
                <a:gd name="connsiteY37" fmla="*/ 255137 h 289705"/>
                <a:gd name="connsiteX38" fmla="*/ 2030202 w 2524618"/>
                <a:gd name="connsiteY38" fmla="*/ 274227 h 289705"/>
                <a:gd name="connsiteX39" fmla="*/ 2109954 w 2524618"/>
                <a:gd name="connsiteY39" fmla="*/ 289685 h 289705"/>
                <a:gd name="connsiteX40" fmla="*/ 2198737 w 2524618"/>
                <a:gd name="connsiteY40" fmla="*/ 270975 h 289705"/>
                <a:gd name="connsiteX41" fmla="*/ 2245827 w 2524618"/>
                <a:gd name="connsiteY41" fmla="*/ 252034 h 289705"/>
                <a:gd name="connsiteX42" fmla="*/ 2281978 w 2524618"/>
                <a:gd name="connsiteY42" fmla="*/ 180718 h 289705"/>
                <a:gd name="connsiteX43" fmla="*/ 2341653 w 2524618"/>
                <a:gd name="connsiteY43" fmla="*/ 192217 h 289705"/>
                <a:gd name="connsiteX44" fmla="*/ 2414404 w 2524618"/>
                <a:gd name="connsiteY44" fmla="*/ 158974 h 289705"/>
                <a:gd name="connsiteX45" fmla="*/ 2457943 w 2524618"/>
                <a:gd name="connsiteY45" fmla="*/ 20018 h 289705"/>
                <a:gd name="connsiteX46" fmla="*/ 2524618 w 2524618"/>
                <a:gd name="connsiteY46" fmla="*/ 5730 h 289705"/>
                <a:gd name="connsiteX0" fmla="*/ 0 w 2524618"/>
                <a:gd name="connsiteY0" fmla="*/ 245230 h 289705"/>
                <a:gd name="connsiteX1" fmla="*/ 57757 w 2524618"/>
                <a:gd name="connsiteY1" fmla="*/ 237603 h 289705"/>
                <a:gd name="connsiteX2" fmla="*/ 133774 w 2524618"/>
                <a:gd name="connsiteY2" fmla="*/ 230530 h 289705"/>
                <a:gd name="connsiteX3" fmla="*/ 209470 w 2524618"/>
                <a:gd name="connsiteY3" fmla="*/ 237542 h 289705"/>
                <a:gd name="connsiteX4" fmla="*/ 310653 w 2524618"/>
                <a:gd name="connsiteY4" fmla="*/ 214546 h 289705"/>
                <a:gd name="connsiteX5" fmla="*/ 387880 w 2524618"/>
                <a:gd name="connsiteY5" fmla="*/ 225595 h 289705"/>
                <a:gd name="connsiteX6" fmla="*/ 464796 w 2524618"/>
                <a:gd name="connsiteY6" fmla="*/ 209021 h 289705"/>
                <a:gd name="connsiteX7" fmla="*/ 504354 w 2524618"/>
                <a:gd name="connsiteY7" fmla="*/ 180134 h 289705"/>
                <a:gd name="connsiteX8" fmla="*/ 533852 w 2524618"/>
                <a:gd name="connsiteY8" fmla="*/ 198842 h 289705"/>
                <a:gd name="connsiteX9" fmla="*/ 582690 w 2524618"/>
                <a:gd name="connsiteY9" fmla="*/ 165465 h 289705"/>
                <a:gd name="connsiteX10" fmla="*/ 660985 w 2524618"/>
                <a:gd name="connsiteY10" fmla="*/ 159492 h 289705"/>
                <a:gd name="connsiteX11" fmla="*/ 714294 w 2524618"/>
                <a:gd name="connsiteY11" fmla="*/ 124807 h 289705"/>
                <a:gd name="connsiteX12" fmla="*/ 757588 w 2524618"/>
                <a:gd name="connsiteY12" fmla="*/ 98367 h 289705"/>
                <a:gd name="connsiteX13" fmla="*/ 800308 w 2524618"/>
                <a:gd name="connsiteY13" fmla="*/ 107064 h 289705"/>
                <a:gd name="connsiteX14" fmla="*/ 814881 w 2524618"/>
                <a:gd name="connsiteY14" fmla="*/ 67643 h 289705"/>
                <a:gd name="connsiteX15" fmla="*/ 842922 w 2524618"/>
                <a:gd name="connsiteY15" fmla="*/ 89946 h 289705"/>
                <a:gd name="connsiteX16" fmla="*/ 867268 w 2524618"/>
                <a:gd name="connsiteY16" fmla="*/ 65262 h 289705"/>
                <a:gd name="connsiteX17" fmla="*/ 891081 w 2524618"/>
                <a:gd name="connsiteY17" fmla="*/ 24780 h 289705"/>
                <a:gd name="connsiteX18" fmla="*/ 938706 w 2524618"/>
                <a:gd name="connsiteY18" fmla="*/ 65262 h 289705"/>
                <a:gd name="connsiteX19" fmla="*/ 1008542 w 2524618"/>
                <a:gd name="connsiteY19" fmla="*/ 2 h 289705"/>
                <a:gd name="connsiteX20" fmla="*/ 1055387 w 2524618"/>
                <a:gd name="connsiteY20" fmla="*/ 62880 h 289705"/>
                <a:gd name="connsiteX21" fmla="*/ 1121777 w 2524618"/>
                <a:gd name="connsiteY21" fmla="*/ 6901 h 289705"/>
                <a:gd name="connsiteX22" fmla="*/ 1170465 w 2524618"/>
                <a:gd name="connsiteY22" fmla="*/ 66609 h 289705"/>
                <a:gd name="connsiteX23" fmla="*/ 1224992 w 2524618"/>
                <a:gd name="connsiteY23" fmla="*/ 22674 h 289705"/>
                <a:gd name="connsiteX24" fmla="*/ 1270519 w 2524618"/>
                <a:gd name="connsiteY24" fmla="*/ 74826 h 289705"/>
                <a:gd name="connsiteX25" fmla="*/ 1318679 w 2524618"/>
                <a:gd name="connsiteY25" fmla="*/ 58635 h 289705"/>
                <a:gd name="connsiteX26" fmla="*/ 1365382 w 2524618"/>
                <a:gd name="connsiteY26" fmla="*/ 85249 h 289705"/>
                <a:gd name="connsiteX27" fmla="*/ 1412832 w 2524618"/>
                <a:gd name="connsiteY27" fmla="*/ 121563 h 289705"/>
                <a:gd name="connsiteX28" fmla="*/ 1457181 w 2524618"/>
                <a:gd name="connsiteY28" fmla="*/ 97742 h 289705"/>
                <a:gd name="connsiteX29" fmla="*/ 1488847 w 2524618"/>
                <a:gd name="connsiteY29" fmla="*/ 134299 h 289705"/>
                <a:gd name="connsiteX30" fmla="*/ 1520409 w 2524618"/>
                <a:gd name="connsiteY30" fmla="*/ 125814 h 289705"/>
                <a:gd name="connsiteX31" fmla="*/ 1586158 w 2524618"/>
                <a:gd name="connsiteY31" fmla="*/ 179821 h 289705"/>
                <a:gd name="connsiteX32" fmla="*/ 1648461 w 2524618"/>
                <a:gd name="connsiteY32" fmla="*/ 225282 h 289705"/>
                <a:gd name="connsiteX33" fmla="*/ 1721498 w 2524618"/>
                <a:gd name="connsiteY33" fmla="*/ 197700 h 289705"/>
                <a:gd name="connsiteX34" fmla="*/ 1749947 w 2524618"/>
                <a:gd name="connsiteY34" fmla="*/ 234775 h 289705"/>
                <a:gd name="connsiteX35" fmla="*/ 1826377 w 2524618"/>
                <a:gd name="connsiteY35" fmla="*/ 224316 h 289705"/>
                <a:gd name="connsiteX36" fmla="*/ 1904139 w 2524618"/>
                <a:gd name="connsiteY36" fmla="*/ 252143 h 289705"/>
                <a:gd name="connsiteX37" fmla="*/ 1970814 w 2524618"/>
                <a:gd name="connsiteY37" fmla="*/ 255137 h 289705"/>
                <a:gd name="connsiteX38" fmla="*/ 2030202 w 2524618"/>
                <a:gd name="connsiteY38" fmla="*/ 274227 h 289705"/>
                <a:gd name="connsiteX39" fmla="*/ 2109954 w 2524618"/>
                <a:gd name="connsiteY39" fmla="*/ 289685 h 289705"/>
                <a:gd name="connsiteX40" fmla="*/ 2198737 w 2524618"/>
                <a:gd name="connsiteY40" fmla="*/ 270975 h 289705"/>
                <a:gd name="connsiteX41" fmla="*/ 2245827 w 2524618"/>
                <a:gd name="connsiteY41" fmla="*/ 252034 h 289705"/>
                <a:gd name="connsiteX42" fmla="*/ 2281978 w 2524618"/>
                <a:gd name="connsiteY42" fmla="*/ 180718 h 289705"/>
                <a:gd name="connsiteX43" fmla="*/ 2341653 w 2524618"/>
                <a:gd name="connsiteY43" fmla="*/ 192217 h 289705"/>
                <a:gd name="connsiteX44" fmla="*/ 2414404 w 2524618"/>
                <a:gd name="connsiteY44" fmla="*/ 158974 h 289705"/>
                <a:gd name="connsiteX45" fmla="*/ 2457943 w 2524618"/>
                <a:gd name="connsiteY45" fmla="*/ 20018 h 289705"/>
                <a:gd name="connsiteX46" fmla="*/ 2524618 w 2524618"/>
                <a:gd name="connsiteY46" fmla="*/ 5730 h 289705"/>
                <a:gd name="connsiteX0" fmla="*/ 0 w 2524618"/>
                <a:gd name="connsiteY0" fmla="*/ 245230 h 289705"/>
                <a:gd name="connsiteX1" fmla="*/ 57757 w 2524618"/>
                <a:gd name="connsiteY1" fmla="*/ 237603 h 289705"/>
                <a:gd name="connsiteX2" fmla="*/ 133774 w 2524618"/>
                <a:gd name="connsiteY2" fmla="*/ 230530 h 289705"/>
                <a:gd name="connsiteX3" fmla="*/ 209470 w 2524618"/>
                <a:gd name="connsiteY3" fmla="*/ 237542 h 289705"/>
                <a:gd name="connsiteX4" fmla="*/ 310653 w 2524618"/>
                <a:gd name="connsiteY4" fmla="*/ 214546 h 289705"/>
                <a:gd name="connsiteX5" fmla="*/ 387880 w 2524618"/>
                <a:gd name="connsiteY5" fmla="*/ 225595 h 289705"/>
                <a:gd name="connsiteX6" fmla="*/ 464796 w 2524618"/>
                <a:gd name="connsiteY6" fmla="*/ 209021 h 289705"/>
                <a:gd name="connsiteX7" fmla="*/ 504354 w 2524618"/>
                <a:gd name="connsiteY7" fmla="*/ 180134 h 289705"/>
                <a:gd name="connsiteX8" fmla="*/ 533852 w 2524618"/>
                <a:gd name="connsiteY8" fmla="*/ 198842 h 289705"/>
                <a:gd name="connsiteX9" fmla="*/ 582690 w 2524618"/>
                <a:gd name="connsiteY9" fmla="*/ 165465 h 289705"/>
                <a:gd name="connsiteX10" fmla="*/ 660985 w 2524618"/>
                <a:gd name="connsiteY10" fmla="*/ 159492 h 289705"/>
                <a:gd name="connsiteX11" fmla="*/ 714294 w 2524618"/>
                <a:gd name="connsiteY11" fmla="*/ 124807 h 289705"/>
                <a:gd name="connsiteX12" fmla="*/ 757588 w 2524618"/>
                <a:gd name="connsiteY12" fmla="*/ 98367 h 289705"/>
                <a:gd name="connsiteX13" fmla="*/ 800308 w 2524618"/>
                <a:gd name="connsiteY13" fmla="*/ 107064 h 289705"/>
                <a:gd name="connsiteX14" fmla="*/ 814881 w 2524618"/>
                <a:gd name="connsiteY14" fmla="*/ 67643 h 289705"/>
                <a:gd name="connsiteX15" fmla="*/ 842922 w 2524618"/>
                <a:gd name="connsiteY15" fmla="*/ 89946 h 289705"/>
                <a:gd name="connsiteX16" fmla="*/ 867268 w 2524618"/>
                <a:gd name="connsiteY16" fmla="*/ 65262 h 289705"/>
                <a:gd name="connsiteX17" fmla="*/ 891081 w 2524618"/>
                <a:gd name="connsiteY17" fmla="*/ 24780 h 289705"/>
                <a:gd name="connsiteX18" fmla="*/ 938706 w 2524618"/>
                <a:gd name="connsiteY18" fmla="*/ 65262 h 289705"/>
                <a:gd name="connsiteX19" fmla="*/ 1008542 w 2524618"/>
                <a:gd name="connsiteY19" fmla="*/ 2 h 289705"/>
                <a:gd name="connsiteX20" fmla="*/ 1055387 w 2524618"/>
                <a:gd name="connsiteY20" fmla="*/ 62880 h 289705"/>
                <a:gd name="connsiteX21" fmla="*/ 1121777 w 2524618"/>
                <a:gd name="connsiteY21" fmla="*/ 6901 h 289705"/>
                <a:gd name="connsiteX22" fmla="*/ 1170465 w 2524618"/>
                <a:gd name="connsiteY22" fmla="*/ 66609 h 289705"/>
                <a:gd name="connsiteX23" fmla="*/ 1224992 w 2524618"/>
                <a:gd name="connsiteY23" fmla="*/ 22674 h 289705"/>
                <a:gd name="connsiteX24" fmla="*/ 1270519 w 2524618"/>
                <a:gd name="connsiteY24" fmla="*/ 74826 h 289705"/>
                <a:gd name="connsiteX25" fmla="*/ 1318679 w 2524618"/>
                <a:gd name="connsiteY25" fmla="*/ 58635 h 289705"/>
                <a:gd name="connsiteX26" fmla="*/ 1365382 w 2524618"/>
                <a:gd name="connsiteY26" fmla="*/ 85249 h 289705"/>
                <a:gd name="connsiteX27" fmla="*/ 1412832 w 2524618"/>
                <a:gd name="connsiteY27" fmla="*/ 121563 h 289705"/>
                <a:gd name="connsiteX28" fmla="*/ 1457181 w 2524618"/>
                <a:gd name="connsiteY28" fmla="*/ 97742 h 289705"/>
                <a:gd name="connsiteX29" fmla="*/ 1488847 w 2524618"/>
                <a:gd name="connsiteY29" fmla="*/ 134299 h 289705"/>
                <a:gd name="connsiteX30" fmla="*/ 1520409 w 2524618"/>
                <a:gd name="connsiteY30" fmla="*/ 125814 h 289705"/>
                <a:gd name="connsiteX31" fmla="*/ 1586158 w 2524618"/>
                <a:gd name="connsiteY31" fmla="*/ 179821 h 289705"/>
                <a:gd name="connsiteX32" fmla="*/ 1648461 w 2524618"/>
                <a:gd name="connsiteY32" fmla="*/ 225282 h 289705"/>
                <a:gd name="connsiteX33" fmla="*/ 1721498 w 2524618"/>
                <a:gd name="connsiteY33" fmla="*/ 197700 h 289705"/>
                <a:gd name="connsiteX34" fmla="*/ 1749947 w 2524618"/>
                <a:gd name="connsiteY34" fmla="*/ 234775 h 289705"/>
                <a:gd name="connsiteX35" fmla="*/ 1826377 w 2524618"/>
                <a:gd name="connsiteY35" fmla="*/ 224316 h 289705"/>
                <a:gd name="connsiteX36" fmla="*/ 1904139 w 2524618"/>
                <a:gd name="connsiteY36" fmla="*/ 252143 h 289705"/>
                <a:gd name="connsiteX37" fmla="*/ 1970814 w 2524618"/>
                <a:gd name="connsiteY37" fmla="*/ 255137 h 289705"/>
                <a:gd name="connsiteX38" fmla="*/ 2030202 w 2524618"/>
                <a:gd name="connsiteY38" fmla="*/ 274227 h 289705"/>
                <a:gd name="connsiteX39" fmla="*/ 2109954 w 2524618"/>
                <a:gd name="connsiteY39" fmla="*/ 289685 h 289705"/>
                <a:gd name="connsiteX40" fmla="*/ 2198737 w 2524618"/>
                <a:gd name="connsiteY40" fmla="*/ 270975 h 289705"/>
                <a:gd name="connsiteX41" fmla="*/ 2245827 w 2524618"/>
                <a:gd name="connsiteY41" fmla="*/ 252034 h 289705"/>
                <a:gd name="connsiteX42" fmla="*/ 2298503 w 2524618"/>
                <a:gd name="connsiteY42" fmla="*/ 276948 h 289705"/>
                <a:gd name="connsiteX43" fmla="*/ 2341653 w 2524618"/>
                <a:gd name="connsiteY43" fmla="*/ 192217 h 289705"/>
                <a:gd name="connsiteX44" fmla="*/ 2414404 w 2524618"/>
                <a:gd name="connsiteY44" fmla="*/ 158974 h 289705"/>
                <a:gd name="connsiteX45" fmla="*/ 2457943 w 2524618"/>
                <a:gd name="connsiteY45" fmla="*/ 20018 h 289705"/>
                <a:gd name="connsiteX46" fmla="*/ 2524618 w 2524618"/>
                <a:gd name="connsiteY46" fmla="*/ 5730 h 289705"/>
                <a:gd name="connsiteX0" fmla="*/ 0 w 2524618"/>
                <a:gd name="connsiteY0" fmla="*/ 245230 h 289705"/>
                <a:gd name="connsiteX1" fmla="*/ 57757 w 2524618"/>
                <a:gd name="connsiteY1" fmla="*/ 237603 h 289705"/>
                <a:gd name="connsiteX2" fmla="*/ 133774 w 2524618"/>
                <a:gd name="connsiteY2" fmla="*/ 230530 h 289705"/>
                <a:gd name="connsiteX3" fmla="*/ 209470 w 2524618"/>
                <a:gd name="connsiteY3" fmla="*/ 237542 h 289705"/>
                <a:gd name="connsiteX4" fmla="*/ 310653 w 2524618"/>
                <a:gd name="connsiteY4" fmla="*/ 214546 h 289705"/>
                <a:gd name="connsiteX5" fmla="*/ 387880 w 2524618"/>
                <a:gd name="connsiteY5" fmla="*/ 225595 h 289705"/>
                <a:gd name="connsiteX6" fmla="*/ 464796 w 2524618"/>
                <a:gd name="connsiteY6" fmla="*/ 209021 h 289705"/>
                <a:gd name="connsiteX7" fmla="*/ 504354 w 2524618"/>
                <a:gd name="connsiteY7" fmla="*/ 180134 h 289705"/>
                <a:gd name="connsiteX8" fmla="*/ 533852 w 2524618"/>
                <a:gd name="connsiteY8" fmla="*/ 198842 h 289705"/>
                <a:gd name="connsiteX9" fmla="*/ 582690 w 2524618"/>
                <a:gd name="connsiteY9" fmla="*/ 165465 h 289705"/>
                <a:gd name="connsiteX10" fmla="*/ 660985 w 2524618"/>
                <a:gd name="connsiteY10" fmla="*/ 159492 h 289705"/>
                <a:gd name="connsiteX11" fmla="*/ 714294 w 2524618"/>
                <a:gd name="connsiteY11" fmla="*/ 124807 h 289705"/>
                <a:gd name="connsiteX12" fmla="*/ 757588 w 2524618"/>
                <a:gd name="connsiteY12" fmla="*/ 98367 h 289705"/>
                <a:gd name="connsiteX13" fmla="*/ 800308 w 2524618"/>
                <a:gd name="connsiteY13" fmla="*/ 107064 h 289705"/>
                <a:gd name="connsiteX14" fmla="*/ 814881 w 2524618"/>
                <a:gd name="connsiteY14" fmla="*/ 67643 h 289705"/>
                <a:gd name="connsiteX15" fmla="*/ 842922 w 2524618"/>
                <a:gd name="connsiteY15" fmla="*/ 89946 h 289705"/>
                <a:gd name="connsiteX16" fmla="*/ 867268 w 2524618"/>
                <a:gd name="connsiteY16" fmla="*/ 65262 h 289705"/>
                <a:gd name="connsiteX17" fmla="*/ 891081 w 2524618"/>
                <a:gd name="connsiteY17" fmla="*/ 24780 h 289705"/>
                <a:gd name="connsiteX18" fmla="*/ 938706 w 2524618"/>
                <a:gd name="connsiteY18" fmla="*/ 65262 h 289705"/>
                <a:gd name="connsiteX19" fmla="*/ 1008542 w 2524618"/>
                <a:gd name="connsiteY19" fmla="*/ 2 h 289705"/>
                <a:gd name="connsiteX20" fmla="*/ 1055387 w 2524618"/>
                <a:gd name="connsiteY20" fmla="*/ 62880 h 289705"/>
                <a:gd name="connsiteX21" fmla="*/ 1121777 w 2524618"/>
                <a:gd name="connsiteY21" fmla="*/ 6901 h 289705"/>
                <a:gd name="connsiteX22" fmla="*/ 1170465 w 2524618"/>
                <a:gd name="connsiteY22" fmla="*/ 66609 h 289705"/>
                <a:gd name="connsiteX23" fmla="*/ 1224992 w 2524618"/>
                <a:gd name="connsiteY23" fmla="*/ 22674 h 289705"/>
                <a:gd name="connsiteX24" fmla="*/ 1270519 w 2524618"/>
                <a:gd name="connsiteY24" fmla="*/ 74826 h 289705"/>
                <a:gd name="connsiteX25" fmla="*/ 1318679 w 2524618"/>
                <a:gd name="connsiteY25" fmla="*/ 58635 h 289705"/>
                <a:gd name="connsiteX26" fmla="*/ 1365382 w 2524618"/>
                <a:gd name="connsiteY26" fmla="*/ 85249 h 289705"/>
                <a:gd name="connsiteX27" fmla="*/ 1412832 w 2524618"/>
                <a:gd name="connsiteY27" fmla="*/ 121563 h 289705"/>
                <a:gd name="connsiteX28" fmla="*/ 1457181 w 2524618"/>
                <a:gd name="connsiteY28" fmla="*/ 97742 h 289705"/>
                <a:gd name="connsiteX29" fmla="*/ 1488847 w 2524618"/>
                <a:gd name="connsiteY29" fmla="*/ 134299 h 289705"/>
                <a:gd name="connsiteX30" fmla="*/ 1520409 w 2524618"/>
                <a:gd name="connsiteY30" fmla="*/ 125814 h 289705"/>
                <a:gd name="connsiteX31" fmla="*/ 1586158 w 2524618"/>
                <a:gd name="connsiteY31" fmla="*/ 179821 h 289705"/>
                <a:gd name="connsiteX32" fmla="*/ 1648461 w 2524618"/>
                <a:gd name="connsiteY32" fmla="*/ 225282 h 289705"/>
                <a:gd name="connsiteX33" fmla="*/ 1721498 w 2524618"/>
                <a:gd name="connsiteY33" fmla="*/ 197700 h 289705"/>
                <a:gd name="connsiteX34" fmla="*/ 1749947 w 2524618"/>
                <a:gd name="connsiteY34" fmla="*/ 234775 h 289705"/>
                <a:gd name="connsiteX35" fmla="*/ 1826377 w 2524618"/>
                <a:gd name="connsiteY35" fmla="*/ 224316 h 289705"/>
                <a:gd name="connsiteX36" fmla="*/ 1904139 w 2524618"/>
                <a:gd name="connsiteY36" fmla="*/ 252143 h 289705"/>
                <a:gd name="connsiteX37" fmla="*/ 1970814 w 2524618"/>
                <a:gd name="connsiteY37" fmla="*/ 255137 h 289705"/>
                <a:gd name="connsiteX38" fmla="*/ 2030202 w 2524618"/>
                <a:gd name="connsiteY38" fmla="*/ 274227 h 289705"/>
                <a:gd name="connsiteX39" fmla="*/ 2109954 w 2524618"/>
                <a:gd name="connsiteY39" fmla="*/ 289685 h 289705"/>
                <a:gd name="connsiteX40" fmla="*/ 2198737 w 2524618"/>
                <a:gd name="connsiteY40" fmla="*/ 270975 h 289705"/>
                <a:gd name="connsiteX41" fmla="*/ 2245827 w 2524618"/>
                <a:gd name="connsiteY41" fmla="*/ 252034 h 289705"/>
                <a:gd name="connsiteX42" fmla="*/ 2298503 w 2524618"/>
                <a:gd name="connsiteY42" fmla="*/ 276948 h 289705"/>
                <a:gd name="connsiteX43" fmla="*/ 2391228 w 2524618"/>
                <a:gd name="connsiteY43" fmla="*/ 274296 h 289705"/>
                <a:gd name="connsiteX44" fmla="*/ 2414404 w 2524618"/>
                <a:gd name="connsiteY44" fmla="*/ 158974 h 289705"/>
                <a:gd name="connsiteX45" fmla="*/ 2457943 w 2524618"/>
                <a:gd name="connsiteY45" fmla="*/ 20018 h 289705"/>
                <a:gd name="connsiteX46" fmla="*/ 2524618 w 2524618"/>
                <a:gd name="connsiteY46" fmla="*/ 5730 h 289705"/>
                <a:gd name="connsiteX0" fmla="*/ 0 w 2524618"/>
                <a:gd name="connsiteY0" fmla="*/ 245230 h 289705"/>
                <a:gd name="connsiteX1" fmla="*/ 57757 w 2524618"/>
                <a:gd name="connsiteY1" fmla="*/ 237603 h 289705"/>
                <a:gd name="connsiteX2" fmla="*/ 133774 w 2524618"/>
                <a:gd name="connsiteY2" fmla="*/ 230530 h 289705"/>
                <a:gd name="connsiteX3" fmla="*/ 209470 w 2524618"/>
                <a:gd name="connsiteY3" fmla="*/ 237542 h 289705"/>
                <a:gd name="connsiteX4" fmla="*/ 310653 w 2524618"/>
                <a:gd name="connsiteY4" fmla="*/ 214546 h 289705"/>
                <a:gd name="connsiteX5" fmla="*/ 387880 w 2524618"/>
                <a:gd name="connsiteY5" fmla="*/ 225595 h 289705"/>
                <a:gd name="connsiteX6" fmla="*/ 464796 w 2524618"/>
                <a:gd name="connsiteY6" fmla="*/ 209021 h 289705"/>
                <a:gd name="connsiteX7" fmla="*/ 504354 w 2524618"/>
                <a:gd name="connsiteY7" fmla="*/ 180134 h 289705"/>
                <a:gd name="connsiteX8" fmla="*/ 533852 w 2524618"/>
                <a:gd name="connsiteY8" fmla="*/ 198842 h 289705"/>
                <a:gd name="connsiteX9" fmla="*/ 582690 w 2524618"/>
                <a:gd name="connsiteY9" fmla="*/ 165465 h 289705"/>
                <a:gd name="connsiteX10" fmla="*/ 660985 w 2524618"/>
                <a:gd name="connsiteY10" fmla="*/ 159492 h 289705"/>
                <a:gd name="connsiteX11" fmla="*/ 714294 w 2524618"/>
                <a:gd name="connsiteY11" fmla="*/ 124807 h 289705"/>
                <a:gd name="connsiteX12" fmla="*/ 757588 w 2524618"/>
                <a:gd name="connsiteY12" fmla="*/ 98367 h 289705"/>
                <a:gd name="connsiteX13" fmla="*/ 800308 w 2524618"/>
                <a:gd name="connsiteY13" fmla="*/ 107064 h 289705"/>
                <a:gd name="connsiteX14" fmla="*/ 814881 w 2524618"/>
                <a:gd name="connsiteY14" fmla="*/ 67643 h 289705"/>
                <a:gd name="connsiteX15" fmla="*/ 842922 w 2524618"/>
                <a:gd name="connsiteY15" fmla="*/ 89946 h 289705"/>
                <a:gd name="connsiteX16" fmla="*/ 867268 w 2524618"/>
                <a:gd name="connsiteY16" fmla="*/ 65262 h 289705"/>
                <a:gd name="connsiteX17" fmla="*/ 891081 w 2524618"/>
                <a:gd name="connsiteY17" fmla="*/ 24780 h 289705"/>
                <a:gd name="connsiteX18" fmla="*/ 938706 w 2524618"/>
                <a:gd name="connsiteY18" fmla="*/ 65262 h 289705"/>
                <a:gd name="connsiteX19" fmla="*/ 1008542 w 2524618"/>
                <a:gd name="connsiteY19" fmla="*/ 2 h 289705"/>
                <a:gd name="connsiteX20" fmla="*/ 1055387 w 2524618"/>
                <a:gd name="connsiteY20" fmla="*/ 62880 h 289705"/>
                <a:gd name="connsiteX21" fmla="*/ 1121777 w 2524618"/>
                <a:gd name="connsiteY21" fmla="*/ 6901 h 289705"/>
                <a:gd name="connsiteX22" fmla="*/ 1170465 w 2524618"/>
                <a:gd name="connsiteY22" fmla="*/ 66609 h 289705"/>
                <a:gd name="connsiteX23" fmla="*/ 1224992 w 2524618"/>
                <a:gd name="connsiteY23" fmla="*/ 22674 h 289705"/>
                <a:gd name="connsiteX24" fmla="*/ 1270519 w 2524618"/>
                <a:gd name="connsiteY24" fmla="*/ 74826 h 289705"/>
                <a:gd name="connsiteX25" fmla="*/ 1318679 w 2524618"/>
                <a:gd name="connsiteY25" fmla="*/ 58635 h 289705"/>
                <a:gd name="connsiteX26" fmla="*/ 1365382 w 2524618"/>
                <a:gd name="connsiteY26" fmla="*/ 85249 h 289705"/>
                <a:gd name="connsiteX27" fmla="*/ 1412832 w 2524618"/>
                <a:gd name="connsiteY27" fmla="*/ 121563 h 289705"/>
                <a:gd name="connsiteX28" fmla="*/ 1457181 w 2524618"/>
                <a:gd name="connsiteY28" fmla="*/ 97742 h 289705"/>
                <a:gd name="connsiteX29" fmla="*/ 1488847 w 2524618"/>
                <a:gd name="connsiteY29" fmla="*/ 134299 h 289705"/>
                <a:gd name="connsiteX30" fmla="*/ 1520409 w 2524618"/>
                <a:gd name="connsiteY30" fmla="*/ 125814 h 289705"/>
                <a:gd name="connsiteX31" fmla="*/ 1586158 w 2524618"/>
                <a:gd name="connsiteY31" fmla="*/ 179821 h 289705"/>
                <a:gd name="connsiteX32" fmla="*/ 1648461 w 2524618"/>
                <a:gd name="connsiteY32" fmla="*/ 225282 h 289705"/>
                <a:gd name="connsiteX33" fmla="*/ 1721498 w 2524618"/>
                <a:gd name="connsiteY33" fmla="*/ 197700 h 289705"/>
                <a:gd name="connsiteX34" fmla="*/ 1749947 w 2524618"/>
                <a:gd name="connsiteY34" fmla="*/ 234775 h 289705"/>
                <a:gd name="connsiteX35" fmla="*/ 1826377 w 2524618"/>
                <a:gd name="connsiteY35" fmla="*/ 224316 h 289705"/>
                <a:gd name="connsiteX36" fmla="*/ 1904139 w 2524618"/>
                <a:gd name="connsiteY36" fmla="*/ 252143 h 289705"/>
                <a:gd name="connsiteX37" fmla="*/ 1970814 w 2524618"/>
                <a:gd name="connsiteY37" fmla="*/ 255137 h 289705"/>
                <a:gd name="connsiteX38" fmla="*/ 2030202 w 2524618"/>
                <a:gd name="connsiteY38" fmla="*/ 274227 h 289705"/>
                <a:gd name="connsiteX39" fmla="*/ 2109954 w 2524618"/>
                <a:gd name="connsiteY39" fmla="*/ 289685 h 289705"/>
                <a:gd name="connsiteX40" fmla="*/ 2198737 w 2524618"/>
                <a:gd name="connsiteY40" fmla="*/ 270975 h 289705"/>
                <a:gd name="connsiteX41" fmla="*/ 2245827 w 2524618"/>
                <a:gd name="connsiteY41" fmla="*/ 252034 h 289705"/>
                <a:gd name="connsiteX42" fmla="*/ 2298503 w 2524618"/>
                <a:gd name="connsiteY42" fmla="*/ 276948 h 289705"/>
                <a:gd name="connsiteX43" fmla="*/ 2391228 w 2524618"/>
                <a:gd name="connsiteY43" fmla="*/ 274296 h 289705"/>
                <a:gd name="connsiteX44" fmla="*/ 2467285 w 2524618"/>
                <a:gd name="connsiteY44" fmla="*/ 256620 h 289705"/>
                <a:gd name="connsiteX45" fmla="*/ 2457943 w 2524618"/>
                <a:gd name="connsiteY45" fmla="*/ 20018 h 289705"/>
                <a:gd name="connsiteX46" fmla="*/ 2524618 w 2524618"/>
                <a:gd name="connsiteY46" fmla="*/ 5730 h 289705"/>
                <a:gd name="connsiteX0" fmla="*/ 0 w 2530527"/>
                <a:gd name="connsiteY0" fmla="*/ 245230 h 289705"/>
                <a:gd name="connsiteX1" fmla="*/ 57757 w 2530527"/>
                <a:gd name="connsiteY1" fmla="*/ 237603 h 289705"/>
                <a:gd name="connsiteX2" fmla="*/ 133774 w 2530527"/>
                <a:gd name="connsiteY2" fmla="*/ 230530 h 289705"/>
                <a:gd name="connsiteX3" fmla="*/ 209470 w 2530527"/>
                <a:gd name="connsiteY3" fmla="*/ 237542 h 289705"/>
                <a:gd name="connsiteX4" fmla="*/ 310653 w 2530527"/>
                <a:gd name="connsiteY4" fmla="*/ 214546 h 289705"/>
                <a:gd name="connsiteX5" fmla="*/ 387880 w 2530527"/>
                <a:gd name="connsiteY5" fmla="*/ 225595 h 289705"/>
                <a:gd name="connsiteX6" fmla="*/ 464796 w 2530527"/>
                <a:gd name="connsiteY6" fmla="*/ 209021 h 289705"/>
                <a:gd name="connsiteX7" fmla="*/ 504354 w 2530527"/>
                <a:gd name="connsiteY7" fmla="*/ 180134 h 289705"/>
                <a:gd name="connsiteX8" fmla="*/ 533852 w 2530527"/>
                <a:gd name="connsiteY8" fmla="*/ 198842 h 289705"/>
                <a:gd name="connsiteX9" fmla="*/ 582690 w 2530527"/>
                <a:gd name="connsiteY9" fmla="*/ 165465 h 289705"/>
                <a:gd name="connsiteX10" fmla="*/ 660985 w 2530527"/>
                <a:gd name="connsiteY10" fmla="*/ 159492 h 289705"/>
                <a:gd name="connsiteX11" fmla="*/ 714294 w 2530527"/>
                <a:gd name="connsiteY11" fmla="*/ 124807 h 289705"/>
                <a:gd name="connsiteX12" fmla="*/ 757588 w 2530527"/>
                <a:gd name="connsiteY12" fmla="*/ 98367 h 289705"/>
                <a:gd name="connsiteX13" fmla="*/ 800308 w 2530527"/>
                <a:gd name="connsiteY13" fmla="*/ 107064 h 289705"/>
                <a:gd name="connsiteX14" fmla="*/ 814881 w 2530527"/>
                <a:gd name="connsiteY14" fmla="*/ 67643 h 289705"/>
                <a:gd name="connsiteX15" fmla="*/ 842922 w 2530527"/>
                <a:gd name="connsiteY15" fmla="*/ 89946 h 289705"/>
                <a:gd name="connsiteX16" fmla="*/ 867268 w 2530527"/>
                <a:gd name="connsiteY16" fmla="*/ 65262 h 289705"/>
                <a:gd name="connsiteX17" fmla="*/ 891081 w 2530527"/>
                <a:gd name="connsiteY17" fmla="*/ 24780 h 289705"/>
                <a:gd name="connsiteX18" fmla="*/ 938706 w 2530527"/>
                <a:gd name="connsiteY18" fmla="*/ 65262 h 289705"/>
                <a:gd name="connsiteX19" fmla="*/ 1008542 w 2530527"/>
                <a:gd name="connsiteY19" fmla="*/ 2 h 289705"/>
                <a:gd name="connsiteX20" fmla="*/ 1055387 w 2530527"/>
                <a:gd name="connsiteY20" fmla="*/ 62880 h 289705"/>
                <a:gd name="connsiteX21" fmla="*/ 1121777 w 2530527"/>
                <a:gd name="connsiteY21" fmla="*/ 6901 h 289705"/>
                <a:gd name="connsiteX22" fmla="*/ 1170465 w 2530527"/>
                <a:gd name="connsiteY22" fmla="*/ 66609 h 289705"/>
                <a:gd name="connsiteX23" fmla="*/ 1224992 w 2530527"/>
                <a:gd name="connsiteY23" fmla="*/ 22674 h 289705"/>
                <a:gd name="connsiteX24" fmla="*/ 1270519 w 2530527"/>
                <a:gd name="connsiteY24" fmla="*/ 74826 h 289705"/>
                <a:gd name="connsiteX25" fmla="*/ 1318679 w 2530527"/>
                <a:gd name="connsiteY25" fmla="*/ 58635 h 289705"/>
                <a:gd name="connsiteX26" fmla="*/ 1365382 w 2530527"/>
                <a:gd name="connsiteY26" fmla="*/ 85249 h 289705"/>
                <a:gd name="connsiteX27" fmla="*/ 1412832 w 2530527"/>
                <a:gd name="connsiteY27" fmla="*/ 121563 h 289705"/>
                <a:gd name="connsiteX28" fmla="*/ 1457181 w 2530527"/>
                <a:gd name="connsiteY28" fmla="*/ 97742 h 289705"/>
                <a:gd name="connsiteX29" fmla="*/ 1488847 w 2530527"/>
                <a:gd name="connsiteY29" fmla="*/ 134299 h 289705"/>
                <a:gd name="connsiteX30" fmla="*/ 1520409 w 2530527"/>
                <a:gd name="connsiteY30" fmla="*/ 125814 h 289705"/>
                <a:gd name="connsiteX31" fmla="*/ 1586158 w 2530527"/>
                <a:gd name="connsiteY31" fmla="*/ 179821 h 289705"/>
                <a:gd name="connsiteX32" fmla="*/ 1648461 w 2530527"/>
                <a:gd name="connsiteY32" fmla="*/ 225282 h 289705"/>
                <a:gd name="connsiteX33" fmla="*/ 1721498 w 2530527"/>
                <a:gd name="connsiteY33" fmla="*/ 197700 h 289705"/>
                <a:gd name="connsiteX34" fmla="*/ 1749947 w 2530527"/>
                <a:gd name="connsiteY34" fmla="*/ 234775 h 289705"/>
                <a:gd name="connsiteX35" fmla="*/ 1826377 w 2530527"/>
                <a:gd name="connsiteY35" fmla="*/ 224316 h 289705"/>
                <a:gd name="connsiteX36" fmla="*/ 1904139 w 2530527"/>
                <a:gd name="connsiteY36" fmla="*/ 252143 h 289705"/>
                <a:gd name="connsiteX37" fmla="*/ 1970814 w 2530527"/>
                <a:gd name="connsiteY37" fmla="*/ 255137 h 289705"/>
                <a:gd name="connsiteX38" fmla="*/ 2030202 w 2530527"/>
                <a:gd name="connsiteY38" fmla="*/ 274227 h 289705"/>
                <a:gd name="connsiteX39" fmla="*/ 2109954 w 2530527"/>
                <a:gd name="connsiteY39" fmla="*/ 289685 h 289705"/>
                <a:gd name="connsiteX40" fmla="*/ 2198737 w 2530527"/>
                <a:gd name="connsiteY40" fmla="*/ 270975 h 289705"/>
                <a:gd name="connsiteX41" fmla="*/ 2245827 w 2530527"/>
                <a:gd name="connsiteY41" fmla="*/ 252034 h 289705"/>
                <a:gd name="connsiteX42" fmla="*/ 2298503 w 2530527"/>
                <a:gd name="connsiteY42" fmla="*/ 276948 h 289705"/>
                <a:gd name="connsiteX43" fmla="*/ 2391228 w 2530527"/>
                <a:gd name="connsiteY43" fmla="*/ 274296 h 289705"/>
                <a:gd name="connsiteX44" fmla="*/ 2467285 w 2530527"/>
                <a:gd name="connsiteY44" fmla="*/ 256620 h 289705"/>
                <a:gd name="connsiteX45" fmla="*/ 2524045 w 2530527"/>
                <a:gd name="connsiteY45" fmla="*/ 269084 h 289705"/>
                <a:gd name="connsiteX46" fmla="*/ 2524618 w 2530527"/>
                <a:gd name="connsiteY46" fmla="*/ 5730 h 289705"/>
                <a:gd name="connsiteX0" fmla="*/ 0 w 2590720"/>
                <a:gd name="connsiteY0" fmla="*/ 245230 h 289705"/>
                <a:gd name="connsiteX1" fmla="*/ 57757 w 2590720"/>
                <a:gd name="connsiteY1" fmla="*/ 237603 h 289705"/>
                <a:gd name="connsiteX2" fmla="*/ 133774 w 2590720"/>
                <a:gd name="connsiteY2" fmla="*/ 230530 h 289705"/>
                <a:gd name="connsiteX3" fmla="*/ 209470 w 2590720"/>
                <a:gd name="connsiteY3" fmla="*/ 237542 h 289705"/>
                <a:gd name="connsiteX4" fmla="*/ 310653 w 2590720"/>
                <a:gd name="connsiteY4" fmla="*/ 214546 h 289705"/>
                <a:gd name="connsiteX5" fmla="*/ 387880 w 2590720"/>
                <a:gd name="connsiteY5" fmla="*/ 225595 h 289705"/>
                <a:gd name="connsiteX6" fmla="*/ 464796 w 2590720"/>
                <a:gd name="connsiteY6" fmla="*/ 209021 h 289705"/>
                <a:gd name="connsiteX7" fmla="*/ 504354 w 2590720"/>
                <a:gd name="connsiteY7" fmla="*/ 180134 h 289705"/>
                <a:gd name="connsiteX8" fmla="*/ 533852 w 2590720"/>
                <a:gd name="connsiteY8" fmla="*/ 198842 h 289705"/>
                <a:gd name="connsiteX9" fmla="*/ 582690 w 2590720"/>
                <a:gd name="connsiteY9" fmla="*/ 165465 h 289705"/>
                <a:gd name="connsiteX10" fmla="*/ 660985 w 2590720"/>
                <a:gd name="connsiteY10" fmla="*/ 159492 h 289705"/>
                <a:gd name="connsiteX11" fmla="*/ 714294 w 2590720"/>
                <a:gd name="connsiteY11" fmla="*/ 124807 h 289705"/>
                <a:gd name="connsiteX12" fmla="*/ 757588 w 2590720"/>
                <a:gd name="connsiteY12" fmla="*/ 98367 h 289705"/>
                <a:gd name="connsiteX13" fmla="*/ 800308 w 2590720"/>
                <a:gd name="connsiteY13" fmla="*/ 107064 h 289705"/>
                <a:gd name="connsiteX14" fmla="*/ 814881 w 2590720"/>
                <a:gd name="connsiteY14" fmla="*/ 67643 h 289705"/>
                <a:gd name="connsiteX15" fmla="*/ 842922 w 2590720"/>
                <a:gd name="connsiteY15" fmla="*/ 89946 h 289705"/>
                <a:gd name="connsiteX16" fmla="*/ 867268 w 2590720"/>
                <a:gd name="connsiteY16" fmla="*/ 65262 h 289705"/>
                <a:gd name="connsiteX17" fmla="*/ 891081 w 2590720"/>
                <a:gd name="connsiteY17" fmla="*/ 24780 h 289705"/>
                <a:gd name="connsiteX18" fmla="*/ 938706 w 2590720"/>
                <a:gd name="connsiteY18" fmla="*/ 65262 h 289705"/>
                <a:gd name="connsiteX19" fmla="*/ 1008542 w 2590720"/>
                <a:gd name="connsiteY19" fmla="*/ 2 h 289705"/>
                <a:gd name="connsiteX20" fmla="*/ 1055387 w 2590720"/>
                <a:gd name="connsiteY20" fmla="*/ 62880 h 289705"/>
                <a:gd name="connsiteX21" fmla="*/ 1121777 w 2590720"/>
                <a:gd name="connsiteY21" fmla="*/ 6901 h 289705"/>
                <a:gd name="connsiteX22" fmla="*/ 1170465 w 2590720"/>
                <a:gd name="connsiteY22" fmla="*/ 66609 h 289705"/>
                <a:gd name="connsiteX23" fmla="*/ 1224992 w 2590720"/>
                <a:gd name="connsiteY23" fmla="*/ 22674 h 289705"/>
                <a:gd name="connsiteX24" fmla="*/ 1270519 w 2590720"/>
                <a:gd name="connsiteY24" fmla="*/ 74826 h 289705"/>
                <a:gd name="connsiteX25" fmla="*/ 1318679 w 2590720"/>
                <a:gd name="connsiteY25" fmla="*/ 58635 h 289705"/>
                <a:gd name="connsiteX26" fmla="*/ 1365382 w 2590720"/>
                <a:gd name="connsiteY26" fmla="*/ 85249 h 289705"/>
                <a:gd name="connsiteX27" fmla="*/ 1412832 w 2590720"/>
                <a:gd name="connsiteY27" fmla="*/ 121563 h 289705"/>
                <a:gd name="connsiteX28" fmla="*/ 1457181 w 2590720"/>
                <a:gd name="connsiteY28" fmla="*/ 97742 h 289705"/>
                <a:gd name="connsiteX29" fmla="*/ 1488847 w 2590720"/>
                <a:gd name="connsiteY29" fmla="*/ 134299 h 289705"/>
                <a:gd name="connsiteX30" fmla="*/ 1520409 w 2590720"/>
                <a:gd name="connsiteY30" fmla="*/ 125814 h 289705"/>
                <a:gd name="connsiteX31" fmla="*/ 1586158 w 2590720"/>
                <a:gd name="connsiteY31" fmla="*/ 179821 h 289705"/>
                <a:gd name="connsiteX32" fmla="*/ 1648461 w 2590720"/>
                <a:gd name="connsiteY32" fmla="*/ 225282 h 289705"/>
                <a:gd name="connsiteX33" fmla="*/ 1721498 w 2590720"/>
                <a:gd name="connsiteY33" fmla="*/ 197700 h 289705"/>
                <a:gd name="connsiteX34" fmla="*/ 1749947 w 2590720"/>
                <a:gd name="connsiteY34" fmla="*/ 234775 h 289705"/>
                <a:gd name="connsiteX35" fmla="*/ 1826377 w 2590720"/>
                <a:gd name="connsiteY35" fmla="*/ 224316 h 289705"/>
                <a:gd name="connsiteX36" fmla="*/ 1904139 w 2590720"/>
                <a:gd name="connsiteY36" fmla="*/ 252143 h 289705"/>
                <a:gd name="connsiteX37" fmla="*/ 1970814 w 2590720"/>
                <a:gd name="connsiteY37" fmla="*/ 255137 h 289705"/>
                <a:gd name="connsiteX38" fmla="*/ 2030202 w 2590720"/>
                <a:gd name="connsiteY38" fmla="*/ 274227 h 289705"/>
                <a:gd name="connsiteX39" fmla="*/ 2109954 w 2590720"/>
                <a:gd name="connsiteY39" fmla="*/ 289685 h 289705"/>
                <a:gd name="connsiteX40" fmla="*/ 2198737 w 2590720"/>
                <a:gd name="connsiteY40" fmla="*/ 270975 h 289705"/>
                <a:gd name="connsiteX41" fmla="*/ 2245827 w 2590720"/>
                <a:gd name="connsiteY41" fmla="*/ 252034 h 289705"/>
                <a:gd name="connsiteX42" fmla="*/ 2298503 w 2590720"/>
                <a:gd name="connsiteY42" fmla="*/ 276948 h 289705"/>
                <a:gd name="connsiteX43" fmla="*/ 2391228 w 2590720"/>
                <a:gd name="connsiteY43" fmla="*/ 274296 h 289705"/>
                <a:gd name="connsiteX44" fmla="*/ 2467285 w 2590720"/>
                <a:gd name="connsiteY44" fmla="*/ 256620 h 289705"/>
                <a:gd name="connsiteX45" fmla="*/ 2524045 w 2590720"/>
                <a:gd name="connsiteY45" fmla="*/ 269084 h 289705"/>
                <a:gd name="connsiteX46" fmla="*/ 2590720 w 2590720"/>
                <a:gd name="connsiteY46" fmla="*/ 256211 h 289705"/>
                <a:gd name="connsiteX0" fmla="*/ 0 w 2590720"/>
                <a:gd name="connsiteY0" fmla="*/ 245230 h 289705"/>
                <a:gd name="connsiteX1" fmla="*/ 57757 w 2590720"/>
                <a:gd name="connsiteY1" fmla="*/ 237603 h 289705"/>
                <a:gd name="connsiteX2" fmla="*/ 133774 w 2590720"/>
                <a:gd name="connsiteY2" fmla="*/ 230530 h 289705"/>
                <a:gd name="connsiteX3" fmla="*/ 209470 w 2590720"/>
                <a:gd name="connsiteY3" fmla="*/ 237542 h 289705"/>
                <a:gd name="connsiteX4" fmla="*/ 310653 w 2590720"/>
                <a:gd name="connsiteY4" fmla="*/ 214546 h 289705"/>
                <a:gd name="connsiteX5" fmla="*/ 387880 w 2590720"/>
                <a:gd name="connsiteY5" fmla="*/ 225595 h 289705"/>
                <a:gd name="connsiteX6" fmla="*/ 464796 w 2590720"/>
                <a:gd name="connsiteY6" fmla="*/ 209021 h 289705"/>
                <a:gd name="connsiteX7" fmla="*/ 504354 w 2590720"/>
                <a:gd name="connsiteY7" fmla="*/ 180134 h 289705"/>
                <a:gd name="connsiteX8" fmla="*/ 533852 w 2590720"/>
                <a:gd name="connsiteY8" fmla="*/ 198842 h 289705"/>
                <a:gd name="connsiteX9" fmla="*/ 582690 w 2590720"/>
                <a:gd name="connsiteY9" fmla="*/ 165465 h 289705"/>
                <a:gd name="connsiteX10" fmla="*/ 660985 w 2590720"/>
                <a:gd name="connsiteY10" fmla="*/ 159492 h 289705"/>
                <a:gd name="connsiteX11" fmla="*/ 714294 w 2590720"/>
                <a:gd name="connsiteY11" fmla="*/ 124807 h 289705"/>
                <a:gd name="connsiteX12" fmla="*/ 757588 w 2590720"/>
                <a:gd name="connsiteY12" fmla="*/ 98367 h 289705"/>
                <a:gd name="connsiteX13" fmla="*/ 800308 w 2590720"/>
                <a:gd name="connsiteY13" fmla="*/ 107064 h 289705"/>
                <a:gd name="connsiteX14" fmla="*/ 814881 w 2590720"/>
                <a:gd name="connsiteY14" fmla="*/ 67643 h 289705"/>
                <a:gd name="connsiteX15" fmla="*/ 842922 w 2590720"/>
                <a:gd name="connsiteY15" fmla="*/ 89946 h 289705"/>
                <a:gd name="connsiteX16" fmla="*/ 867268 w 2590720"/>
                <a:gd name="connsiteY16" fmla="*/ 65262 h 289705"/>
                <a:gd name="connsiteX17" fmla="*/ 891081 w 2590720"/>
                <a:gd name="connsiteY17" fmla="*/ 24780 h 289705"/>
                <a:gd name="connsiteX18" fmla="*/ 938706 w 2590720"/>
                <a:gd name="connsiteY18" fmla="*/ 65262 h 289705"/>
                <a:gd name="connsiteX19" fmla="*/ 1008542 w 2590720"/>
                <a:gd name="connsiteY19" fmla="*/ 2 h 289705"/>
                <a:gd name="connsiteX20" fmla="*/ 1055387 w 2590720"/>
                <a:gd name="connsiteY20" fmla="*/ 62880 h 289705"/>
                <a:gd name="connsiteX21" fmla="*/ 1121777 w 2590720"/>
                <a:gd name="connsiteY21" fmla="*/ 6901 h 289705"/>
                <a:gd name="connsiteX22" fmla="*/ 1170465 w 2590720"/>
                <a:gd name="connsiteY22" fmla="*/ 66609 h 289705"/>
                <a:gd name="connsiteX23" fmla="*/ 1224992 w 2590720"/>
                <a:gd name="connsiteY23" fmla="*/ 22674 h 289705"/>
                <a:gd name="connsiteX24" fmla="*/ 1270519 w 2590720"/>
                <a:gd name="connsiteY24" fmla="*/ 74826 h 289705"/>
                <a:gd name="connsiteX25" fmla="*/ 1318679 w 2590720"/>
                <a:gd name="connsiteY25" fmla="*/ 58635 h 289705"/>
                <a:gd name="connsiteX26" fmla="*/ 1365382 w 2590720"/>
                <a:gd name="connsiteY26" fmla="*/ 85249 h 289705"/>
                <a:gd name="connsiteX27" fmla="*/ 1412832 w 2590720"/>
                <a:gd name="connsiteY27" fmla="*/ 121563 h 289705"/>
                <a:gd name="connsiteX28" fmla="*/ 1457181 w 2590720"/>
                <a:gd name="connsiteY28" fmla="*/ 97742 h 289705"/>
                <a:gd name="connsiteX29" fmla="*/ 1488847 w 2590720"/>
                <a:gd name="connsiteY29" fmla="*/ 134299 h 289705"/>
                <a:gd name="connsiteX30" fmla="*/ 1520409 w 2590720"/>
                <a:gd name="connsiteY30" fmla="*/ 125814 h 289705"/>
                <a:gd name="connsiteX31" fmla="*/ 1586158 w 2590720"/>
                <a:gd name="connsiteY31" fmla="*/ 179821 h 289705"/>
                <a:gd name="connsiteX32" fmla="*/ 1648461 w 2590720"/>
                <a:gd name="connsiteY32" fmla="*/ 225282 h 289705"/>
                <a:gd name="connsiteX33" fmla="*/ 1721498 w 2590720"/>
                <a:gd name="connsiteY33" fmla="*/ 197700 h 289705"/>
                <a:gd name="connsiteX34" fmla="*/ 1749947 w 2590720"/>
                <a:gd name="connsiteY34" fmla="*/ 234775 h 289705"/>
                <a:gd name="connsiteX35" fmla="*/ 1826377 w 2590720"/>
                <a:gd name="connsiteY35" fmla="*/ 224316 h 289705"/>
                <a:gd name="connsiteX36" fmla="*/ 1904139 w 2590720"/>
                <a:gd name="connsiteY36" fmla="*/ 252143 h 289705"/>
                <a:gd name="connsiteX37" fmla="*/ 1970814 w 2590720"/>
                <a:gd name="connsiteY37" fmla="*/ 255137 h 289705"/>
                <a:gd name="connsiteX38" fmla="*/ 2030202 w 2590720"/>
                <a:gd name="connsiteY38" fmla="*/ 274227 h 289705"/>
                <a:gd name="connsiteX39" fmla="*/ 2109954 w 2590720"/>
                <a:gd name="connsiteY39" fmla="*/ 289685 h 289705"/>
                <a:gd name="connsiteX40" fmla="*/ 2198737 w 2590720"/>
                <a:gd name="connsiteY40" fmla="*/ 270975 h 289705"/>
                <a:gd name="connsiteX41" fmla="*/ 2245827 w 2590720"/>
                <a:gd name="connsiteY41" fmla="*/ 252034 h 289705"/>
                <a:gd name="connsiteX42" fmla="*/ 2298503 w 2590720"/>
                <a:gd name="connsiteY42" fmla="*/ 276948 h 289705"/>
                <a:gd name="connsiteX43" fmla="*/ 2391228 w 2590720"/>
                <a:gd name="connsiteY43" fmla="*/ 274296 h 289705"/>
                <a:gd name="connsiteX44" fmla="*/ 2467285 w 2590720"/>
                <a:gd name="connsiteY44" fmla="*/ 256620 h 289705"/>
                <a:gd name="connsiteX45" fmla="*/ 2524046 w 2590720"/>
                <a:gd name="connsiteY45" fmla="*/ 277574 h 289705"/>
                <a:gd name="connsiteX46" fmla="*/ 2590720 w 2590720"/>
                <a:gd name="connsiteY46" fmla="*/ 256211 h 289705"/>
                <a:gd name="connsiteX0" fmla="*/ 0 w 2590720"/>
                <a:gd name="connsiteY0" fmla="*/ 245230 h 289705"/>
                <a:gd name="connsiteX1" fmla="*/ 57757 w 2590720"/>
                <a:gd name="connsiteY1" fmla="*/ 237603 h 289705"/>
                <a:gd name="connsiteX2" fmla="*/ 133774 w 2590720"/>
                <a:gd name="connsiteY2" fmla="*/ 230530 h 289705"/>
                <a:gd name="connsiteX3" fmla="*/ 209470 w 2590720"/>
                <a:gd name="connsiteY3" fmla="*/ 237542 h 289705"/>
                <a:gd name="connsiteX4" fmla="*/ 310653 w 2590720"/>
                <a:gd name="connsiteY4" fmla="*/ 214546 h 289705"/>
                <a:gd name="connsiteX5" fmla="*/ 387880 w 2590720"/>
                <a:gd name="connsiteY5" fmla="*/ 225595 h 289705"/>
                <a:gd name="connsiteX6" fmla="*/ 464796 w 2590720"/>
                <a:gd name="connsiteY6" fmla="*/ 209021 h 289705"/>
                <a:gd name="connsiteX7" fmla="*/ 504354 w 2590720"/>
                <a:gd name="connsiteY7" fmla="*/ 180134 h 289705"/>
                <a:gd name="connsiteX8" fmla="*/ 533852 w 2590720"/>
                <a:gd name="connsiteY8" fmla="*/ 198842 h 289705"/>
                <a:gd name="connsiteX9" fmla="*/ 582690 w 2590720"/>
                <a:gd name="connsiteY9" fmla="*/ 165465 h 289705"/>
                <a:gd name="connsiteX10" fmla="*/ 660985 w 2590720"/>
                <a:gd name="connsiteY10" fmla="*/ 159492 h 289705"/>
                <a:gd name="connsiteX11" fmla="*/ 714294 w 2590720"/>
                <a:gd name="connsiteY11" fmla="*/ 124807 h 289705"/>
                <a:gd name="connsiteX12" fmla="*/ 757588 w 2590720"/>
                <a:gd name="connsiteY12" fmla="*/ 98367 h 289705"/>
                <a:gd name="connsiteX13" fmla="*/ 800308 w 2590720"/>
                <a:gd name="connsiteY13" fmla="*/ 107064 h 289705"/>
                <a:gd name="connsiteX14" fmla="*/ 814881 w 2590720"/>
                <a:gd name="connsiteY14" fmla="*/ 67643 h 289705"/>
                <a:gd name="connsiteX15" fmla="*/ 842922 w 2590720"/>
                <a:gd name="connsiteY15" fmla="*/ 89946 h 289705"/>
                <a:gd name="connsiteX16" fmla="*/ 867268 w 2590720"/>
                <a:gd name="connsiteY16" fmla="*/ 65262 h 289705"/>
                <a:gd name="connsiteX17" fmla="*/ 891081 w 2590720"/>
                <a:gd name="connsiteY17" fmla="*/ 24780 h 289705"/>
                <a:gd name="connsiteX18" fmla="*/ 938706 w 2590720"/>
                <a:gd name="connsiteY18" fmla="*/ 65262 h 289705"/>
                <a:gd name="connsiteX19" fmla="*/ 1008542 w 2590720"/>
                <a:gd name="connsiteY19" fmla="*/ 2 h 289705"/>
                <a:gd name="connsiteX20" fmla="*/ 1055387 w 2590720"/>
                <a:gd name="connsiteY20" fmla="*/ 62880 h 289705"/>
                <a:gd name="connsiteX21" fmla="*/ 1121777 w 2590720"/>
                <a:gd name="connsiteY21" fmla="*/ 6901 h 289705"/>
                <a:gd name="connsiteX22" fmla="*/ 1170465 w 2590720"/>
                <a:gd name="connsiteY22" fmla="*/ 66609 h 289705"/>
                <a:gd name="connsiteX23" fmla="*/ 1224992 w 2590720"/>
                <a:gd name="connsiteY23" fmla="*/ 22674 h 289705"/>
                <a:gd name="connsiteX24" fmla="*/ 1270519 w 2590720"/>
                <a:gd name="connsiteY24" fmla="*/ 74826 h 289705"/>
                <a:gd name="connsiteX25" fmla="*/ 1318679 w 2590720"/>
                <a:gd name="connsiteY25" fmla="*/ 58635 h 289705"/>
                <a:gd name="connsiteX26" fmla="*/ 1365382 w 2590720"/>
                <a:gd name="connsiteY26" fmla="*/ 85249 h 289705"/>
                <a:gd name="connsiteX27" fmla="*/ 1412832 w 2590720"/>
                <a:gd name="connsiteY27" fmla="*/ 121563 h 289705"/>
                <a:gd name="connsiteX28" fmla="*/ 1457181 w 2590720"/>
                <a:gd name="connsiteY28" fmla="*/ 97742 h 289705"/>
                <a:gd name="connsiteX29" fmla="*/ 1488847 w 2590720"/>
                <a:gd name="connsiteY29" fmla="*/ 134299 h 289705"/>
                <a:gd name="connsiteX30" fmla="*/ 1520409 w 2590720"/>
                <a:gd name="connsiteY30" fmla="*/ 125814 h 289705"/>
                <a:gd name="connsiteX31" fmla="*/ 1586158 w 2590720"/>
                <a:gd name="connsiteY31" fmla="*/ 179821 h 289705"/>
                <a:gd name="connsiteX32" fmla="*/ 1648461 w 2590720"/>
                <a:gd name="connsiteY32" fmla="*/ 225282 h 289705"/>
                <a:gd name="connsiteX33" fmla="*/ 1721498 w 2590720"/>
                <a:gd name="connsiteY33" fmla="*/ 197700 h 289705"/>
                <a:gd name="connsiteX34" fmla="*/ 1749947 w 2590720"/>
                <a:gd name="connsiteY34" fmla="*/ 234775 h 289705"/>
                <a:gd name="connsiteX35" fmla="*/ 1826377 w 2590720"/>
                <a:gd name="connsiteY35" fmla="*/ 224316 h 289705"/>
                <a:gd name="connsiteX36" fmla="*/ 1904139 w 2590720"/>
                <a:gd name="connsiteY36" fmla="*/ 252143 h 289705"/>
                <a:gd name="connsiteX37" fmla="*/ 1970814 w 2590720"/>
                <a:gd name="connsiteY37" fmla="*/ 255137 h 289705"/>
                <a:gd name="connsiteX38" fmla="*/ 2030202 w 2590720"/>
                <a:gd name="connsiteY38" fmla="*/ 274227 h 289705"/>
                <a:gd name="connsiteX39" fmla="*/ 2109954 w 2590720"/>
                <a:gd name="connsiteY39" fmla="*/ 289685 h 289705"/>
                <a:gd name="connsiteX40" fmla="*/ 2198737 w 2590720"/>
                <a:gd name="connsiteY40" fmla="*/ 270975 h 289705"/>
                <a:gd name="connsiteX41" fmla="*/ 2245827 w 2590720"/>
                <a:gd name="connsiteY41" fmla="*/ 252034 h 289705"/>
                <a:gd name="connsiteX42" fmla="*/ 2298503 w 2590720"/>
                <a:gd name="connsiteY42" fmla="*/ 276948 h 289705"/>
                <a:gd name="connsiteX43" fmla="*/ 2391228 w 2590720"/>
                <a:gd name="connsiteY43" fmla="*/ 274296 h 289705"/>
                <a:gd name="connsiteX44" fmla="*/ 2467285 w 2590720"/>
                <a:gd name="connsiteY44" fmla="*/ 265110 h 289705"/>
                <a:gd name="connsiteX45" fmla="*/ 2524046 w 2590720"/>
                <a:gd name="connsiteY45" fmla="*/ 277574 h 289705"/>
                <a:gd name="connsiteX46" fmla="*/ 2590720 w 2590720"/>
                <a:gd name="connsiteY46" fmla="*/ 256211 h 289705"/>
                <a:gd name="connsiteX0" fmla="*/ 0 w 2577500"/>
                <a:gd name="connsiteY0" fmla="*/ 245230 h 289705"/>
                <a:gd name="connsiteX1" fmla="*/ 57757 w 2577500"/>
                <a:gd name="connsiteY1" fmla="*/ 237603 h 289705"/>
                <a:gd name="connsiteX2" fmla="*/ 133774 w 2577500"/>
                <a:gd name="connsiteY2" fmla="*/ 230530 h 289705"/>
                <a:gd name="connsiteX3" fmla="*/ 209470 w 2577500"/>
                <a:gd name="connsiteY3" fmla="*/ 237542 h 289705"/>
                <a:gd name="connsiteX4" fmla="*/ 310653 w 2577500"/>
                <a:gd name="connsiteY4" fmla="*/ 214546 h 289705"/>
                <a:gd name="connsiteX5" fmla="*/ 387880 w 2577500"/>
                <a:gd name="connsiteY5" fmla="*/ 225595 h 289705"/>
                <a:gd name="connsiteX6" fmla="*/ 464796 w 2577500"/>
                <a:gd name="connsiteY6" fmla="*/ 209021 h 289705"/>
                <a:gd name="connsiteX7" fmla="*/ 504354 w 2577500"/>
                <a:gd name="connsiteY7" fmla="*/ 180134 h 289705"/>
                <a:gd name="connsiteX8" fmla="*/ 533852 w 2577500"/>
                <a:gd name="connsiteY8" fmla="*/ 198842 h 289705"/>
                <a:gd name="connsiteX9" fmla="*/ 582690 w 2577500"/>
                <a:gd name="connsiteY9" fmla="*/ 165465 h 289705"/>
                <a:gd name="connsiteX10" fmla="*/ 660985 w 2577500"/>
                <a:gd name="connsiteY10" fmla="*/ 159492 h 289705"/>
                <a:gd name="connsiteX11" fmla="*/ 714294 w 2577500"/>
                <a:gd name="connsiteY11" fmla="*/ 124807 h 289705"/>
                <a:gd name="connsiteX12" fmla="*/ 757588 w 2577500"/>
                <a:gd name="connsiteY12" fmla="*/ 98367 h 289705"/>
                <a:gd name="connsiteX13" fmla="*/ 800308 w 2577500"/>
                <a:gd name="connsiteY13" fmla="*/ 107064 h 289705"/>
                <a:gd name="connsiteX14" fmla="*/ 814881 w 2577500"/>
                <a:gd name="connsiteY14" fmla="*/ 67643 h 289705"/>
                <a:gd name="connsiteX15" fmla="*/ 842922 w 2577500"/>
                <a:gd name="connsiteY15" fmla="*/ 89946 h 289705"/>
                <a:gd name="connsiteX16" fmla="*/ 867268 w 2577500"/>
                <a:gd name="connsiteY16" fmla="*/ 65262 h 289705"/>
                <a:gd name="connsiteX17" fmla="*/ 891081 w 2577500"/>
                <a:gd name="connsiteY17" fmla="*/ 24780 h 289705"/>
                <a:gd name="connsiteX18" fmla="*/ 938706 w 2577500"/>
                <a:gd name="connsiteY18" fmla="*/ 65262 h 289705"/>
                <a:gd name="connsiteX19" fmla="*/ 1008542 w 2577500"/>
                <a:gd name="connsiteY19" fmla="*/ 2 h 289705"/>
                <a:gd name="connsiteX20" fmla="*/ 1055387 w 2577500"/>
                <a:gd name="connsiteY20" fmla="*/ 62880 h 289705"/>
                <a:gd name="connsiteX21" fmla="*/ 1121777 w 2577500"/>
                <a:gd name="connsiteY21" fmla="*/ 6901 h 289705"/>
                <a:gd name="connsiteX22" fmla="*/ 1170465 w 2577500"/>
                <a:gd name="connsiteY22" fmla="*/ 66609 h 289705"/>
                <a:gd name="connsiteX23" fmla="*/ 1224992 w 2577500"/>
                <a:gd name="connsiteY23" fmla="*/ 22674 h 289705"/>
                <a:gd name="connsiteX24" fmla="*/ 1270519 w 2577500"/>
                <a:gd name="connsiteY24" fmla="*/ 74826 h 289705"/>
                <a:gd name="connsiteX25" fmla="*/ 1318679 w 2577500"/>
                <a:gd name="connsiteY25" fmla="*/ 58635 h 289705"/>
                <a:gd name="connsiteX26" fmla="*/ 1365382 w 2577500"/>
                <a:gd name="connsiteY26" fmla="*/ 85249 h 289705"/>
                <a:gd name="connsiteX27" fmla="*/ 1412832 w 2577500"/>
                <a:gd name="connsiteY27" fmla="*/ 121563 h 289705"/>
                <a:gd name="connsiteX28" fmla="*/ 1457181 w 2577500"/>
                <a:gd name="connsiteY28" fmla="*/ 97742 h 289705"/>
                <a:gd name="connsiteX29" fmla="*/ 1488847 w 2577500"/>
                <a:gd name="connsiteY29" fmla="*/ 134299 h 289705"/>
                <a:gd name="connsiteX30" fmla="*/ 1520409 w 2577500"/>
                <a:gd name="connsiteY30" fmla="*/ 125814 h 289705"/>
                <a:gd name="connsiteX31" fmla="*/ 1586158 w 2577500"/>
                <a:gd name="connsiteY31" fmla="*/ 179821 h 289705"/>
                <a:gd name="connsiteX32" fmla="*/ 1648461 w 2577500"/>
                <a:gd name="connsiteY32" fmla="*/ 225282 h 289705"/>
                <a:gd name="connsiteX33" fmla="*/ 1721498 w 2577500"/>
                <a:gd name="connsiteY33" fmla="*/ 197700 h 289705"/>
                <a:gd name="connsiteX34" fmla="*/ 1749947 w 2577500"/>
                <a:gd name="connsiteY34" fmla="*/ 234775 h 289705"/>
                <a:gd name="connsiteX35" fmla="*/ 1826377 w 2577500"/>
                <a:gd name="connsiteY35" fmla="*/ 224316 h 289705"/>
                <a:gd name="connsiteX36" fmla="*/ 1904139 w 2577500"/>
                <a:gd name="connsiteY36" fmla="*/ 252143 h 289705"/>
                <a:gd name="connsiteX37" fmla="*/ 1970814 w 2577500"/>
                <a:gd name="connsiteY37" fmla="*/ 255137 h 289705"/>
                <a:gd name="connsiteX38" fmla="*/ 2030202 w 2577500"/>
                <a:gd name="connsiteY38" fmla="*/ 274227 h 289705"/>
                <a:gd name="connsiteX39" fmla="*/ 2109954 w 2577500"/>
                <a:gd name="connsiteY39" fmla="*/ 289685 h 289705"/>
                <a:gd name="connsiteX40" fmla="*/ 2198737 w 2577500"/>
                <a:gd name="connsiteY40" fmla="*/ 270975 h 289705"/>
                <a:gd name="connsiteX41" fmla="*/ 2245827 w 2577500"/>
                <a:gd name="connsiteY41" fmla="*/ 252034 h 289705"/>
                <a:gd name="connsiteX42" fmla="*/ 2298503 w 2577500"/>
                <a:gd name="connsiteY42" fmla="*/ 276948 h 289705"/>
                <a:gd name="connsiteX43" fmla="*/ 2391228 w 2577500"/>
                <a:gd name="connsiteY43" fmla="*/ 274296 h 289705"/>
                <a:gd name="connsiteX44" fmla="*/ 2467285 w 2577500"/>
                <a:gd name="connsiteY44" fmla="*/ 265110 h 289705"/>
                <a:gd name="connsiteX45" fmla="*/ 2524046 w 2577500"/>
                <a:gd name="connsiteY45" fmla="*/ 277574 h 289705"/>
                <a:gd name="connsiteX46" fmla="*/ 2577500 w 2577500"/>
                <a:gd name="connsiteY46" fmla="*/ 263287 h 289705"/>
                <a:gd name="connsiteX0" fmla="*/ 0 w 2577500"/>
                <a:gd name="connsiteY0" fmla="*/ 245230 h 289705"/>
                <a:gd name="connsiteX1" fmla="*/ 57757 w 2577500"/>
                <a:gd name="connsiteY1" fmla="*/ 237603 h 289705"/>
                <a:gd name="connsiteX2" fmla="*/ 133774 w 2577500"/>
                <a:gd name="connsiteY2" fmla="*/ 230530 h 289705"/>
                <a:gd name="connsiteX3" fmla="*/ 209470 w 2577500"/>
                <a:gd name="connsiteY3" fmla="*/ 237542 h 289705"/>
                <a:gd name="connsiteX4" fmla="*/ 310653 w 2577500"/>
                <a:gd name="connsiteY4" fmla="*/ 214546 h 289705"/>
                <a:gd name="connsiteX5" fmla="*/ 387880 w 2577500"/>
                <a:gd name="connsiteY5" fmla="*/ 225595 h 289705"/>
                <a:gd name="connsiteX6" fmla="*/ 464796 w 2577500"/>
                <a:gd name="connsiteY6" fmla="*/ 209021 h 289705"/>
                <a:gd name="connsiteX7" fmla="*/ 504354 w 2577500"/>
                <a:gd name="connsiteY7" fmla="*/ 180134 h 289705"/>
                <a:gd name="connsiteX8" fmla="*/ 533852 w 2577500"/>
                <a:gd name="connsiteY8" fmla="*/ 198842 h 289705"/>
                <a:gd name="connsiteX9" fmla="*/ 582690 w 2577500"/>
                <a:gd name="connsiteY9" fmla="*/ 165465 h 289705"/>
                <a:gd name="connsiteX10" fmla="*/ 660985 w 2577500"/>
                <a:gd name="connsiteY10" fmla="*/ 159492 h 289705"/>
                <a:gd name="connsiteX11" fmla="*/ 714294 w 2577500"/>
                <a:gd name="connsiteY11" fmla="*/ 124807 h 289705"/>
                <a:gd name="connsiteX12" fmla="*/ 757588 w 2577500"/>
                <a:gd name="connsiteY12" fmla="*/ 98367 h 289705"/>
                <a:gd name="connsiteX13" fmla="*/ 800308 w 2577500"/>
                <a:gd name="connsiteY13" fmla="*/ 107064 h 289705"/>
                <a:gd name="connsiteX14" fmla="*/ 814881 w 2577500"/>
                <a:gd name="connsiteY14" fmla="*/ 67643 h 289705"/>
                <a:gd name="connsiteX15" fmla="*/ 842922 w 2577500"/>
                <a:gd name="connsiteY15" fmla="*/ 89946 h 289705"/>
                <a:gd name="connsiteX16" fmla="*/ 867268 w 2577500"/>
                <a:gd name="connsiteY16" fmla="*/ 65262 h 289705"/>
                <a:gd name="connsiteX17" fmla="*/ 891081 w 2577500"/>
                <a:gd name="connsiteY17" fmla="*/ 24780 h 289705"/>
                <a:gd name="connsiteX18" fmla="*/ 938706 w 2577500"/>
                <a:gd name="connsiteY18" fmla="*/ 65262 h 289705"/>
                <a:gd name="connsiteX19" fmla="*/ 1008542 w 2577500"/>
                <a:gd name="connsiteY19" fmla="*/ 2 h 289705"/>
                <a:gd name="connsiteX20" fmla="*/ 1055387 w 2577500"/>
                <a:gd name="connsiteY20" fmla="*/ 62880 h 289705"/>
                <a:gd name="connsiteX21" fmla="*/ 1121777 w 2577500"/>
                <a:gd name="connsiteY21" fmla="*/ 6901 h 289705"/>
                <a:gd name="connsiteX22" fmla="*/ 1170465 w 2577500"/>
                <a:gd name="connsiteY22" fmla="*/ 66609 h 289705"/>
                <a:gd name="connsiteX23" fmla="*/ 1224992 w 2577500"/>
                <a:gd name="connsiteY23" fmla="*/ 22674 h 289705"/>
                <a:gd name="connsiteX24" fmla="*/ 1270519 w 2577500"/>
                <a:gd name="connsiteY24" fmla="*/ 74826 h 289705"/>
                <a:gd name="connsiteX25" fmla="*/ 1318679 w 2577500"/>
                <a:gd name="connsiteY25" fmla="*/ 58635 h 289705"/>
                <a:gd name="connsiteX26" fmla="*/ 1365382 w 2577500"/>
                <a:gd name="connsiteY26" fmla="*/ 85249 h 289705"/>
                <a:gd name="connsiteX27" fmla="*/ 1412832 w 2577500"/>
                <a:gd name="connsiteY27" fmla="*/ 121563 h 289705"/>
                <a:gd name="connsiteX28" fmla="*/ 1457181 w 2577500"/>
                <a:gd name="connsiteY28" fmla="*/ 97742 h 289705"/>
                <a:gd name="connsiteX29" fmla="*/ 1488847 w 2577500"/>
                <a:gd name="connsiteY29" fmla="*/ 134299 h 289705"/>
                <a:gd name="connsiteX30" fmla="*/ 1520409 w 2577500"/>
                <a:gd name="connsiteY30" fmla="*/ 125814 h 289705"/>
                <a:gd name="connsiteX31" fmla="*/ 1586158 w 2577500"/>
                <a:gd name="connsiteY31" fmla="*/ 179821 h 289705"/>
                <a:gd name="connsiteX32" fmla="*/ 1648461 w 2577500"/>
                <a:gd name="connsiteY32" fmla="*/ 225282 h 289705"/>
                <a:gd name="connsiteX33" fmla="*/ 1721498 w 2577500"/>
                <a:gd name="connsiteY33" fmla="*/ 197700 h 289705"/>
                <a:gd name="connsiteX34" fmla="*/ 1749947 w 2577500"/>
                <a:gd name="connsiteY34" fmla="*/ 234775 h 289705"/>
                <a:gd name="connsiteX35" fmla="*/ 1826377 w 2577500"/>
                <a:gd name="connsiteY35" fmla="*/ 224316 h 289705"/>
                <a:gd name="connsiteX36" fmla="*/ 1904139 w 2577500"/>
                <a:gd name="connsiteY36" fmla="*/ 252143 h 289705"/>
                <a:gd name="connsiteX37" fmla="*/ 1970814 w 2577500"/>
                <a:gd name="connsiteY37" fmla="*/ 255137 h 289705"/>
                <a:gd name="connsiteX38" fmla="*/ 2030202 w 2577500"/>
                <a:gd name="connsiteY38" fmla="*/ 274227 h 289705"/>
                <a:gd name="connsiteX39" fmla="*/ 2109954 w 2577500"/>
                <a:gd name="connsiteY39" fmla="*/ 289685 h 289705"/>
                <a:gd name="connsiteX40" fmla="*/ 2198737 w 2577500"/>
                <a:gd name="connsiteY40" fmla="*/ 270975 h 289705"/>
                <a:gd name="connsiteX41" fmla="*/ 2245827 w 2577500"/>
                <a:gd name="connsiteY41" fmla="*/ 281752 h 289705"/>
                <a:gd name="connsiteX42" fmla="*/ 2298503 w 2577500"/>
                <a:gd name="connsiteY42" fmla="*/ 276948 h 289705"/>
                <a:gd name="connsiteX43" fmla="*/ 2391228 w 2577500"/>
                <a:gd name="connsiteY43" fmla="*/ 274296 h 289705"/>
                <a:gd name="connsiteX44" fmla="*/ 2467285 w 2577500"/>
                <a:gd name="connsiteY44" fmla="*/ 265110 h 289705"/>
                <a:gd name="connsiteX45" fmla="*/ 2524046 w 2577500"/>
                <a:gd name="connsiteY45" fmla="*/ 277574 h 289705"/>
                <a:gd name="connsiteX46" fmla="*/ 2577500 w 2577500"/>
                <a:gd name="connsiteY46" fmla="*/ 263287 h 289705"/>
                <a:gd name="connsiteX0" fmla="*/ 0 w 2577500"/>
                <a:gd name="connsiteY0" fmla="*/ 245230 h 289705"/>
                <a:gd name="connsiteX1" fmla="*/ 57757 w 2577500"/>
                <a:gd name="connsiteY1" fmla="*/ 237603 h 289705"/>
                <a:gd name="connsiteX2" fmla="*/ 133774 w 2577500"/>
                <a:gd name="connsiteY2" fmla="*/ 230530 h 289705"/>
                <a:gd name="connsiteX3" fmla="*/ 209470 w 2577500"/>
                <a:gd name="connsiteY3" fmla="*/ 237542 h 289705"/>
                <a:gd name="connsiteX4" fmla="*/ 310653 w 2577500"/>
                <a:gd name="connsiteY4" fmla="*/ 214546 h 289705"/>
                <a:gd name="connsiteX5" fmla="*/ 387880 w 2577500"/>
                <a:gd name="connsiteY5" fmla="*/ 225595 h 289705"/>
                <a:gd name="connsiteX6" fmla="*/ 464796 w 2577500"/>
                <a:gd name="connsiteY6" fmla="*/ 209021 h 289705"/>
                <a:gd name="connsiteX7" fmla="*/ 504354 w 2577500"/>
                <a:gd name="connsiteY7" fmla="*/ 180134 h 289705"/>
                <a:gd name="connsiteX8" fmla="*/ 533852 w 2577500"/>
                <a:gd name="connsiteY8" fmla="*/ 198842 h 289705"/>
                <a:gd name="connsiteX9" fmla="*/ 582690 w 2577500"/>
                <a:gd name="connsiteY9" fmla="*/ 165465 h 289705"/>
                <a:gd name="connsiteX10" fmla="*/ 660985 w 2577500"/>
                <a:gd name="connsiteY10" fmla="*/ 159492 h 289705"/>
                <a:gd name="connsiteX11" fmla="*/ 714294 w 2577500"/>
                <a:gd name="connsiteY11" fmla="*/ 124807 h 289705"/>
                <a:gd name="connsiteX12" fmla="*/ 757588 w 2577500"/>
                <a:gd name="connsiteY12" fmla="*/ 98367 h 289705"/>
                <a:gd name="connsiteX13" fmla="*/ 800308 w 2577500"/>
                <a:gd name="connsiteY13" fmla="*/ 107064 h 289705"/>
                <a:gd name="connsiteX14" fmla="*/ 814881 w 2577500"/>
                <a:gd name="connsiteY14" fmla="*/ 67643 h 289705"/>
                <a:gd name="connsiteX15" fmla="*/ 842922 w 2577500"/>
                <a:gd name="connsiteY15" fmla="*/ 89946 h 289705"/>
                <a:gd name="connsiteX16" fmla="*/ 867268 w 2577500"/>
                <a:gd name="connsiteY16" fmla="*/ 65262 h 289705"/>
                <a:gd name="connsiteX17" fmla="*/ 891081 w 2577500"/>
                <a:gd name="connsiteY17" fmla="*/ 24780 h 289705"/>
                <a:gd name="connsiteX18" fmla="*/ 938706 w 2577500"/>
                <a:gd name="connsiteY18" fmla="*/ 65262 h 289705"/>
                <a:gd name="connsiteX19" fmla="*/ 1008542 w 2577500"/>
                <a:gd name="connsiteY19" fmla="*/ 2 h 289705"/>
                <a:gd name="connsiteX20" fmla="*/ 1055387 w 2577500"/>
                <a:gd name="connsiteY20" fmla="*/ 62880 h 289705"/>
                <a:gd name="connsiteX21" fmla="*/ 1121777 w 2577500"/>
                <a:gd name="connsiteY21" fmla="*/ 6901 h 289705"/>
                <a:gd name="connsiteX22" fmla="*/ 1170465 w 2577500"/>
                <a:gd name="connsiteY22" fmla="*/ 66609 h 289705"/>
                <a:gd name="connsiteX23" fmla="*/ 1224992 w 2577500"/>
                <a:gd name="connsiteY23" fmla="*/ 22674 h 289705"/>
                <a:gd name="connsiteX24" fmla="*/ 1270519 w 2577500"/>
                <a:gd name="connsiteY24" fmla="*/ 74826 h 289705"/>
                <a:gd name="connsiteX25" fmla="*/ 1302154 w 2577500"/>
                <a:gd name="connsiteY25" fmla="*/ 38823 h 289705"/>
                <a:gd name="connsiteX26" fmla="*/ 1365382 w 2577500"/>
                <a:gd name="connsiteY26" fmla="*/ 85249 h 289705"/>
                <a:gd name="connsiteX27" fmla="*/ 1412832 w 2577500"/>
                <a:gd name="connsiteY27" fmla="*/ 121563 h 289705"/>
                <a:gd name="connsiteX28" fmla="*/ 1457181 w 2577500"/>
                <a:gd name="connsiteY28" fmla="*/ 97742 h 289705"/>
                <a:gd name="connsiteX29" fmla="*/ 1488847 w 2577500"/>
                <a:gd name="connsiteY29" fmla="*/ 134299 h 289705"/>
                <a:gd name="connsiteX30" fmla="*/ 1520409 w 2577500"/>
                <a:gd name="connsiteY30" fmla="*/ 125814 h 289705"/>
                <a:gd name="connsiteX31" fmla="*/ 1586158 w 2577500"/>
                <a:gd name="connsiteY31" fmla="*/ 179821 h 289705"/>
                <a:gd name="connsiteX32" fmla="*/ 1648461 w 2577500"/>
                <a:gd name="connsiteY32" fmla="*/ 225282 h 289705"/>
                <a:gd name="connsiteX33" fmla="*/ 1721498 w 2577500"/>
                <a:gd name="connsiteY33" fmla="*/ 197700 h 289705"/>
                <a:gd name="connsiteX34" fmla="*/ 1749947 w 2577500"/>
                <a:gd name="connsiteY34" fmla="*/ 234775 h 289705"/>
                <a:gd name="connsiteX35" fmla="*/ 1826377 w 2577500"/>
                <a:gd name="connsiteY35" fmla="*/ 224316 h 289705"/>
                <a:gd name="connsiteX36" fmla="*/ 1904139 w 2577500"/>
                <a:gd name="connsiteY36" fmla="*/ 252143 h 289705"/>
                <a:gd name="connsiteX37" fmla="*/ 1970814 w 2577500"/>
                <a:gd name="connsiteY37" fmla="*/ 255137 h 289705"/>
                <a:gd name="connsiteX38" fmla="*/ 2030202 w 2577500"/>
                <a:gd name="connsiteY38" fmla="*/ 274227 h 289705"/>
                <a:gd name="connsiteX39" fmla="*/ 2109954 w 2577500"/>
                <a:gd name="connsiteY39" fmla="*/ 289685 h 289705"/>
                <a:gd name="connsiteX40" fmla="*/ 2198737 w 2577500"/>
                <a:gd name="connsiteY40" fmla="*/ 270975 h 289705"/>
                <a:gd name="connsiteX41" fmla="*/ 2245827 w 2577500"/>
                <a:gd name="connsiteY41" fmla="*/ 281752 h 289705"/>
                <a:gd name="connsiteX42" fmla="*/ 2298503 w 2577500"/>
                <a:gd name="connsiteY42" fmla="*/ 276948 h 289705"/>
                <a:gd name="connsiteX43" fmla="*/ 2391228 w 2577500"/>
                <a:gd name="connsiteY43" fmla="*/ 274296 h 289705"/>
                <a:gd name="connsiteX44" fmla="*/ 2467285 w 2577500"/>
                <a:gd name="connsiteY44" fmla="*/ 265110 h 289705"/>
                <a:gd name="connsiteX45" fmla="*/ 2524046 w 2577500"/>
                <a:gd name="connsiteY45" fmla="*/ 277574 h 289705"/>
                <a:gd name="connsiteX46" fmla="*/ 2577500 w 2577500"/>
                <a:gd name="connsiteY46" fmla="*/ 263287 h 289705"/>
                <a:gd name="connsiteX0" fmla="*/ 0 w 2577500"/>
                <a:gd name="connsiteY0" fmla="*/ 245230 h 289705"/>
                <a:gd name="connsiteX1" fmla="*/ 57757 w 2577500"/>
                <a:gd name="connsiteY1" fmla="*/ 237603 h 289705"/>
                <a:gd name="connsiteX2" fmla="*/ 133774 w 2577500"/>
                <a:gd name="connsiteY2" fmla="*/ 230530 h 289705"/>
                <a:gd name="connsiteX3" fmla="*/ 209470 w 2577500"/>
                <a:gd name="connsiteY3" fmla="*/ 237542 h 289705"/>
                <a:gd name="connsiteX4" fmla="*/ 310653 w 2577500"/>
                <a:gd name="connsiteY4" fmla="*/ 214546 h 289705"/>
                <a:gd name="connsiteX5" fmla="*/ 387880 w 2577500"/>
                <a:gd name="connsiteY5" fmla="*/ 225595 h 289705"/>
                <a:gd name="connsiteX6" fmla="*/ 464796 w 2577500"/>
                <a:gd name="connsiteY6" fmla="*/ 209021 h 289705"/>
                <a:gd name="connsiteX7" fmla="*/ 504354 w 2577500"/>
                <a:gd name="connsiteY7" fmla="*/ 180134 h 289705"/>
                <a:gd name="connsiteX8" fmla="*/ 533852 w 2577500"/>
                <a:gd name="connsiteY8" fmla="*/ 198842 h 289705"/>
                <a:gd name="connsiteX9" fmla="*/ 582690 w 2577500"/>
                <a:gd name="connsiteY9" fmla="*/ 165465 h 289705"/>
                <a:gd name="connsiteX10" fmla="*/ 660985 w 2577500"/>
                <a:gd name="connsiteY10" fmla="*/ 159492 h 289705"/>
                <a:gd name="connsiteX11" fmla="*/ 714294 w 2577500"/>
                <a:gd name="connsiteY11" fmla="*/ 124807 h 289705"/>
                <a:gd name="connsiteX12" fmla="*/ 757588 w 2577500"/>
                <a:gd name="connsiteY12" fmla="*/ 98367 h 289705"/>
                <a:gd name="connsiteX13" fmla="*/ 800308 w 2577500"/>
                <a:gd name="connsiteY13" fmla="*/ 107064 h 289705"/>
                <a:gd name="connsiteX14" fmla="*/ 814881 w 2577500"/>
                <a:gd name="connsiteY14" fmla="*/ 67643 h 289705"/>
                <a:gd name="connsiteX15" fmla="*/ 842922 w 2577500"/>
                <a:gd name="connsiteY15" fmla="*/ 89946 h 289705"/>
                <a:gd name="connsiteX16" fmla="*/ 867268 w 2577500"/>
                <a:gd name="connsiteY16" fmla="*/ 65262 h 289705"/>
                <a:gd name="connsiteX17" fmla="*/ 891081 w 2577500"/>
                <a:gd name="connsiteY17" fmla="*/ 24780 h 289705"/>
                <a:gd name="connsiteX18" fmla="*/ 938706 w 2577500"/>
                <a:gd name="connsiteY18" fmla="*/ 65262 h 289705"/>
                <a:gd name="connsiteX19" fmla="*/ 1008542 w 2577500"/>
                <a:gd name="connsiteY19" fmla="*/ 2 h 289705"/>
                <a:gd name="connsiteX20" fmla="*/ 1055387 w 2577500"/>
                <a:gd name="connsiteY20" fmla="*/ 62880 h 289705"/>
                <a:gd name="connsiteX21" fmla="*/ 1121777 w 2577500"/>
                <a:gd name="connsiteY21" fmla="*/ 6901 h 289705"/>
                <a:gd name="connsiteX22" fmla="*/ 1170465 w 2577500"/>
                <a:gd name="connsiteY22" fmla="*/ 45382 h 289705"/>
                <a:gd name="connsiteX23" fmla="*/ 1224992 w 2577500"/>
                <a:gd name="connsiteY23" fmla="*/ 22674 h 289705"/>
                <a:gd name="connsiteX24" fmla="*/ 1270519 w 2577500"/>
                <a:gd name="connsiteY24" fmla="*/ 74826 h 289705"/>
                <a:gd name="connsiteX25" fmla="*/ 1302154 w 2577500"/>
                <a:gd name="connsiteY25" fmla="*/ 38823 h 289705"/>
                <a:gd name="connsiteX26" fmla="*/ 1365382 w 2577500"/>
                <a:gd name="connsiteY26" fmla="*/ 85249 h 289705"/>
                <a:gd name="connsiteX27" fmla="*/ 1412832 w 2577500"/>
                <a:gd name="connsiteY27" fmla="*/ 121563 h 289705"/>
                <a:gd name="connsiteX28" fmla="*/ 1457181 w 2577500"/>
                <a:gd name="connsiteY28" fmla="*/ 97742 h 289705"/>
                <a:gd name="connsiteX29" fmla="*/ 1488847 w 2577500"/>
                <a:gd name="connsiteY29" fmla="*/ 134299 h 289705"/>
                <a:gd name="connsiteX30" fmla="*/ 1520409 w 2577500"/>
                <a:gd name="connsiteY30" fmla="*/ 125814 h 289705"/>
                <a:gd name="connsiteX31" fmla="*/ 1586158 w 2577500"/>
                <a:gd name="connsiteY31" fmla="*/ 179821 h 289705"/>
                <a:gd name="connsiteX32" fmla="*/ 1648461 w 2577500"/>
                <a:gd name="connsiteY32" fmla="*/ 225282 h 289705"/>
                <a:gd name="connsiteX33" fmla="*/ 1721498 w 2577500"/>
                <a:gd name="connsiteY33" fmla="*/ 197700 h 289705"/>
                <a:gd name="connsiteX34" fmla="*/ 1749947 w 2577500"/>
                <a:gd name="connsiteY34" fmla="*/ 234775 h 289705"/>
                <a:gd name="connsiteX35" fmla="*/ 1826377 w 2577500"/>
                <a:gd name="connsiteY35" fmla="*/ 224316 h 289705"/>
                <a:gd name="connsiteX36" fmla="*/ 1904139 w 2577500"/>
                <a:gd name="connsiteY36" fmla="*/ 252143 h 289705"/>
                <a:gd name="connsiteX37" fmla="*/ 1970814 w 2577500"/>
                <a:gd name="connsiteY37" fmla="*/ 255137 h 289705"/>
                <a:gd name="connsiteX38" fmla="*/ 2030202 w 2577500"/>
                <a:gd name="connsiteY38" fmla="*/ 274227 h 289705"/>
                <a:gd name="connsiteX39" fmla="*/ 2109954 w 2577500"/>
                <a:gd name="connsiteY39" fmla="*/ 289685 h 289705"/>
                <a:gd name="connsiteX40" fmla="*/ 2198737 w 2577500"/>
                <a:gd name="connsiteY40" fmla="*/ 270975 h 289705"/>
                <a:gd name="connsiteX41" fmla="*/ 2245827 w 2577500"/>
                <a:gd name="connsiteY41" fmla="*/ 281752 h 289705"/>
                <a:gd name="connsiteX42" fmla="*/ 2298503 w 2577500"/>
                <a:gd name="connsiteY42" fmla="*/ 276948 h 289705"/>
                <a:gd name="connsiteX43" fmla="*/ 2391228 w 2577500"/>
                <a:gd name="connsiteY43" fmla="*/ 274296 h 289705"/>
                <a:gd name="connsiteX44" fmla="*/ 2467285 w 2577500"/>
                <a:gd name="connsiteY44" fmla="*/ 265110 h 289705"/>
                <a:gd name="connsiteX45" fmla="*/ 2524046 w 2577500"/>
                <a:gd name="connsiteY45" fmla="*/ 277574 h 289705"/>
                <a:gd name="connsiteX46" fmla="*/ 2577500 w 2577500"/>
                <a:gd name="connsiteY46" fmla="*/ 263287 h 289705"/>
                <a:gd name="connsiteX0" fmla="*/ 0 w 2577500"/>
                <a:gd name="connsiteY0" fmla="*/ 245230 h 289705"/>
                <a:gd name="connsiteX1" fmla="*/ 57757 w 2577500"/>
                <a:gd name="connsiteY1" fmla="*/ 237603 h 289705"/>
                <a:gd name="connsiteX2" fmla="*/ 133774 w 2577500"/>
                <a:gd name="connsiteY2" fmla="*/ 230530 h 289705"/>
                <a:gd name="connsiteX3" fmla="*/ 209470 w 2577500"/>
                <a:gd name="connsiteY3" fmla="*/ 237542 h 289705"/>
                <a:gd name="connsiteX4" fmla="*/ 310653 w 2577500"/>
                <a:gd name="connsiteY4" fmla="*/ 214546 h 289705"/>
                <a:gd name="connsiteX5" fmla="*/ 387880 w 2577500"/>
                <a:gd name="connsiteY5" fmla="*/ 225595 h 289705"/>
                <a:gd name="connsiteX6" fmla="*/ 464796 w 2577500"/>
                <a:gd name="connsiteY6" fmla="*/ 209021 h 289705"/>
                <a:gd name="connsiteX7" fmla="*/ 504354 w 2577500"/>
                <a:gd name="connsiteY7" fmla="*/ 180134 h 289705"/>
                <a:gd name="connsiteX8" fmla="*/ 533852 w 2577500"/>
                <a:gd name="connsiteY8" fmla="*/ 198842 h 289705"/>
                <a:gd name="connsiteX9" fmla="*/ 582690 w 2577500"/>
                <a:gd name="connsiteY9" fmla="*/ 165465 h 289705"/>
                <a:gd name="connsiteX10" fmla="*/ 660985 w 2577500"/>
                <a:gd name="connsiteY10" fmla="*/ 159492 h 289705"/>
                <a:gd name="connsiteX11" fmla="*/ 714294 w 2577500"/>
                <a:gd name="connsiteY11" fmla="*/ 124807 h 289705"/>
                <a:gd name="connsiteX12" fmla="*/ 757588 w 2577500"/>
                <a:gd name="connsiteY12" fmla="*/ 98367 h 289705"/>
                <a:gd name="connsiteX13" fmla="*/ 800308 w 2577500"/>
                <a:gd name="connsiteY13" fmla="*/ 107064 h 289705"/>
                <a:gd name="connsiteX14" fmla="*/ 814881 w 2577500"/>
                <a:gd name="connsiteY14" fmla="*/ 67643 h 289705"/>
                <a:gd name="connsiteX15" fmla="*/ 842922 w 2577500"/>
                <a:gd name="connsiteY15" fmla="*/ 89946 h 289705"/>
                <a:gd name="connsiteX16" fmla="*/ 867268 w 2577500"/>
                <a:gd name="connsiteY16" fmla="*/ 65262 h 289705"/>
                <a:gd name="connsiteX17" fmla="*/ 891081 w 2577500"/>
                <a:gd name="connsiteY17" fmla="*/ 24780 h 289705"/>
                <a:gd name="connsiteX18" fmla="*/ 938706 w 2577500"/>
                <a:gd name="connsiteY18" fmla="*/ 65262 h 289705"/>
                <a:gd name="connsiteX19" fmla="*/ 1008542 w 2577500"/>
                <a:gd name="connsiteY19" fmla="*/ 2 h 289705"/>
                <a:gd name="connsiteX20" fmla="*/ 1055387 w 2577500"/>
                <a:gd name="connsiteY20" fmla="*/ 62880 h 289705"/>
                <a:gd name="connsiteX21" fmla="*/ 1121777 w 2577500"/>
                <a:gd name="connsiteY21" fmla="*/ 6901 h 289705"/>
                <a:gd name="connsiteX22" fmla="*/ 1170465 w 2577500"/>
                <a:gd name="connsiteY22" fmla="*/ 45382 h 289705"/>
                <a:gd name="connsiteX23" fmla="*/ 1224992 w 2577500"/>
                <a:gd name="connsiteY23" fmla="*/ 22674 h 289705"/>
                <a:gd name="connsiteX24" fmla="*/ 1260603 w 2577500"/>
                <a:gd name="connsiteY24" fmla="*/ 60674 h 289705"/>
                <a:gd name="connsiteX25" fmla="*/ 1302154 w 2577500"/>
                <a:gd name="connsiteY25" fmla="*/ 38823 h 289705"/>
                <a:gd name="connsiteX26" fmla="*/ 1365382 w 2577500"/>
                <a:gd name="connsiteY26" fmla="*/ 85249 h 289705"/>
                <a:gd name="connsiteX27" fmla="*/ 1412832 w 2577500"/>
                <a:gd name="connsiteY27" fmla="*/ 121563 h 289705"/>
                <a:gd name="connsiteX28" fmla="*/ 1457181 w 2577500"/>
                <a:gd name="connsiteY28" fmla="*/ 97742 h 289705"/>
                <a:gd name="connsiteX29" fmla="*/ 1488847 w 2577500"/>
                <a:gd name="connsiteY29" fmla="*/ 134299 h 289705"/>
                <a:gd name="connsiteX30" fmla="*/ 1520409 w 2577500"/>
                <a:gd name="connsiteY30" fmla="*/ 125814 h 289705"/>
                <a:gd name="connsiteX31" fmla="*/ 1586158 w 2577500"/>
                <a:gd name="connsiteY31" fmla="*/ 179821 h 289705"/>
                <a:gd name="connsiteX32" fmla="*/ 1648461 w 2577500"/>
                <a:gd name="connsiteY32" fmla="*/ 225282 h 289705"/>
                <a:gd name="connsiteX33" fmla="*/ 1721498 w 2577500"/>
                <a:gd name="connsiteY33" fmla="*/ 197700 h 289705"/>
                <a:gd name="connsiteX34" fmla="*/ 1749947 w 2577500"/>
                <a:gd name="connsiteY34" fmla="*/ 234775 h 289705"/>
                <a:gd name="connsiteX35" fmla="*/ 1826377 w 2577500"/>
                <a:gd name="connsiteY35" fmla="*/ 224316 h 289705"/>
                <a:gd name="connsiteX36" fmla="*/ 1904139 w 2577500"/>
                <a:gd name="connsiteY36" fmla="*/ 252143 h 289705"/>
                <a:gd name="connsiteX37" fmla="*/ 1970814 w 2577500"/>
                <a:gd name="connsiteY37" fmla="*/ 255137 h 289705"/>
                <a:gd name="connsiteX38" fmla="*/ 2030202 w 2577500"/>
                <a:gd name="connsiteY38" fmla="*/ 274227 h 289705"/>
                <a:gd name="connsiteX39" fmla="*/ 2109954 w 2577500"/>
                <a:gd name="connsiteY39" fmla="*/ 289685 h 289705"/>
                <a:gd name="connsiteX40" fmla="*/ 2198737 w 2577500"/>
                <a:gd name="connsiteY40" fmla="*/ 270975 h 289705"/>
                <a:gd name="connsiteX41" fmla="*/ 2245827 w 2577500"/>
                <a:gd name="connsiteY41" fmla="*/ 281752 h 289705"/>
                <a:gd name="connsiteX42" fmla="*/ 2298503 w 2577500"/>
                <a:gd name="connsiteY42" fmla="*/ 276948 h 289705"/>
                <a:gd name="connsiteX43" fmla="*/ 2391228 w 2577500"/>
                <a:gd name="connsiteY43" fmla="*/ 274296 h 289705"/>
                <a:gd name="connsiteX44" fmla="*/ 2467285 w 2577500"/>
                <a:gd name="connsiteY44" fmla="*/ 265110 h 289705"/>
                <a:gd name="connsiteX45" fmla="*/ 2524046 w 2577500"/>
                <a:gd name="connsiteY45" fmla="*/ 277574 h 289705"/>
                <a:gd name="connsiteX46" fmla="*/ 2577500 w 2577500"/>
                <a:gd name="connsiteY46" fmla="*/ 263287 h 289705"/>
                <a:gd name="connsiteX0" fmla="*/ 0 w 2577500"/>
                <a:gd name="connsiteY0" fmla="*/ 245230 h 289705"/>
                <a:gd name="connsiteX1" fmla="*/ 57757 w 2577500"/>
                <a:gd name="connsiteY1" fmla="*/ 237603 h 289705"/>
                <a:gd name="connsiteX2" fmla="*/ 133774 w 2577500"/>
                <a:gd name="connsiteY2" fmla="*/ 230530 h 289705"/>
                <a:gd name="connsiteX3" fmla="*/ 209470 w 2577500"/>
                <a:gd name="connsiteY3" fmla="*/ 237542 h 289705"/>
                <a:gd name="connsiteX4" fmla="*/ 310653 w 2577500"/>
                <a:gd name="connsiteY4" fmla="*/ 214546 h 289705"/>
                <a:gd name="connsiteX5" fmla="*/ 387880 w 2577500"/>
                <a:gd name="connsiteY5" fmla="*/ 225595 h 289705"/>
                <a:gd name="connsiteX6" fmla="*/ 464796 w 2577500"/>
                <a:gd name="connsiteY6" fmla="*/ 209021 h 289705"/>
                <a:gd name="connsiteX7" fmla="*/ 504354 w 2577500"/>
                <a:gd name="connsiteY7" fmla="*/ 180134 h 289705"/>
                <a:gd name="connsiteX8" fmla="*/ 533852 w 2577500"/>
                <a:gd name="connsiteY8" fmla="*/ 198842 h 289705"/>
                <a:gd name="connsiteX9" fmla="*/ 582690 w 2577500"/>
                <a:gd name="connsiteY9" fmla="*/ 165465 h 289705"/>
                <a:gd name="connsiteX10" fmla="*/ 660985 w 2577500"/>
                <a:gd name="connsiteY10" fmla="*/ 159492 h 289705"/>
                <a:gd name="connsiteX11" fmla="*/ 714294 w 2577500"/>
                <a:gd name="connsiteY11" fmla="*/ 124807 h 289705"/>
                <a:gd name="connsiteX12" fmla="*/ 757588 w 2577500"/>
                <a:gd name="connsiteY12" fmla="*/ 98367 h 289705"/>
                <a:gd name="connsiteX13" fmla="*/ 800308 w 2577500"/>
                <a:gd name="connsiteY13" fmla="*/ 107064 h 289705"/>
                <a:gd name="connsiteX14" fmla="*/ 814881 w 2577500"/>
                <a:gd name="connsiteY14" fmla="*/ 67643 h 289705"/>
                <a:gd name="connsiteX15" fmla="*/ 842922 w 2577500"/>
                <a:gd name="connsiteY15" fmla="*/ 89946 h 289705"/>
                <a:gd name="connsiteX16" fmla="*/ 867268 w 2577500"/>
                <a:gd name="connsiteY16" fmla="*/ 65262 h 289705"/>
                <a:gd name="connsiteX17" fmla="*/ 891081 w 2577500"/>
                <a:gd name="connsiteY17" fmla="*/ 24780 h 289705"/>
                <a:gd name="connsiteX18" fmla="*/ 938706 w 2577500"/>
                <a:gd name="connsiteY18" fmla="*/ 65262 h 289705"/>
                <a:gd name="connsiteX19" fmla="*/ 1008542 w 2577500"/>
                <a:gd name="connsiteY19" fmla="*/ 2 h 289705"/>
                <a:gd name="connsiteX20" fmla="*/ 1055387 w 2577500"/>
                <a:gd name="connsiteY20" fmla="*/ 62880 h 289705"/>
                <a:gd name="connsiteX21" fmla="*/ 1121777 w 2577500"/>
                <a:gd name="connsiteY21" fmla="*/ 6901 h 289705"/>
                <a:gd name="connsiteX22" fmla="*/ 1170465 w 2577500"/>
                <a:gd name="connsiteY22" fmla="*/ 45382 h 289705"/>
                <a:gd name="connsiteX23" fmla="*/ 1224992 w 2577500"/>
                <a:gd name="connsiteY23" fmla="*/ 22674 h 289705"/>
                <a:gd name="connsiteX24" fmla="*/ 1260603 w 2577500"/>
                <a:gd name="connsiteY24" fmla="*/ 60674 h 289705"/>
                <a:gd name="connsiteX25" fmla="*/ 1302154 w 2577500"/>
                <a:gd name="connsiteY25" fmla="*/ 38823 h 289705"/>
                <a:gd name="connsiteX26" fmla="*/ 1342247 w 2577500"/>
                <a:gd name="connsiteY26" fmla="*/ 83834 h 289705"/>
                <a:gd name="connsiteX27" fmla="*/ 1412832 w 2577500"/>
                <a:gd name="connsiteY27" fmla="*/ 121563 h 289705"/>
                <a:gd name="connsiteX28" fmla="*/ 1457181 w 2577500"/>
                <a:gd name="connsiteY28" fmla="*/ 97742 h 289705"/>
                <a:gd name="connsiteX29" fmla="*/ 1488847 w 2577500"/>
                <a:gd name="connsiteY29" fmla="*/ 134299 h 289705"/>
                <a:gd name="connsiteX30" fmla="*/ 1520409 w 2577500"/>
                <a:gd name="connsiteY30" fmla="*/ 125814 h 289705"/>
                <a:gd name="connsiteX31" fmla="*/ 1586158 w 2577500"/>
                <a:gd name="connsiteY31" fmla="*/ 179821 h 289705"/>
                <a:gd name="connsiteX32" fmla="*/ 1648461 w 2577500"/>
                <a:gd name="connsiteY32" fmla="*/ 225282 h 289705"/>
                <a:gd name="connsiteX33" fmla="*/ 1721498 w 2577500"/>
                <a:gd name="connsiteY33" fmla="*/ 197700 h 289705"/>
                <a:gd name="connsiteX34" fmla="*/ 1749947 w 2577500"/>
                <a:gd name="connsiteY34" fmla="*/ 234775 h 289705"/>
                <a:gd name="connsiteX35" fmla="*/ 1826377 w 2577500"/>
                <a:gd name="connsiteY35" fmla="*/ 224316 h 289705"/>
                <a:gd name="connsiteX36" fmla="*/ 1904139 w 2577500"/>
                <a:gd name="connsiteY36" fmla="*/ 252143 h 289705"/>
                <a:gd name="connsiteX37" fmla="*/ 1970814 w 2577500"/>
                <a:gd name="connsiteY37" fmla="*/ 255137 h 289705"/>
                <a:gd name="connsiteX38" fmla="*/ 2030202 w 2577500"/>
                <a:gd name="connsiteY38" fmla="*/ 274227 h 289705"/>
                <a:gd name="connsiteX39" fmla="*/ 2109954 w 2577500"/>
                <a:gd name="connsiteY39" fmla="*/ 289685 h 289705"/>
                <a:gd name="connsiteX40" fmla="*/ 2198737 w 2577500"/>
                <a:gd name="connsiteY40" fmla="*/ 270975 h 289705"/>
                <a:gd name="connsiteX41" fmla="*/ 2245827 w 2577500"/>
                <a:gd name="connsiteY41" fmla="*/ 281752 h 289705"/>
                <a:gd name="connsiteX42" fmla="*/ 2298503 w 2577500"/>
                <a:gd name="connsiteY42" fmla="*/ 276948 h 289705"/>
                <a:gd name="connsiteX43" fmla="*/ 2391228 w 2577500"/>
                <a:gd name="connsiteY43" fmla="*/ 274296 h 289705"/>
                <a:gd name="connsiteX44" fmla="*/ 2467285 w 2577500"/>
                <a:gd name="connsiteY44" fmla="*/ 265110 h 289705"/>
                <a:gd name="connsiteX45" fmla="*/ 2524046 w 2577500"/>
                <a:gd name="connsiteY45" fmla="*/ 277574 h 289705"/>
                <a:gd name="connsiteX46" fmla="*/ 2577500 w 2577500"/>
                <a:gd name="connsiteY46" fmla="*/ 263287 h 289705"/>
                <a:gd name="connsiteX0" fmla="*/ 0 w 2577500"/>
                <a:gd name="connsiteY0" fmla="*/ 245230 h 289705"/>
                <a:gd name="connsiteX1" fmla="*/ 57757 w 2577500"/>
                <a:gd name="connsiteY1" fmla="*/ 237603 h 289705"/>
                <a:gd name="connsiteX2" fmla="*/ 133774 w 2577500"/>
                <a:gd name="connsiteY2" fmla="*/ 230530 h 289705"/>
                <a:gd name="connsiteX3" fmla="*/ 209470 w 2577500"/>
                <a:gd name="connsiteY3" fmla="*/ 237542 h 289705"/>
                <a:gd name="connsiteX4" fmla="*/ 310653 w 2577500"/>
                <a:gd name="connsiteY4" fmla="*/ 214546 h 289705"/>
                <a:gd name="connsiteX5" fmla="*/ 387880 w 2577500"/>
                <a:gd name="connsiteY5" fmla="*/ 225595 h 289705"/>
                <a:gd name="connsiteX6" fmla="*/ 464796 w 2577500"/>
                <a:gd name="connsiteY6" fmla="*/ 209021 h 289705"/>
                <a:gd name="connsiteX7" fmla="*/ 504354 w 2577500"/>
                <a:gd name="connsiteY7" fmla="*/ 180134 h 289705"/>
                <a:gd name="connsiteX8" fmla="*/ 533852 w 2577500"/>
                <a:gd name="connsiteY8" fmla="*/ 198842 h 289705"/>
                <a:gd name="connsiteX9" fmla="*/ 582690 w 2577500"/>
                <a:gd name="connsiteY9" fmla="*/ 165465 h 289705"/>
                <a:gd name="connsiteX10" fmla="*/ 660985 w 2577500"/>
                <a:gd name="connsiteY10" fmla="*/ 159492 h 289705"/>
                <a:gd name="connsiteX11" fmla="*/ 714294 w 2577500"/>
                <a:gd name="connsiteY11" fmla="*/ 124807 h 289705"/>
                <a:gd name="connsiteX12" fmla="*/ 757588 w 2577500"/>
                <a:gd name="connsiteY12" fmla="*/ 98367 h 289705"/>
                <a:gd name="connsiteX13" fmla="*/ 800308 w 2577500"/>
                <a:gd name="connsiteY13" fmla="*/ 107064 h 289705"/>
                <a:gd name="connsiteX14" fmla="*/ 814881 w 2577500"/>
                <a:gd name="connsiteY14" fmla="*/ 67643 h 289705"/>
                <a:gd name="connsiteX15" fmla="*/ 842922 w 2577500"/>
                <a:gd name="connsiteY15" fmla="*/ 89946 h 289705"/>
                <a:gd name="connsiteX16" fmla="*/ 867268 w 2577500"/>
                <a:gd name="connsiteY16" fmla="*/ 65262 h 289705"/>
                <a:gd name="connsiteX17" fmla="*/ 891081 w 2577500"/>
                <a:gd name="connsiteY17" fmla="*/ 24780 h 289705"/>
                <a:gd name="connsiteX18" fmla="*/ 938706 w 2577500"/>
                <a:gd name="connsiteY18" fmla="*/ 65262 h 289705"/>
                <a:gd name="connsiteX19" fmla="*/ 1008542 w 2577500"/>
                <a:gd name="connsiteY19" fmla="*/ 2 h 289705"/>
                <a:gd name="connsiteX20" fmla="*/ 1055387 w 2577500"/>
                <a:gd name="connsiteY20" fmla="*/ 62880 h 289705"/>
                <a:gd name="connsiteX21" fmla="*/ 1121777 w 2577500"/>
                <a:gd name="connsiteY21" fmla="*/ 6901 h 289705"/>
                <a:gd name="connsiteX22" fmla="*/ 1170465 w 2577500"/>
                <a:gd name="connsiteY22" fmla="*/ 45382 h 289705"/>
                <a:gd name="connsiteX23" fmla="*/ 1224992 w 2577500"/>
                <a:gd name="connsiteY23" fmla="*/ 22674 h 289705"/>
                <a:gd name="connsiteX24" fmla="*/ 1260603 w 2577500"/>
                <a:gd name="connsiteY24" fmla="*/ 60674 h 289705"/>
                <a:gd name="connsiteX25" fmla="*/ 1302154 w 2577500"/>
                <a:gd name="connsiteY25" fmla="*/ 38823 h 289705"/>
                <a:gd name="connsiteX26" fmla="*/ 1342247 w 2577500"/>
                <a:gd name="connsiteY26" fmla="*/ 83834 h 289705"/>
                <a:gd name="connsiteX27" fmla="*/ 1389696 w 2577500"/>
                <a:gd name="connsiteY27" fmla="*/ 67787 h 289705"/>
                <a:gd name="connsiteX28" fmla="*/ 1457181 w 2577500"/>
                <a:gd name="connsiteY28" fmla="*/ 97742 h 289705"/>
                <a:gd name="connsiteX29" fmla="*/ 1488847 w 2577500"/>
                <a:gd name="connsiteY29" fmla="*/ 134299 h 289705"/>
                <a:gd name="connsiteX30" fmla="*/ 1520409 w 2577500"/>
                <a:gd name="connsiteY30" fmla="*/ 125814 h 289705"/>
                <a:gd name="connsiteX31" fmla="*/ 1586158 w 2577500"/>
                <a:gd name="connsiteY31" fmla="*/ 179821 h 289705"/>
                <a:gd name="connsiteX32" fmla="*/ 1648461 w 2577500"/>
                <a:gd name="connsiteY32" fmla="*/ 225282 h 289705"/>
                <a:gd name="connsiteX33" fmla="*/ 1721498 w 2577500"/>
                <a:gd name="connsiteY33" fmla="*/ 197700 h 289705"/>
                <a:gd name="connsiteX34" fmla="*/ 1749947 w 2577500"/>
                <a:gd name="connsiteY34" fmla="*/ 234775 h 289705"/>
                <a:gd name="connsiteX35" fmla="*/ 1826377 w 2577500"/>
                <a:gd name="connsiteY35" fmla="*/ 224316 h 289705"/>
                <a:gd name="connsiteX36" fmla="*/ 1904139 w 2577500"/>
                <a:gd name="connsiteY36" fmla="*/ 252143 h 289705"/>
                <a:gd name="connsiteX37" fmla="*/ 1970814 w 2577500"/>
                <a:gd name="connsiteY37" fmla="*/ 255137 h 289705"/>
                <a:gd name="connsiteX38" fmla="*/ 2030202 w 2577500"/>
                <a:gd name="connsiteY38" fmla="*/ 274227 h 289705"/>
                <a:gd name="connsiteX39" fmla="*/ 2109954 w 2577500"/>
                <a:gd name="connsiteY39" fmla="*/ 289685 h 289705"/>
                <a:gd name="connsiteX40" fmla="*/ 2198737 w 2577500"/>
                <a:gd name="connsiteY40" fmla="*/ 270975 h 289705"/>
                <a:gd name="connsiteX41" fmla="*/ 2245827 w 2577500"/>
                <a:gd name="connsiteY41" fmla="*/ 281752 h 289705"/>
                <a:gd name="connsiteX42" fmla="*/ 2298503 w 2577500"/>
                <a:gd name="connsiteY42" fmla="*/ 276948 h 289705"/>
                <a:gd name="connsiteX43" fmla="*/ 2391228 w 2577500"/>
                <a:gd name="connsiteY43" fmla="*/ 274296 h 289705"/>
                <a:gd name="connsiteX44" fmla="*/ 2467285 w 2577500"/>
                <a:gd name="connsiteY44" fmla="*/ 265110 h 289705"/>
                <a:gd name="connsiteX45" fmla="*/ 2524046 w 2577500"/>
                <a:gd name="connsiteY45" fmla="*/ 277574 h 289705"/>
                <a:gd name="connsiteX46" fmla="*/ 2577500 w 2577500"/>
                <a:gd name="connsiteY46" fmla="*/ 263287 h 289705"/>
                <a:gd name="connsiteX0" fmla="*/ 0 w 2577500"/>
                <a:gd name="connsiteY0" fmla="*/ 245230 h 289705"/>
                <a:gd name="connsiteX1" fmla="*/ 57757 w 2577500"/>
                <a:gd name="connsiteY1" fmla="*/ 237603 h 289705"/>
                <a:gd name="connsiteX2" fmla="*/ 133774 w 2577500"/>
                <a:gd name="connsiteY2" fmla="*/ 230530 h 289705"/>
                <a:gd name="connsiteX3" fmla="*/ 209470 w 2577500"/>
                <a:gd name="connsiteY3" fmla="*/ 237542 h 289705"/>
                <a:gd name="connsiteX4" fmla="*/ 310653 w 2577500"/>
                <a:gd name="connsiteY4" fmla="*/ 214546 h 289705"/>
                <a:gd name="connsiteX5" fmla="*/ 387880 w 2577500"/>
                <a:gd name="connsiteY5" fmla="*/ 225595 h 289705"/>
                <a:gd name="connsiteX6" fmla="*/ 464796 w 2577500"/>
                <a:gd name="connsiteY6" fmla="*/ 209021 h 289705"/>
                <a:gd name="connsiteX7" fmla="*/ 504354 w 2577500"/>
                <a:gd name="connsiteY7" fmla="*/ 180134 h 289705"/>
                <a:gd name="connsiteX8" fmla="*/ 533852 w 2577500"/>
                <a:gd name="connsiteY8" fmla="*/ 198842 h 289705"/>
                <a:gd name="connsiteX9" fmla="*/ 582690 w 2577500"/>
                <a:gd name="connsiteY9" fmla="*/ 165465 h 289705"/>
                <a:gd name="connsiteX10" fmla="*/ 660985 w 2577500"/>
                <a:gd name="connsiteY10" fmla="*/ 159492 h 289705"/>
                <a:gd name="connsiteX11" fmla="*/ 714294 w 2577500"/>
                <a:gd name="connsiteY11" fmla="*/ 124807 h 289705"/>
                <a:gd name="connsiteX12" fmla="*/ 757588 w 2577500"/>
                <a:gd name="connsiteY12" fmla="*/ 98367 h 289705"/>
                <a:gd name="connsiteX13" fmla="*/ 800308 w 2577500"/>
                <a:gd name="connsiteY13" fmla="*/ 107064 h 289705"/>
                <a:gd name="connsiteX14" fmla="*/ 814881 w 2577500"/>
                <a:gd name="connsiteY14" fmla="*/ 67643 h 289705"/>
                <a:gd name="connsiteX15" fmla="*/ 842922 w 2577500"/>
                <a:gd name="connsiteY15" fmla="*/ 89946 h 289705"/>
                <a:gd name="connsiteX16" fmla="*/ 867268 w 2577500"/>
                <a:gd name="connsiteY16" fmla="*/ 65262 h 289705"/>
                <a:gd name="connsiteX17" fmla="*/ 891081 w 2577500"/>
                <a:gd name="connsiteY17" fmla="*/ 24780 h 289705"/>
                <a:gd name="connsiteX18" fmla="*/ 938706 w 2577500"/>
                <a:gd name="connsiteY18" fmla="*/ 65262 h 289705"/>
                <a:gd name="connsiteX19" fmla="*/ 1008542 w 2577500"/>
                <a:gd name="connsiteY19" fmla="*/ 2 h 289705"/>
                <a:gd name="connsiteX20" fmla="*/ 1055387 w 2577500"/>
                <a:gd name="connsiteY20" fmla="*/ 62880 h 289705"/>
                <a:gd name="connsiteX21" fmla="*/ 1121777 w 2577500"/>
                <a:gd name="connsiteY21" fmla="*/ 6901 h 289705"/>
                <a:gd name="connsiteX22" fmla="*/ 1170465 w 2577500"/>
                <a:gd name="connsiteY22" fmla="*/ 45382 h 289705"/>
                <a:gd name="connsiteX23" fmla="*/ 1224992 w 2577500"/>
                <a:gd name="connsiteY23" fmla="*/ 22674 h 289705"/>
                <a:gd name="connsiteX24" fmla="*/ 1260603 w 2577500"/>
                <a:gd name="connsiteY24" fmla="*/ 60674 h 289705"/>
                <a:gd name="connsiteX25" fmla="*/ 1302154 w 2577500"/>
                <a:gd name="connsiteY25" fmla="*/ 38823 h 289705"/>
                <a:gd name="connsiteX26" fmla="*/ 1342247 w 2577500"/>
                <a:gd name="connsiteY26" fmla="*/ 83834 h 289705"/>
                <a:gd name="connsiteX27" fmla="*/ 1389696 w 2577500"/>
                <a:gd name="connsiteY27" fmla="*/ 67787 h 289705"/>
                <a:gd name="connsiteX28" fmla="*/ 1457181 w 2577500"/>
                <a:gd name="connsiteY28" fmla="*/ 59533 h 289705"/>
                <a:gd name="connsiteX29" fmla="*/ 1488847 w 2577500"/>
                <a:gd name="connsiteY29" fmla="*/ 134299 h 289705"/>
                <a:gd name="connsiteX30" fmla="*/ 1520409 w 2577500"/>
                <a:gd name="connsiteY30" fmla="*/ 125814 h 289705"/>
                <a:gd name="connsiteX31" fmla="*/ 1586158 w 2577500"/>
                <a:gd name="connsiteY31" fmla="*/ 179821 h 289705"/>
                <a:gd name="connsiteX32" fmla="*/ 1648461 w 2577500"/>
                <a:gd name="connsiteY32" fmla="*/ 225282 h 289705"/>
                <a:gd name="connsiteX33" fmla="*/ 1721498 w 2577500"/>
                <a:gd name="connsiteY33" fmla="*/ 197700 h 289705"/>
                <a:gd name="connsiteX34" fmla="*/ 1749947 w 2577500"/>
                <a:gd name="connsiteY34" fmla="*/ 234775 h 289705"/>
                <a:gd name="connsiteX35" fmla="*/ 1826377 w 2577500"/>
                <a:gd name="connsiteY35" fmla="*/ 224316 h 289705"/>
                <a:gd name="connsiteX36" fmla="*/ 1904139 w 2577500"/>
                <a:gd name="connsiteY36" fmla="*/ 252143 h 289705"/>
                <a:gd name="connsiteX37" fmla="*/ 1970814 w 2577500"/>
                <a:gd name="connsiteY37" fmla="*/ 255137 h 289705"/>
                <a:gd name="connsiteX38" fmla="*/ 2030202 w 2577500"/>
                <a:gd name="connsiteY38" fmla="*/ 274227 h 289705"/>
                <a:gd name="connsiteX39" fmla="*/ 2109954 w 2577500"/>
                <a:gd name="connsiteY39" fmla="*/ 289685 h 289705"/>
                <a:gd name="connsiteX40" fmla="*/ 2198737 w 2577500"/>
                <a:gd name="connsiteY40" fmla="*/ 270975 h 289705"/>
                <a:gd name="connsiteX41" fmla="*/ 2245827 w 2577500"/>
                <a:gd name="connsiteY41" fmla="*/ 281752 h 289705"/>
                <a:gd name="connsiteX42" fmla="*/ 2298503 w 2577500"/>
                <a:gd name="connsiteY42" fmla="*/ 276948 h 289705"/>
                <a:gd name="connsiteX43" fmla="*/ 2391228 w 2577500"/>
                <a:gd name="connsiteY43" fmla="*/ 274296 h 289705"/>
                <a:gd name="connsiteX44" fmla="*/ 2467285 w 2577500"/>
                <a:gd name="connsiteY44" fmla="*/ 265110 h 289705"/>
                <a:gd name="connsiteX45" fmla="*/ 2524046 w 2577500"/>
                <a:gd name="connsiteY45" fmla="*/ 277574 h 289705"/>
                <a:gd name="connsiteX46" fmla="*/ 2577500 w 2577500"/>
                <a:gd name="connsiteY46" fmla="*/ 263287 h 289705"/>
                <a:gd name="connsiteX0" fmla="*/ 0 w 2577500"/>
                <a:gd name="connsiteY0" fmla="*/ 245230 h 289705"/>
                <a:gd name="connsiteX1" fmla="*/ 57757 w 2577500"/>
                <a:gd name="connsiteY1" fmla="*/ 237603 h 289705"/>
                <a:gd name="connsiteX2" fmla="*/ 133774 w 2577500"/>
                <a:gd name="connsiteY2" fmla="*/ 230530 h 289705"/>
                <a:gd name="connsiteX3" fmla="*/ 209470 w 2577500"/>
                <a:gd name="connsiteY3" fmla="*/ 237542 h 289705"/>
                <a:gd name="connsiteX4" fmla="*/ 310653 w 2577500"/>
                <a:gd name="connsiteY4" fmla="*/ 214546 h 289705"/>
                <a:gd name="connsiteX5" fmla="*/ 387880 w 2577500"/>
                <a:gd name="connsiteY5" fmla="*/ 225595 h 289705"/>
                <a:gd name="connsiteX6" fmla="*/ 464796 w 2577500"/>
                <a:gd name="connsiteY6" fmla="*/ 209021 h 289705"/>
                <a:gd name="connsiteX7" fmla="*/ 504354 w 2577500"/>
                <a:gd name="connsiteY7" fmla="*/ 180134 h 289705"/>
                <a:gd name="connsiteX8" fmla="*/ 533852 w 2577500"/>
                <a:gd name="connsiteY8" fmla="*/ 198842 h 289705"/>
                <a:gd name="connsiteX9" fmla="*/ 582690 w 2577500"/>
                <a:gd name="connsiteY9" fmla="*/ 165465 h 289705"/>
                <a:gd name="connsiteX10" fmla="*/ 660985 w 2577500"/>
                <a:gd name="connsiteY10" fmla="*/ 159492 h 289705"/>
                <a:gd name="connsiteX11" fmla="*/ 714294 w 2577500"/>
                <a:gd name="connsiteY11" fmla="*/ 124807 h 289705"/>
                <a:gd name="connsiteX12" fmla="*/ 757588 w 2577500"/>
                <a:gd name="connsiteY12" fmla="*/ 98367 h 289705"/>
                <a:gd name="connsiteX13" fmla="*/ 800308 w 2577500"/>
                <a:gd name="connsiteY13" fmla="*/ 107064 h 289705"/>
                <a:gd name="connsiteX14" fmla="*/ 814881 w 2577500"/>
                <a:gd name="connsiteY14" fmla="*/ 67643 h 289705"/>
                <a:gd name="connsiteX15" fmla="*/ 842922 w 2577500"/>
                <a:gd name="connsiteY15" fmla="*/ 89946 h 289705"/>
                <a:gd name="connsiteX16" fmla="*/ 867268 w 2577500"/>
                <a:gd name="connsiteY16" fmla="*/ 65262 h 289705"/>
                <a:gd name="connsiteX17" fmla="*/ 891081 w 2577500"/>
                <a:gd name="connsiteY17" fmla="*/ 24780 h 289705"/>
                <a:gd name="connsiteX18" fmla="*/ 938706 w 2577500"/>
                <a:gd name="connsiteY18" fmla="*/ 65262 h 289705"/>
                <a:gd name="connsiteX19" fmla="*/ 1008542 w 2577500"/>
                <a:gd name="connsiteY19" fmla="*/ 2 h 289705"/>
                <a:gd name="connsiteX20" fmla="*/ 1055387 w 2577500"/>
                <a:gd name="connsiteY20" fmla="*/ 62880 h 289705"/>
                <a:gd name="connsiteX21" fmla="*/ 1121777 w 2577500"/>
                <a:gd name="connsiteY21" fmla="*/ 6901 h 289705"/>
                <a:gd name="connsiteX22" fmla="*/ 1170465 w 2577500"/>
                <a:gd name="connsiteY22" fmla="*/ 45382 h 289705"/>
                <a:gd name="connsiteX23" fmla="*/ 1224992 w 2577500"/>
                <a:gd name="connsiteY23" fmla="*/ 22674 h 289705"/>
                <a:gd name="connsiteX24" fmla="*/ 1260603 w 2577500"/>
                <a:gd name="connsiteY24" fmla="*/ 60674 h 289705"/>
                <a:gd name="connsiteX25" fmla="*/ 1302154 w 2577500"/>
                <a:gd name="connsiteY25" fmla="*/ 38823 h 289705"/>
                <a:gd name="connsiteX26" fmla="*/ 1342247 w 2577500"/>
                <a:gd name="connsiteY26" fmla="*/ 83834 h 289705"/>
                <a:gd name="connsiteX27" fmla="*/ 1389696 w 2577500"/>
                <a:gd name="connsiteY27" fmla="*/ 67787 h 289705"/>
                <a:gd name="connsiteX28" fmla="*/ 1457181 w 2577500"/>
                <a:gd name="connsiteY28" fmla="*/ 59533 h 289705"/>
                <a:gd name="connsiteX29" fmla="*/ 1488847 w 2577500"/>
                <a:gd name="connsiteY29" fmla="*/ 134299 h 289705"/>
                <a:gd name="connsiteX30" fmla="*/ 1523714 w 2577500"/>
                <a:gd name="connsiteY30" fmla="*/ 141381 h 289705"/>
                <a:gd name="connsiteX31" fmla="*/ 1586158 w 2577500"/>
                <a:gd name="connsiteY31" fmla="*/ 179821 h 289705"/>
                <a:gd name="connsiteX32" fmla="*/ 1648461 w 2577500"/>
                <a:gd name="connsiteY32" fmla="*/ 225282 h 289705"/>
                <a:gd name="connsiteX33" fmla="*/ 1721498 w 2577500"/>
                <a:gd name="connsiteY33" fmla="*/ 197700 h 289705"/>
                <a:gd name="connsiteX34" fmla="*/ 1749947 w 2577500"/>
                <a:gd name="connsiteY34" fmla="*/ 234775 h 289705"/>
                <a:gd name="connsiteX35" fmla="*/ 1826377 w 2577500"/>
                <a:gd name="connsiteY35" fmla="*/ 224316 h 289705"/>
                <a:gd name="connsiteX36" fmla="*/ 1904139 w 2577500"/>
                <a:gd name="connsiteY36" fmla="*/ 252143 h 289705"/>
                <a:gd name="connsiteX37" fmla="*/ 1970814 w 2577500"/>
                <a:gd name="connsiteY37" fmla="*/ 255137 h 289705"/>
                <a:gd name="connsiteX38" fmla="*/ 2030202 w 2577500"/>
                <a:gd name="connsiteY38" fmla="*/ 274227 h 289705"/>
                <a:gd name="connsiteX39" fmla="*/ 2109954 w 2577500"/>
                <a:gd name="connsiteY39" fmla="*/ 289685 h 289705"/>
                <a:gd name="connsiteX40" fmla="*/ 2198737 w 2577500"/>
                <a:gd name="connsiteY40" fmla="*/ 270975 h 289705"/>
                <a:gd name="connsiteX41" fmla="*/ 2245827 w 2577500"/>
                <a:gd name="connsiteY41" fmla="*/ 281752 h 289705"/>
                <a:gd name="connsiteX42" fmla="*/ 2298503 w 2577500"/>
                <a:gd name="connsiteY42" fmla="*/ 276948 h 289705"/>
                <a:gd name="connsiteX43" fmla="*/ 2391228 w 2577500"/>
                <a:gd name="connsiteY43" fmla="*/ 274296 h 289705"/>
                <a:gd name="connsiteX44" fmla="*/ 2467285 w 2577500"/>
                <a:gd name="connsiteY44" fmla="*/ 265110 h 289705"/>
                <a:gd name="connsiteX45" fmla="*/ 2524046 w 2577500"/>
                <a:gd name="connsiteY45" fmla="*/ 277574 h 289705"/>
                <a:gd name="connsiteX46" fmla="*/ 2577500 w 2577500"/>
                <a:gd name="connsiteY46" fmla="*/ 263287 h 289705"/>
                <a:gd name="connsiteX0" fmla="*/ 0 w 2577500"/>
                <a:gd name="connsiteY0" fmla="*/ 245230 h 289705"/>
                <a:gd name="connsiteX1" fmla="*/ 57757 w 2577500"/>
                <a:gd name="connsiteY1" fmla="*/ 237603 h 289705"/>
                <a:gd name="connsiteX2" fmla="*/ 133774 w 2577500"/>
                <a:gd name="connsiteY2" fmla="*/ 230530 h 289705"/>
                <a:gd name="connsiteX3" fmla="*/ 209470 w 2577500"/>
                <a:gd name="connsiteY3" fmla="*/ 237542 h 289705"/>
                <a:gd name="connsiteX4" fmla="*/ 310653 w 2577500"/>
                <a:gd name="connsiteY4" fmla="*/ 214546 h 289705"/>
                <a:gd name="connsiteX5" fmla="*/ 387880 w 2577500"/>
                <a:gd name="connsiteY5" fmla="*/ 225595 h 289705"/>
                <a:gd name="connsiteX6" fmla="*/ 464796 w 2577500"/>
                <a:gd name="connsiteY6" fmla="*/ 209021 h 289705"/>
                <a:gd name="connsiteX7" fmla="*/ 504354 w 2577500"/>
                <a:gd name="connsiteY7" fmla="*/ 180134 h 289705"/>
                <a:gd name="connsiteX8" fmla="*/ 533852 w 2577500"/>
                <a:gd name="connsiteY8" fmla="*/ 198842 h 289705"/>
                <a:gd name="connsiteX9" fmla="*/ 582690 w 2577500"/>
                <a:gd name="connsiteY9" fmla="*/ 165465 h 289705"/>
                <a:gd name="connsiteX10" fmla="*/ 660985 w 2577500"/>
                <a:gd name="connsiteY10" fmla="*/ 159492 h 289705"/>
                <a:gd name="connsiteX11" fmla="*/ 714294 w 2577500"/>
                <a:gd name="connsiteY11" fmla="*/ 124807 h 289705"/>
                <a:gd name="connsiteX12" fmla="*/ 757588 w 2577500"/>
                <a:gd name="connsiteY12" fmla="*/ 98367 h 289705"/>
                <a:gd name="connsiteX13" fmla="*/ 800308 w 2577500"/>
                <a:gd name="connsiteY13" fmla="*/ 107064 h 289705"/>
                <a:gd name="connsiteX14" fmla="*/ 814881 w 2577500"/>
                <a:gd name="connsiteY14" fmla="*/ 67643 h 289705"/>
                <a:gd name="connsiteX15" fmla="*/ 842922 w 2577500"/>
                <a:gd name="connsiteY15" fmla="*/ 89946 h 289705"/>
                <a:gd name="connsiteX16" fmla="*/ 867268 w 2577500"/>
                <a:gd name="connsiteY16" fmla="*/ 65262 h 289705"/>
                <a:gd name="connsiteX17" fmla="*/ 891081 w 2577500"/>
                <a:gd name="connsiteY17" fmla="*/ 24780 h 289705"/>
                <a:gd name="connsiteX18" fmla="*/ 938706 w 2577500"/>
                <a:gd name="connsiteY18" fmla="*/ 65262 h 289705"/>
                <a:gd name="connsiteX19" fmla="*/ 1008542 w 2577500"/>
                <a:gd name="connsiteY19" fmla="*/ 2 h 289705"/>
                <a:gd name="connsiteX20" fmla="*/ 1055387 w 2577500"/>
                <a:gd name="connsiteY20" fmla="*/ 62880 h 289705"/>
                <a:gd name="connsiteX21" fmla="*/ 1121777 w 2577500"/>
                <a:gd name="connsiteY21" fmla="*/ 6901 h 289705"/>
                <a:gd name="connsiteX22" fmla="*/ 1170465 w 2577500"/>
                <a:gd name="connsiteY22" fmla="*/ 45382 h 289705"/>
                <a:gd name="connsiteX23" fmla="*/ 1224992 w 2577500"/>
                <a:gd name="connsiteY23" fmla="*/ 22674 h 289705"/>
                <a:gd name="connsiteX24" fmla="*/ 1260603 w 2577500"/>
                <a:gd name="connsiteY24" fmla="*/ 60674 h 289705"/>
                <a:gd name="connsiteX25" fmla="*/ 1302154 w 2577500"/>
                <a:gd name="connsiteY25" fmla="*/ 38823 h 289705"/>
                <a:gd name="connsiteX26" fmla="*/ 1342247 w 2577500"/>
                <a:gd name="connsiteY26" fmla="*/ 83834 h 289705"/>
                <a:gd name="connsiteX27" fmla="*/ 1389696 w 2577500"/>
                <a:gd name="connsiteY27" fmla="*/ 67787 h 289705"/>
                <a:gd name="connsiteX28" fmla="*/ 1457181 w 2577500"/>
                <a:gd name="connsiteY28" fmla="*/ 59533 h 289705"/>
                <a:gd name="connsiteX29" fmla="*/ 1495458 w 2577500"/>
                <a:gd name="connsiteY29" fmla="*/ 113071 h 289705"/>
                <a:gd name="connsiteX30" fmla="*/ 1523714 w 2577500"/>
                <a:gd name="connsiteY30" fmla="*/ 141381 h 289705"/>
                <a:gd name="connsiteX31" fmla="*/ 1586158 w 2577500"/>
                <a:gd name="connsiteY31" fmla="*/ 179821 h 289705"/>
                <a:gd name="connsiteX32" fmla="*/ 1648461 w 2577500"/>
                <a:gd name="connsiteY32" fmla="*/ 225282 h 289705"/>
                <a:gd name="connsiteX33" fmla="*/ 1721498 w 2577500"/>
                <a:gd name="connsiteY33" fmla="*/ 197700 h 289705"/>
                <a:gd name="connsiteX34" fmla="*/ 1749947 w 2577500"/>
                <a:gd name="connsiteY34" fmla="*/ 234775 h 289705"/>
                <a:gd name="connsiteX35" fmla="*/ 1826377 w 2577500"/>
                <a:gd name="connsiteY35" fmla="*/ 224316 h 289705"/>
                <a:gd name="connsiteX36" fmla="*/ 1904139 w 2577500"/>
                <a:gd name="connsiteY36" fmla="*/ 252143 h 289705"/>
                <a:gd name="connsiteX37" fmla="*/ 1970814 w 2577500"/>
                <a:gd name="connsiteY37" fmla="*/ 255137 h 289705"/>
                <a:gd name="connsiteX38" fmla="*/ 2030202 w 2577500"/>
                <a:gd name="connsiteY38" fmla="*/ 274227 h 289705"/>
                <a:gd name="connsiteX39" fmla="*/ 2109954 w 2577500"/>
                <a:gd name="connsiteY39" fmla="*/ 289685 h 289705"/>
                <a:gd name="connsiteX40" fmla="*/ 2198737 w 2577500"/>
                <a:gd name="connsiteY40" fmla="*/ 270975 h 289705"/>
                <a:gd name="connsiteX41" fmla="*/ 2245827 w 2577500"/>
                <a:gd name="connsiteY41" fmla="*/ 281752 h 289705"/>
                <a:gd name="connsiteX42" fmla="*/ 2298503 w 2577500"/>
                <a:gd name="connsiteY42" fmla="*/ 276948 h 289705"/>
                <a:gd name="connsiteX43" fmla="*/ 2391228 w 2577500"/>
                <a:gd name="connsiteY43" fmla="*/ 274296 h 289705"/>
                <a:gd name="connsiteX44" fmla="*/ 2467285 w 2577500"/>
                <a:gd name="connsiteY44" fmla="*/ 265110 h 289705"/>
                <a:gd name="connsiteX45" fmla="*/ 2524046 w 2577500"/>
                <a:gd name="connsiteY45" fmla="*/ 277574 h 289705"/>
                <a:gd name="connsiteX46" fmla="*/ 2577500 w 2577500"/>
                <a:gd name="connsiteY46" fmla="*/ 263287 h 289705"/>
                <a:gd name="connsiteX0" fmla="*/ 0 w 2577500"/>
                <a:gd name="connsiteY0" fmla="*/ 245230 h 289705"/>
                <a:gd name="connsiteX1" fmla="*/ 57757 w 2577500"/>
                <a:gd name="connsiteY1" fmla="*/ 237603 h 289705"/>
                <a:gd name="connsiteX2" fmla="*/ 133774 w 2577500"/>
                <a:gd name="connsiteY2" fmla="*/ 230530 h 289705"/>
                <a:gd name="connsiteX3" fmla="*/ 209470 w 2577500"/>
                <a:gd name="connsiteY3" fmla="*/ 237542 h 289705"/>
                <a:gd name="connsiteX4" fmla="*/ 310653 w 2577500"/>
                <a:gd name="connsiteY4" fmla="*/ 214546 h 289705"/>
                <a:gd name="connsiteX5" fmla="*/ 387880 w 2577500"/>
                <a:gd name="connsiteY5" fmla="*/ 225595 h 289705"/>
                <a:gd name="connsiteX6" fmla="*/ 464796 w 2577500"/>
                <a:gd name="connsiteY6" fmla="*/ 209021 h 289705"/>
                <a:gd name="connsiteX7" fmla="*/ 504354 w 2577500"/>
                <a:gd name="connsiteY7" fmla="*/ 180134 h 289705"/>
                <a:gd name="connsiteX8" fmla="*/ 533852 w 2577500"/>
                <a:gd name="connsiteY8" fmla="*/ 198842 h 289705"/>
                <a:gd name="connsiteX9" fmla="*/ 582690 w 2577500"/>
                <a:gd name="connsiteY9" fmla="*/ 165465 h 289705"/>
                <a:gd name="connsiteX10" fmla="*/ 660985 w 2577500"/>
                <a:gd name="connsiteY10" fmla="*/ 159492 h 289705"/>
                <a:gd name="connsiteX11" fmla="*/ 714294 w 2577500"/>
                <a:gd name="connsiteY11" fmla="*/ 124807 h 289705"/>
                <a:gd name="connsiteX12" fmla="*/ 757588 w 2577500"/>
                <a:gd name="connsiteY12" fmla="*/ 98367 h 289705"/>
                <a:gd name="connsiteX13" fmla="*/ 800308 w 2577500"/>
                <a:gd name="connsiteY13" fmla="*/ 107064 h 289705"/>
                <a:gd name="connsiteX14" fmla="*/ 814881 w 2577500"/>
                <a:gd name="connsiteY14" fmla="*/ 67643 h 289705"/>
                <a:gd name="connsiteX15" fmla="*/ 842922 w 2577500"/>
                <a:gd name="connsiteY15" fmla="*/ 89946 h 289705"/>
                <a:gd name="connsiteX16" fmla="*/ 867268 w 2577500"/>
                <a:gd name="connsiteY16" fmla="*/ 65262 h 289705"/>
                <a:gd name="connsiteX17" fmla="*/ 891081 w 2577500"/>
                <a:gd name="connsiteY17" fmla="*/ 24780 h 289705"/>
                <a:gd name="connsiteX18" fmla="*/ 938706 w 2577500"/>
                <a:gd name="connsiteY18" fmla="*/ 65262 h 289705"/>
                <a:gd name="connsiteX19" fmla="*/ 1008542 w 2577500"/>
                <a:gd name="connsiteY19" fmla="*/ 2 h 289705"/>
                <a:gd name="connsiteX20" fmla="*/ 1055387 w 2577500"/>
                <a:gd name="connsiteY20" fmla="*/ 62880 h 289705"/>
                <a:gd name="connsiteX21" fmla="*/ 1121777 w 2577500"/>
                <a:gd name="connsiteY21" fmla="*/ 6901 h 289705"/>
                <a:gd name="connsiteX22" fmla="*/ 1170465 w 2577500"/>
                <a:gd name="connsiteY22" fmla="*/ 45382 h 289705"/>
                <a:gd name="connsiteX23" fmla="*/ 1224992 w 2577500"/>
                <a:gd name="connsiteY23" fmla="*/ 22674 h 289705"/>
                <a:gd name="connsiteX24" fmla="*/ 1260603 w 2577500"/>
                <a:gd name="connsiteY24" fmla="*/ 60674 h 289705"/>
                <a:gd name="connsiteX25" fmla="*/ 1302154 w 2577500"/>
                <a:gd name="connsiteY25" fmla="*/ 38823 h 289705"/>
                <a:gd name="connsiteX26" fmla="*/ 1342247 w 2577500"/>
                <a:gd name="connsiteY26" fmla="*/ 83834 h 289705"/>
                <a:gd name="connsiteX27" fmla="*/ 1393001 w 2577500"/>
                <a:gd name="connsiteY27" fmla="*/ 59296 h 289705"/>
                <a:gd name="connsiteX28" fmla="*/ 1457181 w 2577500"/>
                <a:gd name="connsiteY28" fmla="*/ 59533 h 289705"/>
                <a:gd name="connsiteX29" fmla="*/ 1495458 w 2577500"/>
                <a:gd name="connsiteY29" fmla="*/ 113071 h 289705"/>
                <a:gd name="connsiteX30" fmla="*/ 1523714 w 2577500"/>
                <a:gd name="connsiteY30" fmla="*/ 141381 h 289705"/>
                <a:gd name="connsiteX31" fmla="*/ 1586158 w 2577500"/>
                <a:gd name="connsiteY31" fmla="*/ 179821 h 289705"/>
                <a:gd name="connsiteX32" fmla="*/ 1648461 w 2577500"/>
                <a:gd name="connsiteY32" fmla="*/ 225282 h 289705"/>
                <a:gd name="connsiteX33" fmla="*/ 1721498 w 2577500"/>
                <a:gd name="connsiteY33" fmla="*/ 197700 h 289705"/>
                <a:gd name="connsiteX34" fmla="*/ 1749947 w 2577500"/>
                <a:gd name="connsiteY34" fmla="*/ 234775 h 289705"/>
                <a:gd name="connsiteX35" fmla="*/ 1826377 w 2577500"/>
                <a:gd name="connsiteY35" fmla="*/ 224316 h 289705"/>
                <a:gd name="connsiteX36" fmla="*/ 1904139 w 2577500"/>
                <a:gd name="connsiteY36" fmla="*/ 252143 h 289705"/>
                <a:gd name="connsiteX37" fmla="*/ 1970814 w 2577500"/>
                <a:gd name="connsiteY37" fmla="*/ 255137 h 289705"/>
                <a:gd name="connsiteX38" fmla="*/ 2030202 w 2577500"/>
                <a:gd name="connsiteY38" fmla="*/ 274227 h 289705"/>
                <a:gd name="connsiteX39" fmla="*/ 2109954 w 2577500"/>
                <a:gd name="connsiteY39" fmla="*/ 289685 h 289705"/>
                <a:gd name="connsiteX40" fmla="*/ 2198737 w 2577500"/>
                <a:gd name="connsiteY40" fmla="*/ 270975 h 289705"/>
                <a:gd name="connsiteX41" fmla="*/ 2245827 w 2577500"/>
                <a:gd name="connsiteY41" fmla="*/ 281752 h 289705"/>
                <a:gd name="connsiteX42" fmla="*/ 2298503 w 2577500"/>
                <a:gd name="connsiteY42" fmla="*/ 276948 h 289705"/>
                <a:gd name="connsiteX43" fmla="*/ 2391228 w 2577500"/>
                <a:gd name="connsiteY43" fmla="*/ 274296 h 289705"/>
                <a:gd name="connsiteX44" fmla="*/ 2467285 w 2577500"/>
                <a:gd name="connsiteY44" fmla="*/ 265110 h 289705"/>
                <a:gd name="connsiteX45" fmla="*/ 2524046 w 2577500"/>
                <a:gd name="connsiteY45" fmla="*/ 277574 h 289705"/>
                <a:gd name="connsiteX46" fmla="*/ 2577500 w 2577500"/>
                <a:gd name="connsiteY46" fmla="*/ 263287 h 289705"/>
                <a:gd name="connsiteX0" fmla="*/ 0 w 2577500"/>
                <a:gd name="connsiteY0" fmla="*/ 245230 h 289705"/>
                <a:gd name="connsiteX1" fmla="*/ 57757 w 2577500"/>
                <a:gd name="connsiteY1" fmla="*/ 237603 h 289705"/>
                <a:gd name="connsiteX2" fmla="*/ 133774 w 2577500"/>
                <a:gd name="connsiteY2" fmla="*/ 230530 h 289705"/>
                <a:gd name="connsiteX3" fmla="*/ 209470 w 2577500"/>
                <a:gd name="connsiteY3" fmla="*/ 237542 h 289705"/>
                <a:gd name="connsiteX4" fmla="*/ 310653 w 2577500"/>
                <a:gd name="connsiteY4" fmla="*/ 214546 h 289705"/>
                <a:gd name="connsiteX5" fmla="*/ 387880 w 2577500"/>
                <a:gd name="connsiteY5" fmla="*/ 225595 h 289705"/>
                <a:gd name="connsiteX6" fmla="*/ 464796 w 2577500"/>
                <a:gd name="connsiteY6" fmla="*/ 209021 h 289705"/>
                <a:gd name="connsiteX7" fmla="*/ 504354 w 2577500"/>
                <a:gd name="connsiteY7" fmla="*/ 180134 h 289705"/>
                <a:gd name="connsiteX8" fmla="*/ 533852 w 2577500"/>
                <a:gd name="connsiteY8" fmla="*/ 198842 h 289705"/>
                <a:gd name="connsiteX9" fmla="*/ 582690 w 2577500"/>
                <a:gd name="connsiteY9" fmla="*/ 165465 h 289705"/>
                <a:gd name="connsiteX10" fmla="*/ 660985 w 2577500"/>
                <a:gd name="connsiteY10" fmla="*/ 159492 h 289705"/>
                <a:gd name="connsiteX11" fmla="*/ 714294 w 2577500"/>
                <a:gd name="connsiteY11" fmla="*/ 124807 h 289705"/>
                <a:gd name="connsiteX12" fmla="*/ 757588 w 2577500"/>
                <a:gd name="connsiteY12" fmla="*/ 98367 h 289705"/>
                <a:gd name="connsiteX13" fmla="*/ 800308 w 2577500"/>
                <a:gd name="connsiteY13" fmla="*/ 107064 h 289705"/>
                <a:gd name="connsiteX14" fmla="*/ 814881 w 2577500"/>
                <a:gd name="connsiteY14" fmla="*/ 67643 h 289705"/>
                <a:gd name="connsiteX15" fmla="*/ 842922 w 2577500"/>
                <a:gd name="connsiteY15" fmla="*/ 89946 h 289705"/>
                <a:gd name="connsiteX16" fmla="*/ 867268 w 2577500"/>
                <a:gd name="connsiteY16" fmla="*/ 65262 h 289705"/>
                <a:gd name="connsiteX17" fmla="*/ 891081 w 2577500"/>
                <a:gd name="connsiteY17" fmla="*/ 24780 h 289705"/>
                <a:gd name="connsiteX18" fmla="*/ 938706 w 2577500"/>
                <a:gd name="connsiteY18" fmla="*/ 65262 h 289705"/>
                <a:gd name="connsiteX19" fmla="*/ 1008542 w 2577500"/>
                <a:gd name="connsiteY19" fmla="*/ 2 h 289705"/>
                <a:gd name="connsiteX20" fmla="*/ 1055387 w 2577500"/>
                <a:gd name="connsiteY20" fmla="*/ 62880 h 289705"/>
                <a:gd name="connsiteX21" fmla="*/ 1121777 w 2577500"/>
                <a:gd name="connsiteY21" fmla="*/ 6901 h 289705"/>
                <a:gd name="connsiteX22" fmla="*/ 1170465 w 2577500"/>
                <a:gd name="connsiteY22" fmla="*/ 45382 h 289705"/>
                <a:gd name="connsiteX23" fmla="*/ 1224992 w 2577500"/>
                <a:gd name="connsiteY23" fmla="*/ 22674 h 289705"/>
                <a:gd name="connsiteX24" fmla="*/ 1260603 w 2577500"/>
                <a:gd name="connsiteY24" fmla="*/ 60674 h 289705"/>
                <a:gd name="connsiteX25" fmla="*/ 1302154 w 2577500"/>
                <a:gd name="connsiteY25" fmla="*/ 38823 h 289705"/>
                <a:gd name="connsiteX26" fmla="*/ 1342247 w 2577500"/>
                <a:gd name="connsiteY26" fmla="*/ 83834 h 289705"/>
                <a:gd name="connsiteX27" fmla="*/ 1393001 w 2577500"/>
                <a:gd name="connsiteY27" fmla="*/ 59296 h 289705"/>
                <a:gd name="connsiteX28" fmla="*/ 1450572 w 2577500"/>
                <a:gd name="connsiteY28" fmla="*/ 87836 h 289705"/>
                <a:gd name="connsiteX29" fmla="*/ 1495458 w 2577500"/>
                <a:gd name="connsiteY29" fmla="*/ 113071 h 289705"/>
                <a:gd name="connsiteX30" fmla="*/ 1523714 w 2577500"/>
                <a:gd name="connsiteY30" fmla="*/ 141381 h 289705"/>
                <a:gd name="connsiteX31" fmla="*/ 1586158 w 2577500"/>
                <a:gd name="connsiteY31" fmla="*/ 179821 h 289705"/>
                <a:gd name="connsiteX32" fmla="*/ 1648461 w 2577500"/>
                <a:gd name="connsiteY32" fmla="*/ 225282 h 289705"/>
                <a:gd name="connsiteX33" fmla="*/ 1721498 w 2577500"/>
                <a:gd name="connsiteY33" fmla="*/ 197700 h 289705"/>
                <a:gd name="connsiteX34" fmla="*/ 1749947 w 2577500"/>
                <a:gd name="connsiteY34" fmla="*/ 234775 h 289705"/>
                <a:gd name="connsiteX35" fmla="*/ 1826377 w 2577500"/>
                <a:gd name="connsiteY35" fmla="*/ 224316 h 289705"/>
                <a:gd name="connsiteX36" fmla="*/ 1904139 w 2577500"/>
                <a:gd name="connsiteY36" fmla="*/ 252143 h 289705"/>
                <a:gd name="connsiteX37" fmla="*/ 1970814 w 2577500"/>
                <a:gd name="connsiteY37" fmla="*/ 255137 h 289705"/>
                <a:gd name="connsiteX38" fmla="*/ 2030202 w 2577500"/>
                <a:gd name="connsiteY38" fmla="*/ 274227 h 289705"/>
                <a:gd name="connsiteX39" fmla="*/ 2109954 w 2577500"/>
                <a:gd name="connsiteY39" fmla="*/ 289685 h 289705"/>
                <a:gd name="connsiteX40" fmla="*/ 2198737 w 2577500"/>
                <a:gd name="connsiteY40" fmla="*/ 270975 h 289705"/>
                <a:gd name="connsiteX41" fmla="*/ 2245827 w 2577500"/>
                <a:gd name="connsiteY41" fmla="*/ 281752 h 289705"/>
                <a:gd name="connsiteX42" fmla="*/ 2298503 w 2577500"/>
                <a:gd name="connsiteY42" fmla="*/ 276948 h 289705"/>
                <a:gd name="connsiteX43" fmla="*/ 2391228 w 2577500"/>
                <a:gd name="connsiteY43" fmla="*/ 274296 h 289705"/>
                <a:gd name="connsiteX44" fmla="*/ 2467285 w 2577500"/>
                <a:gd name="connsiteY44" fmla="*/ 265110 h 289705"/>
                <a:gd name="connsiteX45" fmla="*/ 2524046 w 2577500"/>
                <a:gd name="connsiteY45" fmla="*/ 277574 h 289705"/>
                <a:gd name="connsiteX46" fmla="*/ 2577500 w 2577500"/>
                <a:gd name="connsiteY46" fmla="*/ 263287 h 289705"/>
                <a:gd name="connsiteX0" fmla="*/ 0 w 2577500"/>
                <a:gd name="connsiteY0" fmla="*/ 245230 h 289705"/>
                <a:gd name="connsiteX1" fmla="*/ 57757 w 2577500"/>
                <a:gd name="connsiteY1" fmla="*/ 237603 h 289705"/>
                <a:gd name="connsiteX2" fmla="*/ 133774 w 2577500"/>
                <a:gd name="connsiteY2" fmla="*/ 230530 h 289705"/>
                <a:gd name="connsiteX3" fmla="*/ 209470 w 2577500"/>
                <a:gd name="connsiteY3" fmla="*/ 237542 h 289705"/>
                <a:gd name="connsiteX4" fmla="*/ 310653 w 2577500"/>
                <a:gd name="connsiteY4" fmla="*/ 214546 h 289705"/>
                <a:gd name="connsiteX5" fmla="*/ 387880 w 2577500"/>
                <a:gd name="connsiteY5" fmla="*/ 225595 h 289705"/>
                <a:gd name="connsiteX6" fmla="*/ 464796 w 2577500"/>
                <a:gd name="connsiteY6" fmla="*/ 209021 h 289705"/>
                <a:gd name="connsiteX7" fmla="*/ 504354 w 2577500"/>
                <a:gd name="connsiteY7" fmla="*/ 180134 h 289705"/>
                <a:gd name="connsiteX8" fmla="*/ 533852 w 2577500"/>
                <a:gd name="connsiteY8" fmla="*/ 198842 h 289705"/>
                <a:gd name="connsiteX9" fmla="*/ 582690 w 2577500"/>
                <a:gd name="connsiteY9" fmla="*/ 165465 h 289705"/>
                <a:gd name="connsiteX10" fmla="*/ 660985 w 2577500"/>
                <a:gd name="connsiteY10" fmla="*/ 159492 h 289705"/>
                <a:gd name="connsiteX11" fmla="*/ 714294 w 2577500"/>
                <a:gd name="connsiteY11" fmla="*/ 124807 h 289705"/>
                <a:gd name="connsiteX12" fmla="*/ 757588 w 2577500"/>
                <a:gd name="connsiteY12" fmla="*/ 98367 h 289705"/>
                <a:gd name="connsiteX13" fmla="*/ 800308 w 2577500"/>
                <a:gd name="connsiteY13" fmla="*/ 107064 h 289705"/>
                <a:gd name="connsiteX14" fmla="*/ 814881 w 2577500"/>
                <a:gd name="connsiteY14" fmla="*/ 67643 h 289705"/>
                <a:gd name="connsiteX15" fmla="*/ 842922 w 2577500"/>
                <a:gd name="connsiteY15" fmla="*/ 89946 h 289705"/>
                <a:gd name="connsiteX16" fmla="*/ 867268 w 2577500"/>
                <a:gd name="connsiteY16" fmla="*/ 65262 h 289705"/>
                <a:gd name="connsiteX17" fmla="*/ 891081 w 2577500"/>
                <a:gd name="connsiteY17" fmla="*/ 24780 h 289705"/>
                <a:gd name="connsiteX18" fmla="*/ 938706 w 2577500"/>
                <a:gd name="connsiteY18" fmla="*/ 65262 h 289705"/>
                <a:gd name="connsiteX19" fmla="*/ 1008542 w 2577500"/>
                <a:gd name="connsiteY19" fmla="*/ 2 h 289705"/>
                <a:gd name="connsiteX20" fmla="*/ 1055387 w 2577500"/>
                <a:gd name="connsiteY20" fmla="*/ 62880 h 289705"/>
                <a:gd name="connsiteX21" fmla="*/ 1121777 w 2577500"/>
                <a:gd name="connsiteY21" fmla="*/ 6901 h 289705"/>
                <a:gd name="connsiteX22" fmla="*/ 1170465 w 2577500"/>
                <a:gd name="connsiteY22" fmla="*/ 45382 h 289705"/>
                <a:gd name="connsiteX23" fmla="*/ 1224992 w 2577500"/>
                <a:gd name="connsiteY23" fmla="*/ 22674 h 289705"/>
                <a:gd name="connsiteX24" fmla="*/ 1260603 w 2577500"/>
                <a:gd name="connsiteY24" fmla="*/ 60674 h 289705"/>
                <a:gd name="connsiteX25" fmla="*/ 1302154 w 2577500"/>
                <a:gd name="connsiteY25" fmla="*/ 38823 h 289705"/>
                <a:gd name="connsiteX26" fmla="*/ 1342247 w 2577500"/>
                <a:gd name="connsiteY26" fmla="*/ 83834 h 289705"/>
                <a:gd name="connsiteX27" fmla="*/ 1393001 w 2577500"/>
                <a:gd name="connsiteY27" fmla="*/ 59296 h 289705"/>
                <a:gd name="connsiteX28" fmla="*/ 1450572 w 2577500"/>
                <a:gd name="connsiteY28" fmla="*/ 87836 h 289705"/>
                <a:gd name="connsiteX29" fmla="*/ 1488848 w 2577500"/>
                <a:gd name="connsiteY29" fmla="*/ 141374 h 289705"/>
                <a:gd name="connsiteX30" fmla="*/ 1523714 w 2577500"/>
                <a:gd name="connsiteY30" fmla="*/ 141381 h 289705"/>
                <a:gd name="connsiteX31" fmla="*/ 1586158 w 2577500"/>
                <a:gd name="connsiteY31" fmla="*/ 179821 h 289705"/>
                <a:gd name="connsiteX32" fmla="*/ 1648461 w 2577500"/>
                <a:gd name="connsiteY32" fmla="*/ 225282 h 289705"/>
                <a:gd name="connsiteX33" fmla="*/ 1721498 w 2577500"/>
                <a:gd name="connsiteY33" fmla="*/ 197700 h 289705"/>
                <a:gd name="connsiteX34" fmla="*/ 1749947 w 2577500"/>
                <a:gd name="connsiteY34" fmla="*/ 234775 h 289705"/>
                <a:gd name="connsiteX35" fmla="*/ 1826377 w 2577500"/>
                <a:gd name="connsiteY35" fmla="*/ 224316 h 289705"/>
                <a:gd name="connsiteX36" fmla="*/ 1904139 w 2577500"/>
                <a:gd name="connsiteY36" fmla="*/ 252143 h 289705"/>
                <a:gd name="connsiteX37" fmla="*/ 1970814 w 2577500"/>
                <a:gd name="connsiteY37" fmla="*/ 255137 h 289705"/>
                <a:gd name="connsiteX38" fmla="*/ 2030202 w 2577500"/>
                <a:gd name="connsiteY38" fmla="*/ 274227 h 289705"/>
                <a:gd name="connsiteX39" fmla="*/ 2109954 w 2577500"/>
                <a:gd name="connsiteY39" fmla="*/ 289685 h 289705"/>
                <a:gd name="connsiteX40" fmla="*/ 2198737 w 2577500"/>
                <a:gd name="connsiteY40" fmla="*/ 270975 h 289705"/>
                <a:gd name="connsiteX41" fmla="*/ 2245827 w 2577500"/>
                <a:gd name="connsiteY41" fmla="*/ 281752 h 289705"/>
                <a:gd name="connsiteX42" fmla="*/ 2298503 w 2577500"/>
                <a:gd name="connsiteY42" fmla="*/ 276948 h 289705"/>
                <a:gd name="connsiteX43" fmla="*/ 2391228 w 2577500"/>
                <a:gd name="connsiteY43" fmla="*/ 274296 h 289705"/>
                <a:gd name="connsiteX44" fmla="*/ 2467285 w 2577500"/>
                <a:gd name="connsiteY44" fmla="*/ 265110 h 289705"/>
                <a:gd name="connsiteX45" fmla="*/ 2524046 w 2577500"/>
                <a:gd name="connsiteY45" fmla="*/ 277574 h 289705"/>
                <a:gd name="connsiteX46" fmla="*/ 2577500 w 2577500"/>
                <a:gd name="connsiteY46" fmla="*/ 263287 h 289705"/>
                <a:gd name="connsiteX0" fmla="*/ 0 w 2577500"/>
                <a:gd name="connsiteY0" fmla="*/ 245230 h 289705"/>
                <a:gd name="connsiteX1" fmla="*/ 57757 w 2577500"/>
                <a:gd name="connsiteY1" fmla="*/ 237603 h 289705"/>
                <a:gd name="connsiteX2" fmla="*/ 133774 w 2577500"/>
                <a:gd name="connsiteY2" fmla="*/ 230530 h 289705"/>
                <a:gd name="connsiteX3" fmla="*/ 209470 w 2577500"/>
                <a:gd name="connsiteY3" fmla="*/ 237542 h 289705"/>
                <a:gd name="connsiteX4" fmla="*/ 310653 w 2577500"/>
                <a:gd name="connsiteY4" fmla="*/ 214546 h 289705"/>
                <a:gd name="connsiteX5" fmla="*/ 387880 w 2577500"/>
                <a:gd name="connsiteY5" fmla="*/ 225595 h 289705"/>
                <a:gd name="connsiteX6" fmla="*/ 464796 w 2577500"/>
                <a:gd name="connsiteY6" fmla="*/ 209021 h 289705"/>
                <a:gd name="connsiteX7" fmla="*/ 504354 w 2577500"/>
                <a:gd name="connsiteY7" fmla="*/ 180134 h 289705"/>
                <a:gd name="connsiteX8" fmla="*/ 533852 w 2577500"/>
                <a:gd name="connsiteY8" fmla="*/ 198842 h 289705"/>
                <a:gd name="connsiteX9" fmla="*/ 582690 w 2577500"/>
                <a:gd name="connsiteY9" fmla="*/ 165465 h 289705"/>
                <a:gd name="connsiteX10" fmla="*/ 660985 w 2577500"/>
                <a:gd name="connsiteY10" fmla="*/ 159492 h 289705"/>
                <a:gd name="connsiteX11" fmla="*/ 714294 w 2577500"/>
                <a:gd name="connsiteY11" fmla="*/ 124807 h 289705"/>
                <a:gd name="connsiteX12" fmla="*/ 757588 w 2577500"/>
                <a:gd name="connsiteY12" fmla="*/ 98367 h 289705"/>
                <a:gd name="connsiteX13" fmla="*/ 800308 w 2577500"/>
                <a:gd name="connsiteY13" fmla="*/ 107064 h 289705"/>
                <a:gd name="connsiteX14" fmla="*/ 814881 w 2577500"/>
                <a:gd name="connsiteY14" fmla="*/ 67643 h 289705"/>
                <a:gd name="connsiteX15" fmla="*/ 842922 w 2577500"/>
                <a:gd name="connsiteY15" fmla="*/ 89946 h 289705"/>
                <a:gd name="connsiteX16" fmla="*/ 867268 w 2577500"/>
                <a:gd name="connsiteY16" fmla="*/ 65262 h 289705"/>
                <a:gd name="connsiteX17" fmla="*/ 891081 w 2577500"/>
                <a:gd name="connsiteY17" fmla="*/ 24780 h 289705"/>
                <a:gd name="connsiteX18" fmla="*/ 938706 w 2577500"/>
                <a:gd name="connsiteY18" fmla="*/ 65262 h 289705"/>
                <a:gd name="connsiteX19" fmla="*/ 1008542 w 2577500"/>
                <a:gd name="connsiteY19" fmla="*/ 2 h 289705"/>
                <a:gd name="connsiteX20" fmla="*/ 1055387 w 2577500"/>
                <a:gd name="connsiteY20" fmla="*/ 62880 h 289705"/>
                <a:gd name="connsiteX21" fmla="*/ 1121777 w 2577500"/>
                <a:gd name="connsiteY21" fmla="*/ 6901 h 289705"/>
                <a:gd name="connsiteX22" fmla="*/ 1170465 w 2577500"/>
                <a:gd name="connsiteY22" fmla="*/ 45382 h 289705"/>
                <a:gd name="connsiteX23" fmla="*/ 1224992 w 2577500"/>
                <a:gd name="connsiteY23" fmla="*/ 22674 h 289705"/>
                <a:gd name="connsiteX24" fmla="*/ 1260603 w 2577500"/>
                <a:gd name="connsiteY24" fmla="*/ 60674 h 289705"/>
                <a:gd name="connsiteX25" fmla="*/ 1302154 w 2577500"/>
                <a:gd name="connsiteY25" fmla="*/ 38823 h 289705"/>
                <a:gd name="connsiteX26" fmla="*/ 1342247 w 2577500"/>
                <a:gd name="connsiteY26" fmla="*/ 83834 h 289705"/>
                <a:gd name="connsiteX27" fmla="*/ 1393001 w 2577500"/>
                <a:gd name="connsiteY27" fmla="*/ 59296 h 289705"/>
                <a:gd name="connsiteX28" fmla="*/ 1450572 w 2577500"/>
                <a:gd name="connsiteY28" fmla="*/ 87836 h 289705"/>
                <a:gd name="connsiteX29" fmla="*/ 1488848 w 2577500"/>
                <a:gd name="connsiteY29" fmla="*/ 141374 h 289705"/>
                <a:gd name="connsiteX30" fmla="*/ 1543544 w 2577500"/>
                <a:gd name="connsiteY30" fmla="*/ 137135 h 289705"/>
                <a:gd name="connsiteX31" fmla="*/ 1586158 w 2577500"/>
                <a:gd name="connsiteY31" fmla="*/ 179821 h 289705"/>
                <a:gd name="connsiteX32" fmla="*/ 1648461 w 2577500"/>
                <a:gd name="connsiteY32" fmla="*/ 225282 h 289705"/>
                <a:gd name="connsiteX33" fmla="*/ 1721498 w 2577500"/>
                <a:gd name="connsiteY33" fmla="*/ 197700 h 289705"/>
                <a:gd name="connsiteX34" fmla="*/ 1749947 w 2577500"/>
                <a:gd name="connsiteY34" fmla="*/ 234775 h 289705"/>
                <a:gd name="connsiteX35" fmla="*/ 1826377 w 2577500"/>
                <a:gd name="connsiteY35" fmla="*/ 224316 h 289705"/>
                <a:gd name="connsiteX36" fmla="*/ 1904139 w 2577500"/>
                <a:gd name="connsiteY36" fmla="*/ 252143 h 289705"/>
                <a:gd name="connsiteX37" fmla="*/ 1970814 w 2577500"/>
                <a:gd name="connsiteY37" fmla="*/ 255137 h 289705"/>
                <a:gd name="connsiteX38" fmla="*/ 2030202 w 2577500"/>
                <a:gd name="connsiteY38" fmla="*/ 274227 h 289705"/>
                <a:gd name="connsiteX39" fmla="*/ 2109954 w 2577500"/>
                <a:gd name="connsiteY39" fmla="*/ 289685 h 289705"/>
                <a:gd name="connsiteX40" fmla="*/ 2198737 w 2577500"/>
                <a:gd name="connsiteY40" fmla="*/ 270975 h 289705"/>
                <a:gd name="connsiteX41" fmla="*/ 2245827 w 2577500"/>
                <a:gd name="connsiteY41" fmla="*/ 281752 h 289705"/>
                <a:gd name="connsiteX42" fmla="*/ 2298503 w 2577500"/>
                <a:gd name="connsiteY42" fmla="*/ 276948 h 289705"/>
                <a:gd name="connsiteX43" fmla="*/ 2391228 w 2577500"/>
                <a:gd name="connsiteY43" fmla="*/ 274296 h 289705"/>
                <a:gd name="connsiteX44" fmla="*/ 2467285 w 2577500"/>
                <a:gd name="connsiteY44" fmla="*/ 265110 h 289705"/>
                <a:gd name="connsiteX45" fmla="*/ 2524046 w 2577500"/>
                <a:gd name="connsiteY45" fmla="*/ 277574 h 289705"/>
                <a:gd name="connsiteX46" fmla="*/ 2577500 w 2577500"/>
                <a:gd name="connsiteY46" fmla="*/ 263287 h 289705"/>
                <a:gd name="connsiteX0" fmla="*/ 0 w 2577500"/>
                <a:gd name="connsiteY0" fmla="*/ 245230 h 289705"/>
                <a:gd name="connsiteX1" fmla="*/ 57757 w 2577500"/>
                <a:gd name="connsiteY1" fmla="*/ 237603 h 289705"/>
                <a:gd name="connsiteX2" fmla="*/ 133774 w 2577500"/>
                <a:gd name="connsiteY2" fmla="*/ 230530 h 289705"/>
                <a:gd name="connsiteX3" fmla="*/ 209470 w 2577500"/>
                <a:gd name="connsiteY3" fmla="*/ 237542 h 289705"/>
                <a:gd name="connsiteX4" fmla="*/ 310653 w 2577500"/>
                <a:gd name="connsiteY4" fmla="*/ 214546 h 289705"/>
                <a:gd name="connsiteX5" fmla="*/ 387880 w 2577500"/>
                <a:gd name="connsiteY5" fmla="*/ 225595 h 289705"/>
                <a:gd name="connsiteX6" fmla="*/ 464796 w 2577500"/>
                <a:gd name="connsiteY6" fmla="*/ 209021 h 289705"/>
                <a:gd name="connsiteX7" fmla="*/ 504354 w 2577500"/>
                <a:gd name="connsiteY7" fmla="*/ 180134 h 289705"/>
                <a:gd name="connsiteX8" fmla="*/ 533852 w 2577500"/>
                <a:gd name="connsiteY8" fmla="*/ 198842 h 289705"/>
                <a:gd name="connsiteX9" fmla="*/ 582690 w 2577500"/>
                <a:gd name="connsiteY9" fmla="*/ 165465 h 289705"/>
                <a:gd name="connsiteX10" fmla="*/ 660985 w 2577500"/>
                <a:gd name="connsiteY10" fmla="*/ 159492 h 289705"/>
                <a:gd name="connsiteX11" fmla="*/ 714294 w 2577500"/>
                <a:gd name="connsiteY11" fmla="*/ 124807 h 289705"/>
                <a:gd name="connsiteX12" fmla="*/ 757588 w 2577500"/>
                <a:gd name="connsiteY12" fmla="*/ 98367 h 289705"/>
                <a:gd name="connsiteX13" fmla="*/ 800308 w 2577500"/>
                <a:gd name="connsiteY13" fmla="*/ 107064 h 289705"/>
                <a:gd name="connsiteX14" fmla="*/ 814881 w 2577500"/>
                <a:gd name="connsiteY14" fmla="*/ 67643 h 289705"/>
                <a:gd name="connsiteX15" fmla="*/ 842922 w 2577500"/>
                <a:gd name="connsiteY15" fmla="*/ 89946 h 289705"/>
                <a:gd name="connsiteX16" fmla="*/ 867268 w 2577500"/>
                <a:gd name="connsiteY16" fmla="*/ 65262 h 289705"/>
                <a:gd name="connsiteX17" fmla="*/ 891081 w 2577500"/>
                <a:gd name="connsiteY17" fmla="*/ 24780 h 289705"/>
                <a:gd name="connsiteX18" fmla="*/ 938706 w 2577500"/>
                <a:gd name="connsiteY18" fmla="*/ 65262 h 289705"/>
                <a:gd name="connsiteX19" fmla="*/ 1008542 w 2577500"/>
                <a:gd name="connsiteY19" fmla="*/ 2 h 289705"/>
                <a:gd name="connsiteX20" fmla="*/ 1055387 w 2577500"/>
                <a:gd name="connsiteY20" fmla="*/ 62880 h 289705"/>
                <a:gd name="connsiteX21" fmla="*/ 1121777 w 2577500"/>
                <a:gd name="connsiteY21" fmla="*/ 6901 h 289705"/>
                <a:gd name="connsiteX22" fmla="*/ 1170465 w 2577500"/>
                <a:gd name="connsiteY22" fmla="*/ 45382 h 289705"/>
                <a:gd name="connsiteX23" fmla="*/ 1224992 w 2577500"/>
                <a:gd name="connsiteY23" fmla="*/ 22674 h 289705"/>
                <a:gd name="connsiteX24" fmla="*/ 1260603 w 2577500"/>
                <a:gd name="connsiteY24" fmla="*/ 60674 h 289705"/>
                <a:gd name="connsiteX25" fmla="*/ 1302154 w 2577500"/>
                <a:gd name="connsiteY25" fmla="*/ 38823 h 289705"/>
                <a:gd name="connsiteX26" fmla="*/ 1342247 w 2577500"/>
                <a:gd name="connsiteY26" fmla="*/ 83834 h 289705"/>
                <a:gd name="connsiteX27" fmla="*/ 1393001 w 2577500"/>
                <a:gd name="connsiteY27" fmla="*/ 59296 h 289705"/>
                <a:gd name="connsiteX28" fmla="*/ 1450572 w 2577500"/>
                <a:gd name="connsiteY28" fmla="*/ 87836 h 289705"/>
                <a:gd name="connsiteX29" fmla="*/ 1488848 w 2577500"/>
                <a:gd name="connsiteY29" fmla="*/ 141374 h 289705"/>
                <a:gd name="connsiteX30" fmla="*/ 1543544 w 2577500"/>
                <a:gd name="connsiteY30" fmla="*/ 137135 h 289705"/>
                <a:gd name="connsiteX31" fmla="*/ 1576243 w 2577500"/>
                <a:gd name="connsiteY31" fmla="*/ 193972 h 289705"/>
                <a:gd name="connsiteX32" fmla="*/ 1648461 w 2577500"/>
                <a:gd name="connsiteY32" fmla="*/ 225282 h 289705"/>
                <a:gd name="connsiteX33" fmla="*/ 1721498 w 2577500"/>
                <a:gd name="connsiteY33" fmla="*/ 197700 h 289705"/>
                <a:gd name="connsiteX34" fmla="*/ 1749947 w 2577500"/>
                <a:gd name="connsiteY34" fmla="*/ 234775 h 289705"/>
                <a:gd name="connsiteX35" fmla="*/ 1826377 w 2577500"/>
                <a:gd name="connsiteY35" fmla="*/ 224316 h 289705"/>
                <a:gd name="connsiteX36" fmla="*/ 1904139 w 2577500"/>
                <a:gd name="connsiteY36" fmla="*/ 252143 h 289705"/>
                <a:gd name="connsiteX37" fmla="*/ 1970814 w 2577500"/>
                <a:gd name="connsiteY37" fmla="*/ 255137 h 289705"/>
                <a:gd name="connsiteX38" fmla="*/ 2030202 w 2577500"/>
                <a:gd name="connsiteY38" fmla="*/ 274227 h 289705"/>
                <a:gd name="connsiteX39" fmla="*/ 2109954 w 2577500"/>
                <a:gd name="connsiteY39" fmla="*/ 289685 h 289705"/>
                <a:gd name="connsiteX40" fmla="*/ 2198737 w 2577500"/>
                <a:gd name="connsiteY40" fmla="*/ 270975 h 289705"/>
                <a:gd name="connsiteX41" fmla="*/ 2245827 w 2577500"/>
                <a:gd name="connsiteY41" fmla="*/ 281752 h 289705"/>
                <a:gd name="connsiteX42" fmla="*/ 2298503 w 2577500"/>
                <a:gd name="connsiteY42" fmla="*/ 276948 h 289705"/>
                <a:gd name="connsiteX43" fmla="*/ 2391228 w 2577500"/>
                <a:gd name="connsiteY43" fmla="*/ 274296 h 289705"/>
                <a:gd name="connsiteX44" fmla="*/ 2467285 w 2577500"/>
                <a:gd name="connsiteY44" fmla="*/ 265110 h 289705"/>
                <a:gd name="connsiteX45" fmla="*/ 2524046 w 2577500"/>
                <a:gd name="connsiteY45" fmla="*/ 277574 h 289705"/>
                <a:gd name="connsiteX46" fmla="*/ 2577500 w 2577500"/>
                <a:gd name="connsiteY46" fmla="*/ 263287 h 289705"/>
                <a:gd name="connsiteX0" fmla="*/ 0 w 2577500"/>
                <a:gd name="connsiteY0" fmla="*/ 245230 h 289705"/>
                <a:gd name="connsiteX1" fmla="*/ 57757 w 2577500"/>
                <a:gd name="connsiteY1" fmla="*/ 237603 h 289705"/>
                <a:gd name="connsiteX2" fmla="*/ 133774 w 2577500"/>
                <a:gd name="connsiteY2" fmla="*/ 230530 h 289705"/>
                <a:gd name="connsiteX3" fmla="*/ 209470 w 2577500"/>
                <a:gd name="connsiteY3" fmla="*/ 237542 h 289705"/>
                <a:gd name="connsiteX4" fmla="*/ 310653 w 2577500"/>
                <a:gd name="connsiteY4" fmla="*/ 214546 h 289705"/>
                <a:gd name="connsiteX5" fmla="*/ 387880 w 2577500"/>
                <a:gd name="connsiteY5" fmla="*/ 225595 h 289705"/>
                <a:gd name="connsiteX6" fmla="*/ 464796 w 2577500"/>
                <a:gd name="connsiteY6" fmla="*/ 209021 h 289705"/>
                <a:gd name="connsiteX7" fmla="*/ 504354 w 2577500"/>
                <a:gd name="connsiteY7" fmla="*/ 180134 h 289705"/>
                <a:gd name="connsiteX8" fmla="*/ 533852 w 2577500"/>
                <a:gd name="connsiteY8" fmla="*/ 198842 h 289705"/>
                <a:gd name="connsiteX9" fmla="*/ 582690 w 2577500"/>
                <a:gd name="connsiteY9" fmla="*/ 165465 h 289705"/>
                <a:gd name="connsiteX10" fmla="*/ 660985 w 2577500"/>
                <a:gd name="connsiteY10" fmla="*/ 159492 h 289705"/>
                <a:gd name="connsiteX11" fmla="*/ 714294 w 2577500"/>
                <a:gd name="connsiteY11" fmla="*/ 124807 h 289705"/>
                <a:gd name="connsiteX12" fmla="*/ 757588 w 2577500"/>
                <a:gd name="connsiteY12" fmla="*/ 98367 h 289705"/>
                <a:gd name="connsiteX13" fmla="*/ 800308 w 2577500"/>
                <a:gd name="connsiteY13" fmla="*/ 107064 h 289705"/>
                <a:gd name="connsiteX14" fmla="*/ 814881 w 2577500"/>
                <a:gd name="connsiteY14" fmla="*/ 67643 h 289705"/>
                <a:gd name="connsiteX15" fmla="*/ 842922 w 2577500"/>
                <a:gd name="connsiteY15" fmla="*/ 89946 h 289705"/>
                <a:gd name="connsiteX16" fmla="*/ 867268 w 2577500"/>
                <a:gd name="connsiteY16" fmla="*/ 65262 h 289705"/>
                <a:gd name="connsiteX17" fmla="*/ 891081 w 2577500"/>
                <a:gd name="connsiteY17" fmla="*/ 24780 h 289705"/>
                <a:gd name="connsiteX18" fmla="*/ 938706 w 2577500"/>
                <a:gd name="connsiteY18" fmla="*/ 65262 h 289705"/>
                <a:gd name="connsiteX19" fmla="*/ 1008542 w 2577500"/>
                <a:gd name="connsiteY19" fmla="*/ 2 h 289705"/>
                <a:gd name="connsiteX20" fmla="*/ 1055387 w 2577500"/>
                <a:gd name="connsiteY20" fmla="*/ 62880 h 289705"/>
                <a:gd name="connsiteX21" fmla="*/ 1121777 w 2577500"/>
                <a:gd name="connsiteY21" fmla="*/ 6901 h 289705"/>
                <a:gd name="connsiteX22" fmla="*/ 1170465 w 2577500"/>
                <a:gd name="connsiteY22" fmla="*/ 45382 h 289705"/>
                <a:gd name="connsiteX23" fmla="*/ 1224992 w 2577500"/>
                <a:gd name="connsiteY23" fmla="*/ 22674 h 289705"/>
                <a:gd name="connsiteX24" fmla="*/ 1260603 w 2577500"/>
                <a:gd name="connsiteY24" fmla="*/ 60674 h 289705"/>
                <a:gd name="connsiteX25" fmla="*/ 1302154 w 2577500"/>
                <a:gd name="connsiteY25" fmla="*/ 38823 h 289705"/>
                <a:gd name="connsiteX26" fmla="*/ 1342247 w 2577500"/>
                <a:gd name="connsiteY26" fmla="*/ 83834 h 289705"/>
                <a:gd name="connsiteX27" fmla="*/ 1393001 w 2577500"/>
                <a:gd name="connsiteY27" fmla="*/ 59296 h 289705"/>
                <a:gd name="connsiteX28" fmla="*/ 1450572 w 2577500"/>
                <a:gd name="connsiteY28" fmla="*/ 87836 h 289705"/>
                <a:gd name="connsiteX29" fmla="*/ 1488848 w 2577500"/>
                <a:gd name="connsiteY29" fmla="*/ 141374 h 289705"/>
                <a:gd name="connsiteX30" fmla="*/ 1543544 w 2577500"/>
                <a:gd name="connsiteY30" fmla="*/ 137135 h 289705"/>
                <a:gd name="connsiteX31" fmla="*/ 1576243 w 2577500"/>
                <a:gd name="connsiteY31" fmla="*/ 193972 h 289705"/>
                <a:gd name="connsiteX32" fmla="*/ 1641851 w 2577500"/>
                <a:gd name="connsiteY32" fmla="*/ 188488 h 289705"/>
                <a:gd name="connsiteX33" fmla="*/ 1721498 w 2577500"/>
                <a:gd name="connsiteY33" fmla="*/ 197700 h 289705"/>
                <a:gd name="connsiteX34" fmla="*/ 1749947 w 2577500"/>
                <a:gd name="connsiteY34" fmla="*/ 234775 h 289705"/>
                <a:gd name="connsiteX35" fmla="*/ 1826377 w 2577500"/>
                <a:gd name="connsiteY35" fmla="*/ 224316 h 289705"/>
                <a:gd name="connsiteX36" fmla="*/ 1904139 w 2577500"/>
                <a:gd name="connsiteY36" fmla="*/ 252143 h 289705"/>
                <a:gd name="connsiteX37" fmla="*/ 1970814 w 2577500"/>
                <a:gd name="connsiteY37" fmla="*/ 255137 h 289705"/>
                <a:gd name="connsiteX38" fmla="*/ 2030202 w 2577500"/>
                <a:gd name="connsiteY38" fmla="*/ 274227 h 289705"/>
                <a:gd name="connsiteX39" fmla="*/ 2109954 w 2577500"/>
                <a:gd name="connsiteY39" fmla="*/ 289685 h 289705"/>
                <a:gd name="connsiteX40" fmla="*/ 2198737 w 2577500"/>
                <a:gd name="connsiteY40" fmla="*/ 270975 h 289705"/>
                <a:gd name="connsiteX41" fmla="*/ 2245827 w 2577500"/>
                <a:gd name="connsiteY41" fmla="*/ 281752 h 289705"/>
                <a:gd name="connsiteX42" fmla="*/ 2298503 w 2577500"/>
                <a:gd name="connsiteY42" fmla="*/ 276948 h 289705"/>
                <a:gd name="connsiteX43" fmla="*/ 2391228 w 2577500"/>
                <a:gd name="connsiteY43" fmla="*/ 274296 h 289705"/>
                <a:gd name="connsiteX44" fmla="*/ 2467285 w 2577500"/>
                <a:gd name="connsiteY44" fmla="*/ 265110 h 289705"/>
                <a:gd name="connsiteX45" fmla="*/ 2524046 w 2577500"/>
                <a:gd name="connsiteY45" fmla="*/ 277574 h 289705"/>
                <a:gd name="connsiteX46" fmla="*/ 2577500 w 2577500"/>
                <a:gd name="connsiteY46" fmla="*/ 263287 h 289705"/>
                <a:gd name="connsiteX0" fmla="*/ 0 w 2577500"/>
                <a:gd name="connsiteY0" fmla="*/ 245230 h 289705"/>
                <a:gd name="connsiteX1" fmla="*/ 57757 w 2577500"/>
                <a:gd name="connsiteY1" fmla="*/ 237603 h 289705"/>
                <a:gd name="connsiteX2" fmla="*/ 133774 w 2577500"/>
                <a:gd name="connsiteY2" fmla="*/ 230530 h 289705"/>
                <a:gd name="connsiteX3" fmla="*/ 209470 w 2577500"/>
                <a:gd name="connsiteY3" fmla="*/ 237542 h 289705"/>
                <a:gd name="connsiteX4" fmla="*/ 310653 w 2577500"/>
                <a:gd name="connsiteY4" fmla="*/ 214546 h 289705"/>
                <a:gd name="connsiteX5" fmla="*/ 387880 w 2577500"/>
                <a:gd name="connsiteY5" fmla="*/ 225595 h 289705"/>
                <a:gd name="connsiteX6" fmla="*/ 464796 w 2577500"/>
                <a:gd name="connsiteY6" fmla="*/ 209021 h 289705"/>
                <a:gd name="connsiteX7" fmla="*/ 504354 w 2577500"/>
                <a:gd name="connsiteY7" fmla="*/ 180134 h 289705"/>
                <a:gd name="connsiteX8" fmla="*/ 533852 w 2577500"/>
                <a:gd name="connsiteY8" fmla="*/ 198842 h 289705"/>
                <a:gd name="connsiteX9" fmla="*/ 582690 w 2577500"/>
                <a:gd name="connsiteY9" fmla="*/ 165465 h 289705"/>
                <a:gd name="connsiteX10" fmla="*/ 660985 w 2577500"/>
                <a:gd name="connsiteY10" fmla="*/ 159492 h 289705"/>
                <a:gd name="connsiteX11" fmla="*/ 714294 w 2577500"/>
                <a:gd name="connsiteY11" fmla="*/ 124807 h 289705"/>
                <a:gd name="connsiteX12" fmla="*/ 757588 w 2577500"/>
                <a:gd name="connsiteY12" fmla="*/ 98367 h 289705"/>
                <a:gd name="connsiteX13" fmla="*/ 800308 w 2577500"/>
                <a:gd name="connsiteY13" fmla="*/ 107064 h 289705"/>
                <a:gd name="connsiteX14" fmla="*/ 814881 w 2577500"/>
                <a:gd name="connsiteY14" fmla="*/ 67643 h 289705"/>
                <a:gd name="connsiteX15" fmla="*/ 842922 w 2577500"/>
                <a:gd name="connsiteY15" fmla="*/ 89946 h 289705"/>
                <a:gd name="connsiteX16" fmla="*/ 867268 w 2577500"/>
                <a:gd name="connsiteY16" fmla="*/ 65262 h 289705"/>
                <a:gd name="connsiteX17" fmla="*/ 891081 w 2577500"/>
                <a:gd name="connsiteY17" fmla="*/ 24780 h 289705"/>
                <a:gd name="connsiteX18" fmla="*/ 938706 w 2577500"/>
                <a:gd name="connsiteY18" fmla="*/ 65262 h 289705"/>
                <a:gd name="connsiteX19" fmla="*/ 1008542 w 2577500"/>
                <a:gd name="connsiteY19" fmla="*/ 2 h 289705"/>
                <a:gd name="connsiteX20" fmla="*/ 1055387 w 2577500"/>
                <a:gd name="connsiteY20" fmla="*/ 62880 h 289705"/>
                <a:gd name="connsiteX21" fmla="*/ 1121777 w 2577500"/>
                <a:gd name="connsiteY21" fmla="*/ 6901 h 289705"/>
                <a:gd name="connsiteX22" fmla="*/ 1170465 w 2577500"/>
                <a:gd name="connsiteY22" fmla="*/ 45382 h 289705"/>
                <a:gd name="connsiteX23" fmla="*/ 1224992 w 2577500"/>
                <a:gd name="connsiteY23" fmla="*/ 22674 h 289705"/>
                <a:gd name="connsiteX24" fmla="*/ 1260603 w 2577500"/>
                <a:gd name="connsiteY24" fmla="*/ 60674 h 289705"/>
                <a:gd name="connsiteX25" fmla="*/ 1302154 w 2577500"/>
                <a:gd name="connsiteY25" fmla="*/ 38823 h 289705"/>
                <a:gd name="connsiteX26" fmla="*/ 1342247 w 2577500"/>
                <a:gd name="connsiteY26" fmla="*/ 83834 h 289705"/>
                <a:gd name="connsiteX27" fmla="*/ 1393001 w 2577500"/>
                <a:gd name="connsiteY27" fmla="*/ 59296 h 289705"/>
                <a:gd name="connsiteX28" fmla="*/ 1450572 w 2577500"/>
                <a:gd name="connsiteY28" fmla="*/ 87836 h 289705"/>
                <a:gd name="connsiteX29" fmla="*/ 1488848 w 2577500"/>
                <a:gd name="connsiteY29" fmla="*/ 141374 h 289705"/>
                <a:gd name="connsiteX30" fmla="*/ 1543544 w 2577500"/>
                <a:gd name="connsiteY30" fmla="*/ 137135 h 289705"/>
                <a:gd name="connsiteX31" fmla="*/ 1596072 w 2577500"/>
                <a:gd name="connsiteY31" fmla="*/ 205293 h 289705"/>
                <a:gd name="connsiteX32" fmla="*/ 1641851 w 2577500"/>
                <a:gd name="connsiteY32" fmla="*/ 188488 h 289705"/>
                <a:gd name="connsiteX33" fmla="*/ 1721498 w 2577500"/>
                <a:gd name="connsiteY33" fmla="*/ 197700 h 289705"/>
                <a:gd name="connsiteX34" fmla="*/ 1749947 w 2577500"/>
                <a:gd name="connsiteY34" fmla="*/ 234775 h 289705"/>
                <a:gd name="connsiteX35" fmla="*/ 1826377 w 2577500"/>
                <a:gd name="connsiteY35" fmla="*/ 224316 h 289705"/>
                <a:gd name="connsiteX36" fmla="*/ 1904139 w 2577500"/>
                <a:gd name="connsiteY36" fmla="*/ 252143 h 289705"/>
                <a:gd name="connsiteX37" fmla="*/ 1970814 w 2577500"/>
                <a:gd name="connsiteY37" fmla="*/ 255137 h 289705"/>
                <a:gd name="connsiteX38" fmla="*/ 2030202 w 2577500"/>
                <a:gd name="connsiteY38" fmla="*/ 274227 h 289705"/>
                <a:gd name="connsiteX39" fmla="*/ 2109954 w 2577500"/>
                <a:gd name="connsiteY39" fmla="*/ 289685 h 289705"/>
                <a:gd name="connsiteX40" fmla="*/ 2198737 w 2577500"/>
                <a:gd name="connsiteY40" fmla="*/ 270975 h 289705"/>
                <a:gd name="connsiteX41" fmla="*/ 2245827 w 2577500"/>
                <a:gd name="connsiteY41" fmla="*/ 281752 h 289705"/>
                <a:gd name="connsiteX42" fmla="*/ 2298503 w 2577500"/>
                <a:gd name="connsiteY42" fmla="*/ 276948 h 289705"/>
                <a:gd name="connsiteX43" fmla="*/ 2391228 w 2577500"/>
                <a:gd name="connsiteY43" fmla="*/ 274296 h 289705"/>
                <a:gd name="connsiteX44" fmla="*/ 2467285 w 2577500"/>
                <a:gd name="connsiteY44" fmla="*/ 265110 h 289705"/>
                <a:gd name="connsiteX45" fmla="*/ 2524046 w 2577500"/>
                <a:gd name="connsiteY45" fmla="*/ 277574 h 289705"/>
                <a:gd name="connsiteX46" fmla="*/ 2577500 w 2577500"/>
                <a:gd name="connsiteY46" fmla="*/ 263287 h 289705"/>
                <a:gd name="connsiteX0" fmla="*/ 0 w 2577500"/>
                <a:gd name="connsiteY0" fmla="*/ 245230 h 289705"/>
                <a:gd name="connsiteX1" fmla="*/ 57757 w 2577500"/>
                <a:gd name="connsiteY1" fmla="*/ 237603 h 289705"/>
                <a:gd name="connsiteX2" fmla="*/ 133774 w 2577500"/>
                <a:gd name="connsiteY2" fmla="*/ 230530 h 289705"/>
                <a:gd name="connsiteX3" fmla="*/ 209470 w 2577500"/>
                <a:gd name="connsiteY3" fmla="*/ 237542 h 289705"/>
                <a:gd name="connsiteX4" fmla="*/ 310653 w 2577500"/>
                <a:gd name="connsiteY4" fmla="*/ 214546 h 289705"/>
                <a:gd name="connsiteX5" fmla="*/ 387880 w 2577500"/>
                <a:gd name="connsiteY5" fmla="*/ 225595 h 289705"/>
                <a:gd name="connsiteX6" fmla="*/ 464796 w 2577500"/>
                <a:gd name="connsiteY6" fmla="*/ 209021 h 289705"/>
                <a:gd name="connsiteX7" fmla="*/ 504354 w 2577500"/>
                <a:gd name="connsiteY7" fmla="*/ 180134 h 289705"/>
                <a:gd name="connsiteX8" fmla="*/ 533852 w 2577500"/>
                <a:gd name="connsiteY8" fmla="*/ 198842 h 289705"/>
                <a:gd name="connsiteX9" fmla="*/ 582690 w 2577500"/>
                <a:gd name="connsiteY9" fmla="*/ 165465 h 289705"/>
                <a:gd name="connsiteX10" fmla="*/ 660985 w 2577500"/>
                <a:gd name="connsiteY10" fmla="*/ 159492 h 289705"/>
                <a:gd name="connsiteX11" fmla="*/ 714294 w 2577500"/>
                <a:gd name="connsiteY11" fmla="*/ 124807 h 289705"/>
                <a:gd name="connsiteX12" fmla="*/ 757588 w 2577500"/>
                <a:gd name="connsiteY12" fmla="*/ 98367 h 289705"/>
                <a:gd name="connsiteX13" fmla="*/ 800308 w 2577500"/>
                <a:gd name="connsiteY13" fmla="*/ 107064 h 289705"/>
                <a:gd name="connsiteX14" fmla="*/ 814881 w 2577500"/>
                <a:gd name="connsiteY14" fmla="*/ 67643 h 289705"/>
                <a:gd name="connsiteX15" fmla="*/ 842922 w 2577500"/>
                <a:gd name="connsiteY15" fmla="*/ 89946 h 289705"/>
                <a:gd name="connsiteX16" fmla="*/ 867268 w 2577500"/>
                <a:gd name="connsiteY16" fmla="*/ 65262 h 289705"/>
                <a:gd name="connsiteX17" fmla="*/ 891081 w 2577500"/>
                <a:gd name="connsiteY17" fmla="*/ 24780 h 289705"/>
                <a:gd name="connsiteX18" fmla="*/ 938706 w 2577500"/>
                <a:gd name="connsiteY18" fmla="*/ 65262 h 289705"/>
                <a:gd name="connsiteX19" fmla="*/ 1008542 w 2577500"/>
                <a:gd name="connsiteY19" fmla="*/ 2 h 289705"/>
                <a:gd name="connsiteX20" fmla="*/ 1055387 w 2577500"/>
                <a:gd name="connsiteY20" fmla="*/ 62880 h 289705"/>
                <a:gd name="connsiteX21" fmla="*/ 1121777 w 2577500"/>
                <a:gd name="connsiteY21" fmla="*/ 6901 h 289705"/>
                <a:gd name="connsiteX22" fmla="*/ 1170465 w 2577500"/>
                <a:gd name="connsiteY22" fmla="*/ 45382 h 289705"/>
                <a:gd name="connsiteX23" fmla="*/ 1224992 w 2577500"/>
                <a:gd name="connsiteY23" fmla="*/ 22674 h 289705"/>
                <a:gd name="connsiteX24" fmla="*/ 1260603 w 2577500"/>
                <a:gd name="connsiteY24" fmla="*/ 60674 h 289705"/>
                <a:gd name="connsiteX25" fmla="*/ 1302154 w 2577500"/>
                <a:gd name="connsiteY25" fmla="*/ 38823 h 289705"/>
                <a:gd name="connsiteX26" fmla="*/ 1342247 w 2577500"/>
                <a:gd name="connsiteY26" fmla="*/ 83834 h 289705"/>
                <a:gd name="connsiteX27" fmla="*/ 1393001 w 2577500"/>
                <a:gd name="connsiteY27" fmla="*/ 59296 h 289705"/>
                <a:gd name="connsiteX28" fmla="*/ 1450572 w 2577500"/>
                <a:gd name="connsiteY28" fmla="*/ 87836 h 289705"/>
                <a:gd name="connsiteX29" fmla="*/ 1488848 w 2577500"/>
                <a:gd name="connsiteY29" fmla="*/ 141374 h 289705"/>
                <a:gd name="connsiteX30" fmla="*/ 1543544 w 2577500"/>
                <a:gd name="connsiteY30" fmla="*/ 137135 h 289705"/>
                <a:gd name="connsiteX31" fmla="*/ 1596072 w 2577500"/>
                <a:gd name="connsiteY31" fmla="*/ 205293 h 289705"/>
                <a:gd name="connsiteX32" fmla="*/ 1641851 w 2577500"/>
                <a:gd name="connsiteY32" fmla="*/ 188488 h 289705"/>
                <a:gd name="connsiteX33" fmla="*/ 1691752 w 2577500"/>
                <a:gd name="connsiteY33" fmla="*/ 213267 h 289705"/>
                <a:gd name="connsiteX34" fmla="*/ 1749947 w 2577500"/>
                <a:gd name="connsiteY34" fmla="*/ 234775 h 289705"/>
                <a:gd name="connsiteX35" fmla="*/ 1826377 w 2577500"/>
                <a:gd name="connsiteY35" fmla="*/ 224316 h 289705"/>
                <a:gd name="connsiteX36" fmla="*/ 1904139 w 2577500"/>
                <a:gd name="connsiteY36" fmla="*/ 252143 h 289705"/>
                <a:gd name="connsiteX37" fmla="*/ 1970814 w 2577500"/>
                <a:gd name="connsiteY37" fmla="*/ 255137 h 289705"/>
                <a:gd name="connsiteX38" fmla="*/ 2030202 w 2577500"/>
                <a:gd name="connsiteY38" fmla="*/ 274227 h 289705"/>
                <a:gd name="connsiteX39" fmla="*/ 2109954 w 2577500"/>
                <a:gd name="connsiteY39" fmla="*/ 289685 h 289705"/>
                <a:gd name="connsiteX40" fmla="*/ 2198737 w 2577500"/>
                <a:gd name="connsiteY40" fmla="*/ 270975 h 289705"/>
                <a:gd name="connsiteX41" fmla="*/ 2245827 w 2577500"/>
                <a:gd name="connsiteY41" fmla="*/ 281752 h 289705"/>
                <a:gd name="connsiteX42" fmla="*/ 2298503 w 2577500"/>
                <a:gd name="connsiteY42" fmla="*/ 276948 h 289705"/>
                <a:gd name="connsiteX43" fmla="*/ 2391228 w 2577500"/>
                <a:gd name="connsiteY43" fmla="*/ 274296 h 289705"/>
                <a:gd name="connsiteX44" fmla="*/ 2467285 w 2577500"/>
                <a:gd name="connsiteY44" fmla="*/ 265110 h 289705"/>
                <a:gd name="connsiteX45" fmla="*/ 2524046 w 2577500"/>
                <a:gd name="connsiteY45" fmla="*/ 277574 h 289705"/>
                <a:gd name="connsiteX46" fmla="*/ 2577500 w 2577500"/>
                <a:gd name="connsiteY46" fmla="*/ 263287 h 289705"/>
                <a:gd name="connsiteX0" fmla="*/ 0 w 2577500"/>
                <a:gd name="connsiteY0" fmla="*/ 245230 h 289705"/>
                <a:gd name="connsiteX1" fmla="*/ 57757 w 2577500"/>
                <a:gd name="connsiteY1" fmla="*/ 237603 h 289705"/>
                <a:gd name="connsiteX2" fmla="*/ 133774 w 2577500"/>
                <a:gd name="connsiteY2" fmla="*/ 230530 h 289705"/>
                <a:gd name="connsiteX3" fmla="*/ 209470 w 2577500"/>
                <a:gd name="connsiteY3" fmla="*/ 237542 h 289705"/>
                <a:gd name="connsiteX4" fmla="*/ 310653 w 2577500"/>
                <a:gd name="connsiteY4" fmla="*/ 214546 h 289705"/>
                <a:gd name="connsiteX5" fmla="*/ 387880 w 2577500"/>
                <a:gd name="connsiteY5" fmla="*/ 225595 h 289705"/>
                <a:gd name="connsiteX6" fmla="*/ 464796 w 2577500"/>
                <a:gd name="connsiteY6" fmla="*/ 209021 h 289705"/>
                <a:gd name="connsiteX7" fmla="*/ 504354 w 2577500"/>
                <a:gd name="connsiteY7" fmla="*/ 180134 h 289705"/>
                <a:gd name="connsiteX8" fmla="*/ 533852 w 2577500"/>
                <a:gd name="connsiteY8" fmla="*/ 198842 h 289705"/>
                <a:gd name="connsiteX9" fmla="*/ 582690 w 2577500"/>
                <a:gd name="connsiteY9" fmla="*/ 165465 h 289705"/>
                <a:gd name="connsiteX10" fmla="*/ 660985 w 2577500"/>
                <a:gd name="connsiteY10" fmla="*/ 159492 h 289705"/>
                <a:gd name="connsiteX11" fmla="*/ 714294 w 2577500"/>
                <a:gd name="connsiteY11" fmla="*/ 124807 h 289705"/>
                <a:gd name="connsiteX12" fmla="*/ 757588 w 2577500"/>
                <a:gd name="connsiteY12" fmla="*/ 98367 h 289705"/>
                <a:gd name="connsiteX13" fmla="*/ 800308 w 2577500"/>
                <a:gd name="connsiteY13" fmla="*/ 107064 h 289705"/>
                <a:gd name="connsiteX14" fmla="*/ 814881 w 2577500"/>
                <a:gd name="connsiteY14" fmla="*/ 67643 h 289705"/>
                <a:gd name="connsiteX15" fmla="*/ 842922 w 2577500"/>
                <a:gd name="connsiteY15" fmla="*/ 89946 h 289705"/>
                <a:gd name="connsiteX16" fmla="*/ 867268 w 2577500"/>
                <a:gd name="connsiteY16" fmla="*/ 65262 h 289705"/>
                <a:gd name="connsiteX17" fmla="*/ 891081 w 2577500"/>
                <a:gd name="connsiteY17" fmla="*/ 24780 h 289705"/>
                <a:gd name="connsiteX18" fmla="*/ 938706 w 2577500"/>
                <a:gd name="connsiteY18" fmla="*/ 65262 h 289705"/>
                <a:gd name="connsiteX19" fmla="*/ 1008542 w 2577500"/>
                <a:gd name="connsiteY19" fmla="*/ 2 h 289705"/>
                <a:gd name="connsiteX20" fmla="*/ 1055387 w 2577500"/>
                <a:gd name="connsiteY20" fmla="*/ 62880 h 289705"/>
                <a:gd name="connsiteX21" fmla="*/ 1121777 w 2577500"/>
                <a:gd name="connsiteY21" fmla="*/ 6901 h 289705"/>
                <a:gd name="connsiteX22" fmla="*/ 1170465 w 2577500"/>
                <a:gd name="connsiteY22" fmla="*/ 45382 h 289705"/>
                <a:gd name="connsiteX23" fmla="*/ 1224992 w 2577500"/>
                <a:gd name="connsiteY23" fmla="*/ 22674 h 289705"/>
                <a:gd name="connsiteX24" fmla="*/ 1260603 w 2577500"/>
                <a:gd name="connsiteY24" fmla="*/ 60674 h 289705"/>
                <a:gd name="connsiteX25" fmla="*/ 1302154 w 2577500"/>
                <a:gd name="connsiteY25" fmla="*/ 38823 h 289705"/>
                <a:gd name="connsiteX26" fmla="*/ 1342247 w 2577500"/>
                <a:gd name="connsiteY26" fmla="*/ 83834 h 289705"/>
                <a:gd name="connsiteX27" fmla="*/ 1393001 w 2577500"/>
                <a:gd name="connsiteY27" fmla="*/ 59296 h 289705"/>
                <a:gd name="connsiteX28" fmla="*/ 1450572 w 2577500"/>
                <a:gd name="connsiteY28" fmla="*/ 87836 h 289705"/>
                <a:gd name="connsiteX29" fmla="*/ 1488848 w 2577500"/>
                <a:gd name="connsiteY29" fmla="*/ 141374 h 289705"/>
                <a:gd name="connsiteX30" fmla="*/ 1543544 w 2577500"/>
                <a:gd name="connsiteY30" fmla="*/ 137135 h 289705"/>
                <a:gd name="connsiteX31" fmla="*/ 1596072 w 2577500"/>
                <a:gd name="connsiteY31" fmla="*/ 205293 h 289705"/>
                <a:gd name="connsiteX32" fmla="*/ 1641851 w 2577500"/>
                <a:gd name="connsiteY32" fmla="*/ 188488 h 289705"/>
                <a:gd name="connsiteX33" fmla="*/ 1691752 w 2577500"/>
                <a:gd name="connsiteY33" fmla="*/ 213267 h 289705"/>
                <a:gd name="connsiteX34" fmla="*/ 1749947 w 2577500"/>
                <a:gd name="connsiteY34" fmla="*/ 234775 h 289705"/>
                <a:gd name="connsiteX35" fmla="*/ 1826377 w 2577500"/>
                <a:gd name="connsiteY35" fmla="*/ 224316 h 289705"/>
                <a:gd name="connsiteX36" fmla="*/ 1904139 w 2577500"/>
                <a:gd name="connsiteY36" fmla="*/ 226671 h 289705"/>
                <a:gd name="connsiteX37" fmla="*/ 1970814 w 2577500"/>
                <a:gd name="connsiteY37" fmla="*/ 255137 h 289705"/>
                <a:gd name="connsiteX38" fmla="*/ 2030202 w 2577500"/>
                <a:gd name="connsiteY38" fmla="*/ 274227 h 289705"/>
                <a:gd name="connsiteX39" fmla="*/ 2109954 w 2577500"/>
                <a:gd name="connsiteY39" fmla="*/ 289685 h 289705"/>
                <a:gd name="connsiteX40" fmla="*/ 2198737 w 2577500"/>
                <a:gd name="connsiteY40" fmla="*/ 270975 h 289705"/>
                <a:gd name="connsiteX41" fmla="*/ 2245827 w 2577500"/>
                <a:gd name="connsiteY41" fmla="*/ 281752 h 289705"/>
                <a:gd name="connsiteX42" fmla="*/ 2298503 w 2577500"/>
                <a:gd name="connsiteY42" fmla="*/ 276948 h 289705"/>
                <a:gd name="connsiteX43" fmla="*/ 2391228 w 2577500"/>
                <a:gd name="connsiteY43" fmla="*/ 274296 h 289705"/>
                <a:gd name="connsiteX44" fmla="*/ 2467285 w 2577500"/>
                <a:gd name="connsiteY44" fmla="*/ 265110 h 289705"/>
                <a:gd name="connsiteX45" fmla="*/ 2524046 w 2577500"/>
                <a:gd name="connsiteY45" fmla="*/ 277574 h 289705"/>
                <a:gd name="connsiteX46" fmla="*/ 2577500 w 2577500"/>
                <a:gd name="connsiteY46" fmla="*/ 263287 h 289705"/>
                <a:gd name="connsiteX0" fmla="*/ 0 w 2577500"/>
                <a:gd name="connsiteY0" fmla="*/ 245230 h 289717"/>
                <a:gd name="connsiteX1" fmla="*/ 57757 w 2577500"/>
                <a:gd name="connsiteY1" fmla="*/ 237603 h 289717"/>
                <a:gd name="connsiteX2" fmla="*/ 133774 w 2577500"/>
                <a:gd name="connsiteY2" fmla="*/ 230530 h 289717"/>
                <a:gd name="connsiteX3" fmla="*/ 209470 w 2577500"/>
                <a:gd name="connsiteY3" fmla="*/ 237542 h 289717"/>
                <a:gd name="connsiteX4" fmla="*/ 310653 w 2577500"/>
                <a:gd name="connsiteY4" fmla="*/ 214546 h 289717"/>
                <a:gd name="connsiteX5" fmla="*/ 387880 w 2577500"/>
                <a:gd name="connsiteY5" fmla="*/ 225595 h 289717"/>
                <a:gd name="connsiteX6" fmla="*/ 464796 w 2577500"/>
                <a:gd name="connsiteY6" fmla="*/ 209021 h 289717"/>
                <a:gd name="connsiteX7" fmla="*/ 504354 w 2577500"/>
                <a:gd name="connsiteY7" fmla="*/ 180134 h 289717"/>
                <a:gd name="connsiteX8" fmla="*/ 533852 w 2577500"/>
                <a:gd name="connsiteY8" fmla="*/ 198842 h 289717"/>
                <a:gd name="connsiteX9" fmla="*/ 582690 w 2577500"/>
                <a:gd name="connsiteY9" fmla="*/ 165465 h 289717"/>
                <a:gd name="connsiteX10" fmla="*/ 660985 w 2577500"/>
                <a:gd name="connsiteY10" fmla="*/ 159492 h 289717"/>
                <a:gd name="connsiteX11" fmla="*/ 714294 w 2577500"/>
                <a:gd name="connsiteY11" fmla="*/ 124807 h 289717"/>
                <a:gd name="connsiteX12" fmla="*/ 757588 w 2577500"/>
                <a:gd name="connsiteY12" fmla="*/ 98367 h 289717"/>
                <a:gd name="connsiteX13" fmla="*/ 800308 w 2577500"/>
                <a:gd name="connsiteY13" fmla="*/ 107064 h 289717"/>
                <a:gd name="connsiteX14" fmla="*/ 814881 w 2577500"/>
                <a:gd name="connsiteY14" fmla="*/ 67643 h 289717"/>
                <a:gd name="connsiteX15" fmla="*/ 842922 w 2577500"/>
                <a:gd name="connsiteY15" fmla="*/ 89946 h 289717"/>
                <a:gd name="connsiteX16" fmla="*/ 867268 w 2577500"/>
                <a:gd name="connsiteY16" fmla="*/ 65262 h 289717"/>
                <a:gd name="connsiteX17" fmla="*/ 891081 w 2577500"/>
                <a:gd name="connsiteY17" fmla="*/ 24780 h 289717"/>
                <a:gd name="connsiteX18" fmla="*/ 938706 w 2577500"/>
                <a:gd name="connsiteY18" fmla="*/ 65262 h 289717"/>
                <a:gd name="connsiteX19" fmla="*/ 1008542 w 2577500"/>
                <a:gd name="connsiteY19" fmla="*/ 2 h 289717"/>
                <a:gd name="connsiteX20" fmla="*/ 1055387 w 2577500"/>
                <a:gd name="connsiteY20" fmla="*/ 62880 h 289717"/>
                <a:gd name="connsiteX21" fmla="*/ 1121777 w 2577500"/>
                <a:gd name="connsiteY21" fmla="*/ 6901 h 289717"/>
                <a:gd name="connsiteX22" fmla="*/ 1170465 w 2577500"/>
                <a:gd name="connsiteY22" fmla="*/ 45382 h 289717"/>
                <a:gd name="connsiteX23" fmla="*/ 1224992 w 2577500"/>
                <a:gd name="connsiteY23" fmla="*/ 22674 h 289717"/>
                <a:gd name="connsiteX24" fmla="*/ 1260603 w 2577500"/>
                <a:gd name="connsiteY24" fmla="*/ 60674 h 289717"/>
                <a:gd name="connsiteX25" fmla="*/ 1302154 w 2577500"/>
                <a:gd name="connsiteY25" fmla="*/ 38823 h 289717"/>
                <a:gd name="connsiteX26" fmla="*/ 1342247 w 2577500"/>
                <a:gd name="connsiteY26" fmla="*/ 83834 h 289717"/>
                <a:gd name="connsiteX27" fmla="*/ 1393001 w 2577500"/>
                <a:gd name="connsiteY27" fmla="*/ 59296 h 289717"/>
                <a:gd name="connsiteX28" fmla="*/ 1450572 w 2577500"/>
                <a:gd name="connsiteY28" fmla="*/ 87836 h 289717"/>
                <a:gd name="connsiteX29" fmla="*/ 1488848 w 2577500"/>
                <a:gd name="connsiteY29" fmla="*/ 141374 h 289717"/>
                <a:gd name="connsiteX30" fmla="*/ 1543544 w 2577500"/>
                <a:gd name="connsiteY30" fmla="*/ 137135 h 289717"/>
                <a:gd name="connsiteX31" fmla="*/ 1596072 w 2577500"/>
                <a:gd name="connsiteY31" fmla="*/ 205293 h 289717"/>
                <a:gd name="connsiteX32" fmla="*/ 1641851 w 2577500"/>
                <a:gd name="connsiteY32" fmla="*/ 188488 h 289717"/>
                <a:gd name="connsiteX33" fmla="*/ 1691752 w 2577500"/>
                <a:gd name="connsiteY33" fmla="*/ 213267 h 289717"/>
                <a:gd name="connsiteX34" fmla="*/ 1749947 w 2577500"/>
                <a:gd name="connsiteY34" fmla="*/ 234775 h 289717"/>
                <a:gd name="connsiteX35" fmla="*/ 1826377 w 2577500"/>
                <a:gd name="connsiteY35" fmla="*/ 224316 h 289717"/>
                <a:gd name="connsiteX36" fmla="*/ 1904139 w 2577500"/>
                <a:gd name="connsiteY36" fmla="*/ 226671 h 289717"/>
                <a:gd name="connsiteX37" fmla="*/ 1984034 w 2577500"/>
                <a:gd name="connsiteY37" fmla="*/ 231079 h 289717"/>
                <a:gd name="connsiteX38" fmla="*/ 2030202 w 2577500"/>
                <a:gd name="connsiteY38" fmla="*/ 274227 h 289717"/>
                <a:gd name="connsiteX39" fmla="*/ 2109954 w 2577500"/>
                <a:gd name="connsiteY39" fmla="*/ 289685 h 289717"/>
                <a:gd name="connsiteX40" fmla="*/ 2198737 w 2577500"/>
                <a:gd name="connsiteY40" fmla="*/ 270975 h 289717"/>
                <a:gd name="connsiteX41" fmla="*/ 2245827 w 2577500"/>
                <a:gd name="connsiteY41" fmla="*/ 281752 h 289717"/>
                <a:gd name="connsiteX42" fmla="*/ 2298503 w 2577500"/>
                <a:gd name="connsiteY42" fmla="*/ 276948 h 289717"/>
                <a:gd name="connsiteX43" fmla="*/ 2391228 w 2577500"/>
                <a:gd name="connsiteY43" fmla="*/ 274296 h 289717"/>
                <a:gd name="connsiteX44" fmla="*/ 2467285 w 2577500"/>
                <a:gd name="connsiteY44" fmla="*/ 265110 h 289717"/>
                <a:gd name="connsiteX45" fmla="*/ 2524046 w 2577500"/>
                <a:gd name="connsiteY45" fmla="*/ 277574 h 289717"/>
                <a:gd name="connsiteX46" fmla="*/ 2577500 w 2577500"/>
                <a:gd name="connsiteY46" fmla="*/ 263287 h 289717"/>
                <a:gd name="connsiteX0" fmla="*/ 0 w 2577500"/>
                <a:gd name="connsiteY0" fmla="*/ 245230 h 290120"/>
                <a:gd name="connsiteX1" fmla="*/ 57757 w 2577500"/>
                <a:gd name="connsiteY1" fmla="*/ 237603 h 290120"/>
                <a:gd name="connsiteX2" fmla="*/ 133774 w 2577500"/>
                <a:gd name="connsiteY2" fmla="*/ 230530 h 290120"/>
                <a:gd name="connsiteX3" fmla="*/ 209470 w 2577500"/>
                <a:gd name="connsiteY3" fmla="*/ 237542 h 290120"/>
                <a:gd name="connsiteX4" fmla="*/ 310653 w 2577500"/>
                <a:gd name="connsiteY4" fmla="*/ 214546 h 290120"/>
                <a:gd name="connsiteX5" fmla="*/ 387880 w 2577500"/>
                <a:gd name="connsiteY5" fmla="*/ 225595 h 290120"/>
                <a:gd name="connsiteX6" fmla="*/ 464796 w 2577500"/>
                <a:gd name="connsiteY6" fmla="*/ 209021 h 290120"/>
                <a:gd name="connsiteX7" fmla="*/ 504354 w 2577500"/>
                <a:gd name="connsiteY7" fmla="*/ 180134 h 290120"/>
                <a:gd name="connsiteX8" fmla="*/ 533852 w 2577500"/>
                <a:gd name="connsiteY8" fmla="*/ 198842 h 290120"/>
                <a:gd name="connsiteX9" fmla="*/ 582690 w 2577500"/>
                <a:gd name="connsiteY9" fmla="*/ 165465 h 290120"/>
                <a:gd name="connsiteX10" fmla="*/ 660985 w 2577500"/>
                <a:gd name="connsiteY10" fmla="*/ 159492 h 290120"/>
                <a:gd name="connsiteX11" fmla="*/ 714294 w 2577500"/>
                <a:gd name="connsiteY11" fmla="*/ 124807 h 290120"/>
                <a:gd name="connsiteX12" fmla="*/ 757588 w 2577500"/>
                <a:gd name="connsiteY12" fmla="*/ 98367 h 290120"/>
                <a:gd name="connsiteX13" fmla="*/ 800308 w 2577500"/>
                <a:gd name="connsiteY13" fmla="*/ 107064 h 290120"/>
                <a:gd name="connsiteX14" fmla="*/ 814881 w 2577500"/>
                <a:gd name="connsiteY14" fmla="*/ 67643 h 290120"/>
                <a:gd name="connsiteX15" fmla="*/ 842922 w 2577500"/>
                <a:gd name="connsiteY15" fmla="*/ 89946 h 290120"/>
                <a:gd name="connsiteX16" fmla="*/ 867268 w 2577500"/>
                <a:gd name="connsiteY16" fmla="*/ 65262 h 290120"/>
                <a:gd name="connsiteX17" fmla="*/ 891081 w 2577500"/>
                <a:gd name="connsiteY17" fmla="*/ 24780 h 290120"/>
                <a:gd name="connsiteX18" fmla="*/ 938706 w 2577500"/>
                <a:gd name="connsiteY18" fmla="*/ 65262 h 290120"/>
                <a:gd name="connsiteX19" fmla="*/ 1008542 w 2577500"/>
                <a:gd name="connsiteY19" fmla="*/ 2 h 290120"/>
                <a:gd name="connsiteX20" fmla="*/ 1055387 w 2577500"/>
                <a:gd name="connsiteY20" fmla="*/ 62880 h 290120"/>
                <a:gd name="connsiteX21" fmla="*/ 1121777 w 2577500"/>
                <a:gd name="connsiteY21" fmla="*/ 6901 h 290120"/>
                <a:gd name="connsiteX22" fmla="*/ 1170465 w 2577500"/>
                <a:gd name="connsiteY22" fmla="*/ 45382 h 290120"/>
                <a:gd name="connsiteX23" fmla="*/ 1224992 w 2577500"/>
                <a:gd name="connsiteY23" fmla="*/ 22674 h 290120"/>
                <a:gd name="connsiteX24" fmla="*/ 1260603 w 2577500"/>
                <a:gd name="connsiteY24" fmla="*/ 60674 h 290120"/>
                <a:gd name="connsiteX25" fmla="*/ 1302154 w 2577500"/>
                <a:gd name="connsiteY25" fmla="*/ 38823 h 290120"/>
                <a:gd name="connsiteX26" fmla="*/ 1342247 w 2577500"/>
                <a:gd name="connsiteY26" fmla="*/ 83834 h 290120"/>
                <a:gd name="connsiteX27" fmla="*/ 1393001 w 2577500"/>
                <a:gd name="connsiteY27" fmla="*/ 59296 h 290120"/>
                <a:gd name="connsiteX28" fmla="*/ 1450572 w 2577500"/>
                <a:gd name="connsiteY28" fmla="*/ 87836 h 290120"/>
                <a:gd name="connsiteX29" fmla="*/ 1488848 w 2577500"/>
                <a:gd name="connsiteY29" fmla="*/ 141374 h 290120"/>
                <a:gd name="connsiteX30" fmla="*/ 1543544 w 2577500"/>
                <a:gd name="connsiteY30" fmla="*/ 137135 h 290120"/>
                <a:gd name="connsiteX31" fmla="*/ 1596072 w 2577500"/>
                <a:gd name="connsiteY31" fmla="*/ 205293 h 290120"/>
                <a:gd name="connsiteX32" fmla="*/ 1641851 w 2577500"/>
                <a:gd name="connsiteY32" fmla="*/ 188488 h 290120"/>
                <a:gd name="connsiteX33" fmla="*/ 1691752 w 2577500"/>
                <a:gd name="connsiteY33" fmla="*/ 213267 h 290120"/>
                <a:gd name="connsiteX34" fmla="*/ 1749947 w 2577500"/>
                <a:gd name="connsiteY34" fmla="*/ 234775 h 290120"/>
                <a:gd name="connsiteX35" fmla="*/ 1826377 w 2577500"/>
                <a:gd name="connsiteY35" fmla="*/ 224316 h 290120"/>
                <a:gd name="connsiteX36" fmla="*/ 1904139 w 2577500"/>
                <a:gd name="connsiteY36" fmla="*/ 226671 h 290120"/>
                <a:gd name="connsiteX37" fmla="*/ 1984034 w 2577500"/>
                <a:gd name="connsiteY37" fmla="*/ 231079 h 290120"/>
                <a:gd name="connsiteX38" fmla="*/ 2066557 w 2577500"/>
                <a:gd name="connsiteY38" fmla="*/ 248755 h 290120"/>
                <a:gd name="connsiteX39" fmla="*/ 2109954 w 2577500"/>
                <a:gd name="connsiteY39" fmla="*/ 289685 h 290120"/>
                <a:gd name="connsiteX40" fmla="*/ 2198737 w 2577500"/>
                <a:gd name="connsiteY40" fmla="*/ 270975 h 290120"/>
                <a:gd name="connsiteX41" fmla="*/ 2245827 w 2577500"/>
                <a:gd name="connsiteY41" fmla="*/ 281752 h 290120"/>
                <a:gd name="connsiteX42" fmla="*/ 2298503 w 2577500"/>
                <a:gd name="connsiteY42" fmla="*/ 276948 h 290120"/>
                <a:gd name="connsiteX43" fmla="*/ 2391228 w 2577500"/>
                <a:gd name="connsiteY43" fmla="*/ 274296 h 290120"/>
                <a:gd name="connsiteX44" fmla="*/ 2467285 w 2577500"/>
                <a:gd name="connsiteY44" fmla="*/ 265110 h 290120"/>
                <a:gd name="connsiteX45" fmla="*/ 2524046 w 2577500"/>
                <a:gd name="connsiteY45" fmla="*/ 277574 h 290120"/>
                <a:gd name="connsiteX46" fmla="*/ 2577500 w 2577500"/>
                <a:gd name="connsiteY46" fmla="*/ 263287 h 290120"/>
                <a:gd name="connsiteX0" fmla="*/ 0 w 2577500"/>
                <a:gd name="connsiteY0" fmla="*/ 245230 h 281892"/>
                <a:gd name="connsiteX1" fmla="*/ 57757 w 2577500"/>
                <a:gd name="connsiteY1" fmla="*/ 237603 h 281892"/>
                <a:gd name="connsiteX2" fmla="*/ 133774 w 2577500"/>
                <a:gd name="connsiteY2" fmla="*/ 230530 h 281892"/>
                <a:gd name="connsiteX3" fmla="*/ 209470 w 2577500"/>
                <a:gd name="connsiteY3" fmla="*/ 237542 h 281892"/>
                <a:gd name="connsiteX4" fmla="*/ 310653 w 2577500"/>
                <a:gd name="connsiteY4" fmla="*/ 214546 h 281892"/>
                <a:gd name="connsiteX5" fmla="*/ 387880 w 2577500"/>
                <a:gd name="connsiteY5" fmla="*/ 225595 h 281892"/>
                <a:gd name="connsiteX6" fmla="*/ 464796 w 2577500"/>
                <a:gd name="connsiteY6" fmla="*/ 209021 h 281892"/>
                <a:gd name="connsiteX7" fmla="*/ 504354 w 2577500"/>
                <a:gd name="connsiteY7" fmla="*/ 180134 h 281892"/>
                <a:gd name="connsiteX8" fmla="*/ 533852 w 2577500"/>
                <a:gd name="connsiteY8" fmla="*/ 198842 h 281892"/>
                <a:gd name="connsiteX9" fmla="*/ 582690 w 2577500"/>
                <a:gd name="connsiteY9" fmla="*/ 165465 h 281892"/>
                <a:gd name="connsiteX10" fmla="*/ 660985 w 2577500"/>
                <a:gd name="connsiteY10" fmla="*/ 159492 h 281892"/>
                <a:gd name="connsiteX11" fmla="*/ 714294 w 2577500"/>
                <a:gd name="connsiteY11" fmla="*/ 124807 h 281892"/>
                <a:gd name="connsiteX12" fmla="*/ 757588 w 2577500"/>
                <a:gd name="connsiteY12" fmla="*/ 98367 h 281892"/>
                <a:gd name="connsiteX13" fmla="*/ 800308 w 2577500"/>
                <a:gd name="connsiteY13" fmla="*/ 107064 h 281892"/>
                <a:gd name="connsiteX14" fmla="*/ 814881 w 2577500"/>
                <a:gd name="connsiteY14" fmla="*/ 67643 h 281892"/>
                <a:gd name="connsiteX15" fmla="*/ 842922 w 2577500"/>
                <a:gd name="connsiteY15" fmla="*/ 89946 h 281892"/>
                <a:gd name="connsiteX16" fmla="*/ 867268 w 2577500"/>
                <a:gd name="connsiteY16" fmla="*/ 65262 h 281892"/>
                <a:gd name="connsiteX17" fmla="*/ 891081 w 2577500"/>
                <a:gd name="connsiteY17" fmla="*/ 24780 h 281892"/>
                <a:gd name="connsiteX18" fmla="*/ 938706 w 2577500"/>
                <a:gd name="connsiteY18" fmla="*/ 65262 h 281892"/>
                <a:gd name="connsiteX19" fmla="*/ 1008542 w 2577500"/>
                <a:gd name="connsiteY19" fmla="*/ 2 h 281892"/>
                <a:gd name="connsiteX20" fmla="*/ 1055387 w 2577500"/>
                <a:gd name="connsiteY20" fmla="*/ 62880 h 281892"/>
                <a:gd name="connsiteX21" fmla="*/ 1121777 w 2577500"/>
                <a:gd name="connsiteY21" fmla="*/ 6901 h 281892"/>
                <a:gd name="connsiteX22" fmla="*/ 1170465 w 2577500"/>
                <a:gd name="connsiteY22" fmla="*/ 45382 h 281892"/>
                <a:gd name="connsiteX23" fmla="*/ 1224992 w 2577500"/>
                <a:gd name="connsiteY23" fmla="*/ 22674 h 281892"/>
                <a:gd name="connsiteX24" fmla="*/ 1260603 w 2577500"/>
                <a:gd name="connsiteY24" fmla="*/ 60674 h 281892"/>
                <a:gd name="connsiteX25" fmla="*/ 1302154 w 2577500"/>
                <a:gd name="connsiteY25" fmla="*/ 38823 h 281892"/>
                <a:gd name="connsiteX26" fmla="*/ 1342247 w 2577500"/>
                <a:gd name="connsiteY26" fmla="*/ 83834 h 281892"/>
                <a:gd name="connsiteX27" fmla="*/ 1393001 w 2577500"/>
                <a:gd name="connsiteY27" fmla="*/ 59296 h 281892"/>
                <a:gd name="connsiteX28" fmla="*/ 1450572 w 2577500"/>
                <a:gd name="connsiteY28" fmla="*/ 87836 h 281892"/>
                <a:gd name="connsiteX29" fmla="*/ 1488848 w 2577500"/>
                <a:gd name="connsiteY29" fmla="*/ 141374 h 281892"/>
                <a:gd name="connsiteX30" fmla="*/ 1543544 w 2577500"/>
                <a:gd name="connsiteY30" fmla="*/ 137135 h 281892"/>
                <a:gd name="connsiteX31" fmla="*/ 1596072 w 2577500"/>
                <a:gd name="connsiteY31" fmla="*/ 205293 h 281892"/>
                <a:gd name="connsiteX32" fmla="*/ 1641851 w 2577500"/>
                <a:gd name="connsiteY32" fmla="*/ 188488 h 281892"/>
                <a:gd name="connsiteX33" fmla="*/ 1691752 w 2577500"/>
                <a:gd name="connsiteY33" fmla="*/ 213267 h 281892"/>
                <a:gd name="connsiteX34" fmla="*/ 1749947 w 2577500"/>
                <a:gd name="connsiteY34" fmla="*/ 234775 h 281892"/>
                <a:gd name="connsiteX35" fmla="*/ 1826377 w 2577500"/>
                <a:gd name="connsiteY35" fmla="*/ 224316 h 281892"/>
                <a:gd name="connsiteX36" fmla="*/ 1904139 w 2577500"/>
                <a:gd name="connsiteY36" fmla="*/ 226671 h 281892"/>
                <a:gd name="connsiteX37" fmla="*/ 1984034 w 2577500"/>
                <a:gd name="connsiteY37" fmla="*/ 231079 h 281892"/>
                <a:gd name="connsiteX38" fmla="*/ 2066557 w 2577500"/>
                <a:gd name="connsiteY38" fmla="*/ 248755 h 281892"/>
                <a:gd name="connsiteX39" fmla="*/ 2116565 w 2577500"/>
                <a:gd name="connsiteY39" fmla="*/ 235909 h 281892"/>
                <a:gd name="connsiteX40" fmla="*/ 2198737 w 2577500"/>
                <a:gd name="connsiteY40" fmla="*/ 270975 h 281892"/>
                <a:gd name="connsiteX41" fmla="*/ 2245827 w 2577500"/>
                <a:gd name="connsiteY41" fmla="*/ 281752 h 281892"/>
                <a:gd name="connsiteX42" fmla="*/ 2298503 w 2577500"/>
                <a:gd name="connsiteY42" fmla="*/ 276948 h 281892"/>
                <a:gd name="connsiteX43" fmla="*/ 2391228 w 2577500"/>
                <a:gd name="connsiteY43" fmla="*/ 274296 h 281892"/>
                <a:gd name="connsiteX44" fmla="*/ 2467285 w 2577500"/>
                <a:gd name="connsiteY44" fmla="*/ 265110 h 281892"/>
                <a:gd name="connsiteX45" fmla="*/ 2524046 w 2577500"/>
                <a:gd name="connsiteY45" fmla="*/ 277574 h 281892"/>
                <a:gd name="connsiteX46" fmla="*/ 2577500 w 2577500"/>
                <a:gd name="connsiteY46" fmla="*/ 263287 h 281892"/>
                <a:gd name="connsiteX0" fmla="*/ 0 w 2577500"/>
                <a:gd name="connsiteY0" fmla="*/ 245230 h 283024"/>
                <a:gd name="connsiteX1" fmla="*/ 57757 w 2577500"/>
                <a:gd name="connsiteY1" fmla="*/ 237603 h 283024"/>
                <a:gd name="connsiteX2" fmla="*/ 133774 w 2577500"/>
                <a:gd name="connsiteY2" fmla="*/ 230530 h 283024"/>
                <a:gd name="connsiteX3" fmla="*/ 209470 w 2577500"/>
                <a:gd name="connsiteY3" fmla="*/ 237542 h 283024"/>
                <a:gd name="connsiteX4" fmla="*/ 310653 w 2577500"/>
                <a:gd name="connsiteY4" fmla="*/ 214546 h 283024"/>
                <a:gd name="connsiteX5" fmla="*/ 387880 w 2577500"/>
                <a:gd name="connsiteY5" fmla="*/ 225595 h 283024"/>
                <a:gd name="connsiteX6" fmla="*/ 464796 w 2577500"/>
                <a:gd name="connsiteY6" fmla="*/ 209021 h 283024"/>
                <a:gd name="connsiteX7" fmla="*/ 504354 w 2577500"/>
                <a:gd name="connsiteY7" fmla="*/ 180134 h 283024"/>
                <a:gd name="connsiteX8" fmla="*/ 533852 w 2577500"/>
                <a:gd name="connsiteY8" fmla="*/ 198842 h 283024"/>
                <a:gd name="connsiteX9" fmla="*/ 582690 w 2577500"/>
                <a:gd name="connsiteY9" fmla="*/ 165465 h 283024"/>
                <a:gd name="connsiteX10" fmla="*/ 660985 w 2577500"/>
                <a:gd name="connsiteY10" fmla="*/ 159492 h 283024"/>
                <a:gd name="connsiteX11" fmla="*/ 714294 w 2577500"/>
                <a:gd name="connsiteY11" fmla="*/ 124807 h 283024"/>
                <a:gd name="connsiteX12" fmla="*/ 757588 w 2577500"/>
                <a:gd name="connsiteY12" fmla="*/ 98367 h 283024"/>
                <a:gd name="connsiteX13" fmla="*/ 800308 w 2577500"/>
                <a:gd name="connsiteY13" fmla="*/ 107064 h 283024"/>
                <a:gd name="connsiteX14" fmla="*/ 814881 w 2577500"/>
                <a:gd name="connsiteY14" fmla="*/ 67643 h 283024"/>
                <a:gd name="connsiteX15" fmla="*/ 842922 w 2577500"/>
                <a:gd name="connsiteY15" fmla="*/ 89946 h 283024"/>
                <a:gd name="connsiteX16" fmla="*/ 867268 w 2577500"/>
                <a:gd name="connsiteY16" fmla="*/ 65262 h 283024"/>
                <a:gd name="connsiteX17" fmla="*/ 891081 w 2577500"/>
                <a:gd name="connsiteY17" fmla="*/ 24780 h 283024"/>
                <a:gd name="connsiteX18" fmla="*/ 938706 w 2577500"/>
                <a:gd name="connsiteY18" fmla="*/ 65262 h 283024"/>
                <a:gd name="connsiteX19" fmla="*/ 1008542 w 2577500"/>
                <a:gd name="connsiteY19" fmla="*/ 2 h 283024"/>
                <a:gd name="connsiteX20" fmla="*/ 1055387 w 2577500"/>
                <a:gd name="connsiteY20" fmla="*/ 62880 h 283024"/>
                <a:gd name="connsiteX21" fmla="*/ 1121777 w 2577500"/>
                <a:gd name="connsiteY21" fmla="*/ 6901 h 283024"/>
                <a:gd name="connsiteX22" fmla="*/ 1170465 w 2577500"/>
                <a:gd name="connsiteY22" fmla="*/ 45382 h 283024"/>
                <a:gd name="connsiteX23" fmla="*/ 1224992 w 2577500"/>
                <a:gd name="connsiteY23" fmla="*/ 22674 h 283024"/>
                <a:gd name="connsiteX24" fmla="*/ 1260603 w 2577500"/>
                <a:gd name="connsiteY24" fmla="*/ 60674 h 283024"/>
                <a:gd name="connsiteX25" fmla="*/ 1302154 w 2577500"/>
                <a:gd name="connsiteY25" fmla="*/ 38823 h 283024"/>
                <a:gd name="connsiteX26" fmla="*/ 1342247 w 2577500"/>
                <a:gd name="connsiteY26" fmla="*/ 83834 h 283024"/>
                <a:gd name="connsiteX27" fmla="*/ 1393001 w 2577500"/>
                <a:gd name="connsiteY27" fmla="*/ 59296 h 283024"/>
                <a:gd name="connsiteX28" fmla="*/ 1450572 w 2577500"/>
                <a:gd name="connsiteY28" fmla="*/ 87836 h 283024"/>
                <a:gd name="connsiteX29" fmla="*/ 1488848 w 2577500"/>
                <a:gd name="connsiteY29" fmla="*/ 141374 h 283024"/>
                <a:gd name="connsiteX30" fmla="*/ 1543544 w 2577500"/>
                <a:gd name="connsiteY30" fmla="*/ 137135 h 283024"/>
                <a:gd name="connsiteX31" fmla="*/ 1596072 w 2577500"/>
                <a:gd name="connsiteY31" fmla="*/ 205293 h 283024"/>
                <a:gd name="connsiteX32" fmla="*/ 1641851 w 2577500"/>
                <a:gd name="connsiteY32" fmla="*/ 188488 h 283024"/>
                <a:gd name="connsiteX33" fmla="*/ 1691752 w 2577500"/>
                <a:gd name="connsiteY33" fmla="*/ 213267 h 283024"/>
                <a:gd name="connsiteX34" fmla="*/ 1749947 w 2577500"/>
                <a:gd name="connsiteY34" fmla="*/ 234775 h 283024"/>
                <a:gd name="connsiteX35" fmla="*/ 1826377 w 2577500"/>
                <a:gd name="connsiteY35" fmla="*/ 224316 h 283024"/>
                <a:gd name="connsiteX36" fmla="*/ 1904139 w 2577500"/>
                <a:gd name="connsiteY36" fmla="*/ 226671 h 283024"/>
                <a:gd name="connsiteX37" fmla="*/ 1984034 w 2577500"/>
                <a:gd name="connsiteY37" fmla="*/ 231079 h 283024"/>
                <a:gd name="connsiteX38" fmla="*/ 2066557 w 2577500"/>
                <a:gd name="connsiteY38" fmla="*/ 248755 h 283024"/>
                <a:gd name="connsiteX39" fmla="*/ 2116565 w 2577500"/>
                <a:gd name="connsiteY39" fmla="*/ 235909 h 283024"/>
                <a:gd name="connsiteX40" fmla="*/ 2202042 w 2577500"/>
                <a:gd name="connsiteY40" fmla="*/ 251163 h 283024"/>
                <a:gd name="connsiteX41" fmla="*/ 2245827 w 2577500"/>
                <a:gd name="connsiteY41" fmla="*/ 281752 h 283024"/>
                <a:gd name="connsiteX42" fmla="*/ 2298503 w 2577500"/>
                <a:gd name="connsiteY42" fmla="*/ 276948 h 283024"/>
                <a:gd name="connsiteX43" fmla="*/ 2391228 w 2577500"/>
                <a:gd name="connsiteY43" fmla="*/ 274296 h 283024"/>
                <a:gd name="connsiteX44" fmla="*/ 2467285 w 2577500"/>
                <a:gd name="connsiteY44" fmla="*/ 265110 h 283024"/>
                <a:gd name="connsiteX45" fmla="*/ 2524046 w 2577500"/>
                <a:gd name="connsiteY45" fmla="*/ 277574 h 283024"/>
                <a:gd name="connsiteX46" fmla="*/ 2577500 w 2577500"/>
                <a:gd name="connsiteY46" fmla="*/ 263287 h 283024"/>
                <a:gd name="connsiteX0" fmla="*/ 0 w 2577500"/>
                <a:gd name="connsiteY0" fmla="*/ 245230 h 279174"/>
                <a:gd name="connsiteX1" fmla="*/ 57757 w 2577500"/>
                <a:gd name="connsiteY1" fmla="*/ 237603 h 279174"/>
                <a:gd name="connsiteX2" fmla="*/ 133774 w 2577500"/>
                <a:gd name="connsiteY2" fmla="*/ 230530 h 279174"/>
                <a:gd name="connsiteX3" fmla="*/ 209470 w 2577500"/>
                <a:gd name="connsiteY3" fmla="*/ 237542 h 279174"/>
                <a:gd name="connsiteX4" fmla="*/ 310653 w 2577500"/>
                <a:gd name="connsiteY4" fmla="*/ 214546 h 279174"/>
                <a:gd name="connsiteX5" fmla="*/ 387880 w 2577500"/>
                <a:gd name="connsiteY5" fmla="*/ 225595 h 279174"/>
                <a:gd name="connsiteX6" fmla="*/ 464796 w 2577500"/>
                <a:gd name="connsiteY6" fmla="*/ 209021 h 279174"/>
                <a:gd name="connsiteX7" fmla="*/ 504354 w 2577500"/>
                <a:gd name="connsiteY7" fmla="*/ 180134 h 279174"/>
                <a:gd name="connsiteX8" fmla="*/ 533852 w 2577500"/>
                <a:gd name="connsiteY8" fmla="*/ 198842 h 279174"/>
                <a:gd name="connsiteX9" fmla="*/ 582690 w 2577500"/>
                <a:gd name="connsiteY9" fmla="*/ 165465 h 279174"/>
                <a:gd name="connsiteX10" fmla="*/ 660985 w 2577500"/>
                <a:gd name="connsiteY10" fmla="*/ 159492 h 279174"/>
                <a:gd name="connsiteX11" fmla="*/ 714294 w 2577500"/>
                <a:gd name="connsiteY11" fmla="*/ 124807 h 279174"/>
                <a:gd name="connsiteX12" fmla="*/ 757588 w 2577500"/>
                <a:gd name="connsiteY12" fmla="*/ 98367 h 279174"/>
                <a:gd name="connsiteX13" fmla="*/ 800308 w 2577500"/>
                <a:gd name="connsiteY13" fmla="*/ 107064 h 279174"/>
                <a:gd name="connsiteX14" fmla="*/ 814881 w 2577500"/>
                <a:gd name="connsiteY14" fmla="*/ 67643 h 279174"/>
                <a:gd name="connsiteX15" fmla="*/ 842922 w 2577500"/>
                <a:gd name="connsiteY15" fmla="*/ 89946 h 279174"/>
                <a:gd name="connsiteX16" fmla="*/ 867268 w 2577500"/>
                <a:gd name="connsiteY16" fmla="*/ 65262 h 279174"/>
                <a:gd name="connsiteX17" fmla="*/ 891081 w 2577500"/>
                <a:gd name="connsiteY17" fmla="*/ 24780 h 279174"/>
                <a:gd name="connsiteX18" fmla="*/ 938706 w 2577500"/>
                <a:gd name="connsiteY18" fmla="*/ 65262 h 279174"/>
                <a:gd name="connsiteX19" fmla="*/ 1008542 w 2577500"/>
                <a:gd name="connsiteY19" fmla="*/ 2 h 279174"/>
                <a:gd name="connsiteX20" fmla="*/ 1055387 w 2577500"/>
                <a:gd name="connsiteY20" fmla="*/ 62880 h 279174"/>
                <a:gd name="connsiteX21" fmla="*/ 1121777 w 2577500"/>
                <a:gd name="connsiteY21" fmla="*/ 6901 h 279174"/>
                <a:gd name="connsiteX22" fmla="*/ 1170465 w 2577500"/>
                <a:gd name="connsiteY22" fmla="*/ 45382 h 279174"/>
                <a:gd name="connsiteX23" fmla="*/ 1224992 w 2577500"/>
                <a:gd name="connsiteY23" fmla="*/ 22674 h 279174"/>
                <a:gd name="connsiteX24" fmla="*/ 1260603 w 2577500"/>
                <a:gd name="connsiteY24" fmla="*/ 60674 h 279174"/>
                <a:gd name="connsiteX25" fmla="*/ 1302154 w 2577500"/>
                <a:gd name="connsiteY25" fmla="*/ 38823 h 279174"/>
                <a:gd name="connsiteX26" fmla="*/ 1342247 w 2577500"/>
                <a:gd name="connsiteY26" fmla="*/ 83834 h 279174"/>
                <a:gd name="connsiteX27" fmla="*/ 1393001 w 2577500"/>
                <a:gd name="connsiteY27" fmla="*/ 59296 h 279174"/>
                <a:gd name="connsiteX28" fmla="*/ 1450572 w 2577500"/>
                <a:gd name="connsiteY28" fmla="*/ 87836 h 279174"/>
                <a:gd name="connsiteX29" fmla="*/ 1488848 w 2577500"/>
                <a:gd name="connsiteY29" fmla="*/ 141374 h 279174"/>
                <a:gd name="connsiteX30" fmla="*/ 1543544 w 2577500"/>
                <a:gd name="connsiteY30" fmla="*/ 137135 h 279174"/>
                <a:gd name="connsiteX31" fmla="*/ 1596072 w 2577500"/>
                <a:gd name="connsiteY31" fmla="*/ 205293 h 279174"/>
                <a:gd name="connsiteX32" fmla="*/ 1641851 w 2577500"/>
                <a:gd name="connsiteY32" fmla="*/ 188488 h 279174"/>
                <a:gd name="connsiteX33" fmla="*/ 1691752 w 2577500"/>
                <a:gd name="connsiteY33" fmla="*/ 213267 h 279174"/>
                <a:gd name="connsiteX34" fmla="*/ 1749947 w 2577500"/>
                <a:gd name="connsiteY34" fmla="*/ 234775 h 279174"/>
                <a:gd name="connsiteX35" fmla="*/ 1826377 w 2577500"/>
                <a:gd name="connsiteY35" fmla="*/ 224316 h 279174"/>
                <a:gd name="connsiteX36" fmla="*/ 1904139 w 2577500"/>
                <a:gd name="connsiteY36" fmla="*/ 226671 h 279174"/>
                <a:gd name="connsiteX37" fmla="*/ 1984034 w 2577500"/>
                <a:gd name="connsiteY37" fmla="*/ 231079 h 279174"/>
                <a:gd name="connsiteX38" fmla="*/ 2066557 w 2577500"/>
                <a:gd name="connsiteY38" fmla="*/ 248755 h 279174"/>
                <a:gd name="connsiteX39" fmla="*/ 2116565 w 2577500"/>
                <a:gd name="connsiteY39" fmla="*/ 235909 h 279174"/>
                <a:gd name="connsiteX40" fmla="*/ 2202042 w 2577500"/>
                <a:gd name="connsiteY40" fmla="*/ 251163 h 279174"/>
                <a:gd name="connsiteX41" fmla="*/ 2255741 w 2577500"/>
                <a:gd name="connsiteY41" fmla="*/ 250619 h 279174"/>
                <a:gd name="connsiteX42" fmla="*/ 2298503 w 2577500"/>
                <a:gd name="connsiteY42" fmla="*/ 276948 h 279174"/>
                <a:gd name="connsiteX43" fmla="*/ 2391228 w 2577500"/>
                <a:gd name="connsiteY43" fmla="*/ 274296 h 279174"/>
                <a:gd name="connsiteX44" fmla="*/ 2467285 w 2577500"/>
                <a:gd name="connsiteY44" fmla="*/ 265110 h 279174"/>
                <a:gd name="connsiteX45" fmla="*/ 2524046 w 2577500"/>
                <a:gd name="connsiteY45" fmla="*/ 277574 h 279174"/>
                <a:gd name="connsiteX46" fmla="*/ 2577500 w 2577500"/>
                <a:gd name="connsiteY46" fmla="*/ 263287 h 279174"/>
                <a:gd name="connsiteX0" fmla="*/ 0 w 2577500"/>
                <a:gd name="connsiteY0" fmla="*/ 245230 h 279174"/>
                <a:gd name="connsiteX1" fmla="*/ 57757 w 2577500"/>
                <a:gd name="connsiteY1" fmla="*/ 237603 h 279174"/>
                <a:gd name="connsiteX2" fmla="*/ 133774 w 2577500"/>
                <a:gd name="connsiteY2" fmla="*/ 230530 h 279174"/>
                <a:gd name="connsiteX3" fmla="*/ 209470 w 2577500"/>
                <a:gd name="connsiteY3" fmla="*/ 237542 h 279174"/>
                <a:gd name="connsiteX4" fmla="*/ 310653 w 2577500"/>
                <a:gd name="connsiteY4" fmla="*/ 214546 h 279174"/>
                <a:gd name="connsiteX5" fmla="*/ 387880 w 2577500"/>
                <a:gd name="connsiteY5" fmla="*/ 225595 h 279174"/>
                <a:gd name="connsiteX6" fmla="*/ 464796 w 2577500"/>
                <a:gd name="connsiteY6" fmla="*/ 209021 h 279174"/>
                <a:gd name="connsiteX7" fmla="*/ 504354 w 2577500"/>
                <a:gd name="connsiteY7" fmla="*/ 180134 h 279174"/>
                <a:gd name="connsiteX8" fmla="*/ 533852 w 2577500"/>
                <a:gd name="connsiteY8" fmla="*/ 198842 h 279174"/>
                <a:gd name="connsiteX9" fmla="*/ 582690 w 2577500"/>
                <a:gd name="connsiteY9" fmla="*/ 165465 h 279174"/>
                <a:gd name="connsiteX10" fmla="*/ 660985 w 2577500"/>
                <a:gd name="connsiteY10" fmla="*/ 159492 h 279174"/>
                <a:gd name="connsiteX11" fmla="*/ 714294 w 2577500"/>
                <a:gd name="connsiteY11" fmla="*/ 124807 h 279174"/>
                <a:gd name="connsiteX12" fmla="*/ 757588 w 2577500"/>
                <a:gd name="connsiteY12" fmla="*/ 98367 h 279174"/>
                <a:gd name="connsiteX13" fmla="*/ 800308 w 2577500"/>
                <a:gd name="connsiteY13" fmla="*/ 107064 h 279174"/>
                <a:gd name="connsiteX14" fmla="*/ 814881 w 2577500"/>
                <a:gd name="connsiteY14" fmla="*/ 67643 h 279174"/>
                <a:gd name="connsiteX15" fmla="*/ 842922 w 2577500"/>
                <a:gd name="connsiteY15" fmla="*/ 89946 h 279174"/>
                <a:gd name="connsiteX16" fmla="*/ 867268 w 2577500"/>
                <a:gd name="connsiteY16" fmla="*/ 65262 h 279174"/>
                <a:gd name="connsiteX17" fmla="*/ 891081 w 2577500"/>
                <a:gd name="connsiteY17" fmla="*/ 24780 h 279174"/>
                <a:gd name="connsiteX18" fmla="*/ 938706 w 2577500"/>
                <a:gd name="connsiteY18" fmla="*/ 65262 h 279174"/>
                <a:gd name="connsiteX19" fmla="*/ 1008542 w 2577500"/>
                <a:gd name="connsiteY19" fmla="*/ 2 h 279174"/>
                <a:gd name="connsiteX20" fmla="*/ 1055387 w 2577500"/>
                <a:gd name="connsiteY20" fmla="*/ 62880 h 279174"/>
                <a:gd name="connsiteX21" fmla="*/ 1121777 w 2577500"/>
                <a:gd name="connsiteY21" fmla="*/ 6901 h 279174"/>
                <a:gd name="connsiteX22" fmla="*/ 1170465 w 2577500"/>
                <a:gd name="connsiteY22" fmla="*/ 45382 h 279174"/>
                <a:gd name="connsiteX23" fmla="*/ 1224992 w 2577500"/>
                <a:gd name="connsiteY23" fmla="*/ 22674 h 279174"/>
                <a:gd name="connsiteX24" fmla="*/ 1260603 w 2577500"/>
                <a:gd name="connsiteY24" fmla="*/ 60674 h 279174"/>
                <a:gd name="connsiteX25" fmla="*/ 1302154 w 2577500"/>
                <a:gd name="connsiteY25" fmla="*/ 38823 h 279174"/>
                <a:gd name="connsiteX26" fmla="*/ 1342247 w 2577500"/>
                <a:gd name="connsiteY26" fmla="*/ 83834 h 279174"/>
                <a:gd name="connsiteX27" fmla="*/ 1393001 w 2577500"/>
                <a:gd name="connsiteY27" fmla="*/ 59296 h 279174"/>
                <a:gd name="connsiteX28" fmla="*/ 1450572 w 2577500"/>
                <a:gd name="connsiteY28" fmla="*/ 87836 h 279174"/>
                <a:gd name="connsiteX29" fmla="*/ 1488848 w 2577500"/>
                <a:gd name="connsiteY29" fmla="*/ 141374 h 279174"/>
                <a:gd name="connsiteX30" fmla="*/ 1543544 w 2577500"/>
                <a:gd name="connsiteY30" fmla="*/ 137135 h 279174"/>
                <a:gd name="connsiteX31" fmla="*/ 1596072 w 2577500"/>
                <a:gd name="connsiteY31" fmla="*/ 205293 h 279174"/>
                <a:gd name="connsiteX32" fmla="*/ 1641851 w 2577500"/>
                <a:gd name="connsiteY32" fmla="*/ 188488 h 279174"/>
                <a:gd name="connsiteX33" fmla="*/ 1691752 w 2577500"/>
                <a:gd name="connsiteY33" fmla="*/ 213267 h 279174"/>
                <a:gd name="connsiteX34" fmla="*/ 1749947 w 2577500"/>
                <a:gd name="connsiteY34" fmla="*/ 234775 h 279174"/>
                <a:gd name="connsiteX35" fmla="*/ 1826377 w 2577500"/>
                <a:gd name="connsiteY35" fmla="*/ 224316 h 279174"/>
                <a:gd name="connsiteX36" fmla="*/ 1904139 w 2577500"/>
                <a:gd name="connsiteY36" fmla="*/ 226671 h 279174"/>
                <a:gd name="connsiteX37" fmla="*/ 1984034 w 2577500"/>
                <a:gd name="connsiteY37" fmla="*/ 231079 h 279174"/>
                <a:gd name="connsiteX38" fmla="*/ 2066557 w 2577500"/>
                <a:gd name="connsiteY38" fmla="*/ 248755 h 279174"/>
                <a:gd name="connsiteX39" fmla="*/ 2116565 w 2577500"/>
                <a:gd name="connsiteY39" fmla="*/ 235909 h 279174"/>
                <a:gd name="connsiteX40" fmla="*/ 2202042 w 2577500"/>
                <a:gd name="connsiteY40" fmla="*/ 251163 h 279174"/>
                <a:gd name="connsiteX41" fmla="*/ 2255741 w 2577500"/>
                <a:gd name="connsiteY41" fmla="*/ 250619 h 279174"/>
                <a:gd name="connsiteX42" fmla="*/ 2315029 w 2577500"/>
                <a:gd name="connsiteY42" fmla="*/ 251475 h 279174"/>
                <a:gd name="connsiteX43" fmla="*/ 2391228 w 2577500"/>
                <a:gd name="connsiteY43" fmla="*/ 274296 h 279174"/>
                <a:gd name="connsiteX44" fmla="*/ 2467285 w 2577500"/>
                <a:gd name="connsiteY44" fmla="*/ 265110 h 279174"/>
                <a:gd name="connsiteX45" fmla="*/ 2524046 w 2577500"/>
                <a:gd name="connsiteY45" fmla="*/ 277574 h 279174"/>
                <a:gd name="connsiteX46" fmla="*/ 2577500 w 2577500"/>
                <a:gd name="connsiteY46" fmla="*/ 263287 h 279174"/>
                <a:gd name="connsiteX0" fmla="*/ 0 w 2577500"/>
                <a:gd name="connsiteY0" fmla="*/ 245230 h 279712"/>
                <a:gd name="connsiteX1" fmla="*/ 57757 w 2577500"/>
                <a:gd name="connsiteY1" fmla="*/ 237603 h 279712"/>
                <a:gd name="connsiteX2" fmla="*/ 133774 w 2577500"/>
                <a:gd name="connsiteY2" fmla="*/ 230530 h 279712"/>
                <a:gd name="connsiteX3" fmla="*/ 209470 w 2577500"/>
                <a:gd name="connsiteY3" fmla="*/ 237542 h 279712"/>
                <a:gd name="connsiteX4" fmla="*/ 310653 w 2577500"/>
                <a:gd name="connsiteY4" fmla="*/ 214546 h 279712"/>
                <a:gd name="connsiteX5" fmla="*/ 387880 w 2577500"/>
                <a:gd name="connsiteY5" fmla="*/ 225595 h 279712"/>
                <a:gd name="connsiteX6" fmla="*/ 464796 w 2577500"/>
                <a:gd name="connsiteY6" fmla="*/ 209021 h 279712"/>
                <a:gd name="connsiteX7" fmla="*/ 504354 w 2577500"/>
                <a:gd name="connsiteY7" fmla="*/ 180134 h 279712"/>
                <a:gd name="connsiteX8" fmla="*/ 533852 w 2577500"/>
                <a:gd name="connsiteY8" fmla="*/ 198842 h 279712"/>
                <a:gd name="connsiteX9" fmla="*/ 582690 w 2577500"/>
                <a:gd name="connsiteY9" fmla="*/ 165465 h 279712"/>
                <a:gd name="connsiteX10" fmla="*/ 660985 w 2577500"/>
                <a:gd name="connsiteY10" fmla="*/ 159492 h 279712"/>
                <a:gd name="connsiteX11" fmla="*/ 714294 w 2577500"/>
                <a:gd name="connsiteY11" fmla="*/ 124807 h 279712"/>
                <a:gd name="connsiteX12" fmla="*/ 757588 w 2577500"/>
                <a:gd name="connsiteY12" fmla="*/ 98367 h 279712"/>
                <a:gd name="connsiteX13" fmla="*/ 800308 w 2577500"/>
                <a:gd name="connsiteY13" fmla="*/ 107064 h 279712"/>
                <a:gd name="connsiteX14" fmla="*/ 814881 w 2577500"/>
                <a:gd name="connsiteY14" fmla="*/ 67643 h 279712"/>
                <a:gd name="connsiteX15" fmla="*/ 842922 w 2577500"/>
                <a:gd name="connsiteY15" fmla="*/ 89946 h 279712"/>
                <a:gd name="connsiteX16" fmla="*/ 867268 w 2577500"/>
                <a:gd name="connsiteY16" fmla="*/ 65262 h 279712"/>
                <a:gd name="connsiteX17" fmla="*/ 891081 w 2577500"/>
                <a:gd name="connsiteY17" fmla="*/ 24780 h 279712"/>
                <a:gd name="connsiteX18" fmla="*/ 938706 w 2577500"/>
                <a:gd name="connsiteY18" fmla="*/ 65262 h 279712"/>
                <a:gd name="connsiteX19" fmla="*/ 1008542 w 2577500"/>
                <a:gd name="connsiteY19" fmla="*/ 2 h 279712"/>
                <a:gd name="connsiteX20" fmla="*/ 1055387 w 2577500"/>
                <a:gd name="connsiteY20" fmla="*/ 62880 h 279712"/>
                <a:gd name="connsiteX21" fmla="*/ 1121777 w 2577500"/>
                <a:gd name="connsiteY21" fmla="*/ 6901 h 279712"/>
                <a:gd name="connsiteX22" fmla="*/ 1170465 w 2577500"/>
                <a:gd name="connsiteY22" fmla="*/ 45382 h 279712"/>
                <a:gd name="connsiteX23" fmla="*/ 1224992 w 2577500"/>
                <a:gd name="connsiteY23" fmla="*/ 22674 h 279712"/>
                <a:gd name="connsiteX24" fmla="*/ 1260603 w 2577500"/>
                <a:gd name="connsiteY24" fmla="*/ 60674 h 279712"/>
                <a:gd name="connsiteX25" fmla="*/ 1302154 w 2577500"/>
                <a:gd name="connsiteY25" fmla="*/ 38823 h 279712"/>
                <a:gd name="connsiteX26" fmla="*/ 1342247 w 2577500"/>
                <a:gd name="connsiteY26" fmla="*/ 83834 h 279712"/>
                <a:gd name="connsiteX27" fmla="*/ 1393001 w 2577500"/>
                <a:gd name="connsiteY27" fmla="*/ 59296 h 279712"/>
                <a:gd name="connsiteX28" fmla="*/ 1450572 w 2577500"/>
                <a:gd name="connsiteY28" fmla="*/ 87836 h 279712"/>
                <a:gd name="connsiteX29" fmla="*/ 1488848 w 2577500"/>
                <a:gd name="connsiteY29" fmla="*/ 141374 h 279712"/>
                <a:gd name="connsiteX30" fmla="*/ 1543544 w 2577500"/>
                <a:gd name="connsiteY30" fmla="*/ 137135 h 279712"/>
                <a:gd name="connsiteX31" fmla="*/ 1596072 w 2577500"/>
                <a:gd name="connsiteY31" fmla="*/ 205293 h 279712"/>
                <a:gd name="connsiteX32" fmla="*/ 1641851 w 2577500"/>
                <a:gd name="connsiteY32" fmla="*/ 188488 h 279712"/>
                <a:gd name="connsiteX33" fmla="*/ 1691752 w 2577500"/>
                <a:gd name="connsiteY33" fmla="*/ 213267 h 279712"/>
                <a:gd name="connsiteX34" fmla="*/ 1749947 w 2577500"/>
                <a:gd name="connsiteY34" fmla="*/ 234775 h 279712"/>
                <a:gd name="connsiteX35" fmla="*/ 1826377 w 2577500"/>
                <a:gd name="connsiteY35" fmla="*/ 224316 h 279712"/>
                <a:gd name="connsiteX36" fmla="*/ 1904139 w 2577500"/>
                <a:gd name="connsiteY36" fmla="*/ 226671 h 279712"/>
                <a:gd name="connsiteX37" fmla="*/ 1984034 w 2577500"/>
                <a:gd name="connsiteY37" fmla="*/ 231079 h 279712"/>
                <a:gd name="connsiteX38" fmla="*/ 2066557 w 2577500"/>
                <a:gd name="connsiteY38" fmla="*/ 248755 h 279712"/>
                <a:gd name="connsiteX39" fmla="*/ 2116565 w 2577500"/>
                <a:gd name="connsiteY39" fmla="*/ 235909 h 279712"/>
                <a:gd name="connsiteX40" fmla="*/ 2202042 w 2577500"/>
                <a:gd name="connsiteY40" fmla="*/ 251163 h 279712"/>
                <a:gd name="connsiteX41" fmla="*/ 2255741 w 2577500"/>
                <a:gd name="connsiteY41" fmla="*/ 250619 h 279712"/>
                <a:gd name="connsiteX42" fmla="*/ 2315029 w 2577500"/>
                <a:gd name="connsiteY42" fmla="*/ 251475 h 279712"/>
                <a:gd name="connsiteX43" fmla="*/ 2394535 w 2577500"/>
                <a:gd name="connsiteY43" fmla="*/ 234672 h 279712"/>
                <a:gd name="connsiteX44" fmla="*/ 2467285 w 2577500"/>
                <a:gd name="connsiteY44" fmla="*/ 265110 h 279712"/>
                <a:gd name="connsiteX45" fmla="*/ 2524046 w 2577500"/>
                <a:gd name="connsiteY45" fmla="*/ 277574 h 279712"/>
                <a:gd name="connsiteX46" fmla="*/ 2577500 w 2577500"/>
                <a:gd name="connsiteY46" fmla="*/ 263287 h 279712"/>
                <a:gd name="connsiteX0" fmla="*/ 0 w 2577500"/>
                <a:gd name="connsiteY0" fmla="*/ 245230 h 278639"/>
                <a:gd name="connsiteX1" fmla="*/ 57757 w 2577500"/>
                <a:gd name="connsiteY1" fmla="*/ 237603 h 278639"/>
                <a:gd name="connsiteX2" fmla="*/ 133774 w 2577500"/>
                <a:gd name="connsiteY2" fmla="*/ 230530 h 278639"/>
                <a:gd name="connsiteX3" fmla="*/ 209470 w 2577500"/>
                <a:gd name="connsiteY3" fmla="*/ 237542 h 278639"/>
                <a:gd name="connsiteX4" fmla="*/ 310653 w 2577500"/>
                <a:gd name="connsiteY4" fmla="*/ 214546 h 278639"/>
                <a:gd name="connsiteX5" fmla="*/ 387880 w 2577500"/>
                <a:gd name="connsiteY5" fmla="*/ 225595 h 278639"/>
                <a:gd name="connsiteX6" fmla="*/ 464796 w 2577500"/>
                <a:gd name="connsiteY6" fmla="*/ 209021 h 278639"/>
                <a:gd name="connsiteX7" fmla="*/ 504354 w 2577500"/>
                <a:gd name="connsiteY7" fmla="*/ 180134 h 278639"/>
                <a:gd name="connsiteX8" fmla="*/ 533852 w 2577500"/>
                <a:gd name="connsiteY8" fmla="*/ 198842 h 278639"/>
                <a:gd name="connsiteX9" fmla="*/ 582690 w 2577500"/>
                <a:gd name="connsiteY9" fmla="*/ 165465 h 278639"/>
                <a:gd name="connsiteX10" fmla="*/ 660985 w 2577500"/>
                <a:gd name="connsiteY10" fmla="*/ 159492 h 278639"/>
                <a:gd name="connsiteX11" fmla="*/ 714294 w 2577500"/>
                <a:gd name="connsiteY11" fmla="*/ 124807 h 278639"/>
                <a:gd name="connsiteX12" fmla="*/ 757588 w 2577500"/>
                <a:gd name="connsiteY12" fmla="*/ 98367 h 278639"/>
                <a:gd name="connsiteX13" fmla="*/ 800308 w 2577500"/>
                <a:gd name="connsiteY13" fmla="*/ 107064 h 278639"/>
                <a:gd name="connsiteX14" fmla="*/ 814881 w 2577500"/>
                <a:gd name="connsiteY14" fmla="*/ 67643 h 278639"/>
                <a:gd name="connsiteX15" fmla="*/ 842922 w 2577500"/>
                <a:gd name="connsiteY15" fmla="*/ 89946 h 278639"/>
                <a:gd name="connsiteX16" fmla="*/ 867268 w 2577500"/>
                <a:gd name="connsiteY16" fmla="*/ 65262 h 278639"/>
                <a:gd name="connsiteX17" fmla="*/ 891081 w 2577500"/>
                <a:gd name="connsiteY17" fmla="*/ 24780 h 278639"/>
                <a:gd name="connsiteX18" fmla="*/ 938706 w 2577500"/>
                <a:gd name="connsiteY18" fmla="*/ 65262 h 278639"/>
                <a:gd name="connsiteX19" fmla="*/ 1008542 w 2577500"/>
                <a:gd name="connsiteY19" fmla="*/ 2 h 278639"/>
                <a:gd name="connsiteX20" fmla="*/ 1055387 w 2577500"/>
                <a:gd name="connsiteY20" fmla="*/ 62880 h 278639"/>
                <a:gd name="connsiteX21" fmla="*/ 1121777 w 2577500"/>
                <a:gd name="connsiteY21" fmla="*/ 6901 h 278639"/>
                <a:gd name="connsiteX22" fmla="*/ 1170465 w 2577500"/>
                <a:gd name="connsiteY22" fmla="*/ 45382 h 278639"/>
                <a:gd name="connsiteX23" fmla="*/ 1224992 w 2577500"/>
                <a:gd name="connsiteY23" fmla="*/ 22674 h 278639"/>
                <a:gd name="connsiteX24" fmla="*/ 1260603 w 2577500"/>
                <a:gd name="connsiteY24" fmla="*/ 60674 h 278639"/>
                <a:gd name="connsiteX25" fmla="*/ 1302154 w 2577500"/>
                <a:gd name="connsiteY25" fmla="*/ 38823 h 278639"/>
                <a:gd name="connsiteX26" fmla="*/ 1342247 w 2577500"/>
                <a:gd name="connsiteY26" fmla="*/ 83834 h 278639"/>
                <a:gd name="connsiteX27" fmla="*/ 1393001 w 2577500"/>
                <a:gd name="connsiteY27" fmla="*/ 59296 h 278639"/>
                <a:gd name="connsiteX28" fmla="*/ 1450572 w 2577500"/>
                <a:gd name="connsiteY28" fmla="*/ 87836 h 278639"/>
                <a:gd name="connsiteX29" fmla="*/ 1488848 w 2577500"/>
                <a:gd name="connsiteY29" fmla="*/ 141374 h 278639"/>
                <a:gd name="connsiteX30" fmla="*/ 1543544 w 2577500"/>
                <a:gd name="connsiteY30" fmla="*/ 137135 h 278639"/>
                <a:gd name="connsiteX31" fmla="*/ 1596072 w 2577500"/>
                <a:gd name="connsiteY31" fmla="*/ 205293 h 278639"/>
                <a:gd name="connsiteX32" fmla="*/ 1641851 w 2577500"/>
                <a:gd name="connsiteY32" fmla="*/ 188488 h 278639"/>
                <a:gd name="connsiteX33" fmla="*/ 1691752 w 2577500"/>
                <a:gd name="connsiteY33" fmla="*/ 213267 h 278639"/>
                <a:gd name="connsiteX34" fmla="*/ 1749947 w 2577500"/>
                <a:gd name="connsiteY34" fmla="*/ 234775 h 278639"/>
                <a:gd name="connsiteX35" fmla="*/ 1826377 w 2577500"/>
                <a:gd name="connsiteY35" fmla="*/ 224316 h 278639"/>
                <a:gd name="connsiteX36" fmla="*/ 1904139 w 2577500"/>
                <a:gd name="connsiteY36" fmla="*/ 226671 h 278639"/>
                <a:gd name="connsiteX37" fmla="*/ 1984034 w 2577500"/>
                <a:gd name="connsiteY37" fmla="*/ 231079 h 278639"/>
                <a:gd name="connsiteX38" fmla="*/ 2066557 w 2577500"/>
                <a:gd name="connsiteY38" fmla="*/ 248755 h 278639"/>
                <a:gd name="connsiteX39" fmla="*/ 2116565 w 2577500"/>
                <a:gd name="connsiteY39" fmla="*/ 235909 h 278639"/>
                <a:gd name="connsiteX40" fmla="*/ 2202042 w 2577500"/>
                <a:gd name="connsiteY40" fmla="*/ 251163 h 278639"/>
                <a:gd name="connsiteX41" fmla="*/ 2255741 w 2577500"/>
                <a:gd name="connsiteY41" fmla="*/ 250619 h 278639"/>
                <a:gd name="connsiteX42" fmla="*/ 2315029 w 2577500"/>
                <a:gd name="connsiteY42" fmla="*/ 251475 h 278639"/>
                <a:gd name="connsiteX43" fmla="*/ 2394535 w 2577500"/>
                <a:gd name="connsiteY43" fmla="*/ 234672 h 278639"/>
                <a:gd name="connsiteX44" fmla="*/ 2493726 w 2577500"/>
                <a:gd name="connsiteY44" fmla="*/ 246712 h 278639"/>
                <a:gd name="connsiteX45" fmla="*/ 2524046 w 2577500"/>
                <a:gd name="connsiteY45" fmla="*/ 277574 h 278639"/>
                <a:gd name="connsiteX46" fmla="*/ 2577500 w 2577500"/>
                <a:gd name="connsiteY46" fmla="*/ 263287 h 278639"/>
                <a:gd name="connsiteX0" fmla="*/ 0 w 2577500"/>
                <a:gd name="connsiteY0" fmla="*/ 245230 h 263556"/>
                <a:gd name="connsiteX1" fmla="*/ 57757 w 2577500"/>
                <a:gd name="connsiteY1" fmla="*/ 237603 h 263556"/>
                <a:gd name="connsiteX2" fmla="*/ 133774 w 2577500"/>
                <a:gd name="connsiteY2" fmla="*/ 230530 h 263556"/>
                <a:gd name="connsiteX3" fmla="*/ 209470 w 2577500"/>
                <a:gd name="connsiteY3" fmla="*/ 237542 h 263556"/>
                <a:gd name="connsiteX4" fmla="*/ 310653 w 2577500"/>
                <a:gd name="connsiteY4" fmla="*/ 214546 h 263556"/>
                <a:gd name="connsiteX5" fmla="*/ 387880 w 2577500"/>
                <a:gd name="connsiteY5" fmla="*/ 225595 h 263556"/>
                <a:gd name="connsiteX6" fmla="*/ 464796 w 2577500"/>
                <a:gd name="connsiteY6" fmla="*/ 209021 h 263556"/>
                <a:gd name="connsiteX7" fmla="*/ 504354 w 2577500"/>
                <a:gd name="connsiteY7" fmla="*/ 180134 h 263556"/>
                <a:gd name="connsiteX8" fmla="*/ 533852 w 2577500"/>
                <a:gd name="connsiteY8" fmla="*/ 198842 h 263556"/>
                <a:gd name="connsiteX9" fmla="*/ 582690 w 2577500"/>
                <a:gd name="connsiteY9" fmla="*/ 165465 h 263556"/>
                <a:gd name="connsiteX10" fmla="*/ 660985 w 2577500"/>
                <a:gd name="connsiteY10" fmla="*/ 159492 h 263556"/>
                <a:gd name="connsiteX11" fmla="*/ 714294 w 2577500"/>
                <a:gd name="connsiteY11" fmla="*/ 124807 h 263556"/>
                <a:gd name="connsiteX12" fmla="*/ 757588 w 2577500"/>
                <a:gd name="connsiteY12" fmla="*/ 98367 h 263556"/>
                <a:gd name="connsiteX13" fmla="*/ 800308 w 2577500"/>
                <a:gd name="connsiteY13" fmla="*/ 107064 h 263556"/>
                <a:gd name="connsiteX14" fmla="*/ 814881 w 2577500"/>
                <a:gd name="connsiteY14" fmla="*/ 67643 h 263556"/>
                <a:gd name="connsiteX15" fmla="*/ 842922 w 2577500"/>
                <a:gd name="connsiteY15" fmla="*/ 89946 h 263556"/>
                <a:gd name="connsiteX16" fmla="*/ 867268 w 2577500"/>
                <a:gd name="connsiteY16" fmla="*/ 65262 h 263556"/>
                <a:gd name="connsiteX17" fmla="*/ 891081 w 2577500"/>
                <a:gd name="connsiteY17" fmla="*/ 24780 h 263556"/>
                <a:gd name="connsiteX18" fmla="*/ 938706 w 2577500"/>
                <a:gd name="connsiteY18" fmla="*/ 65262 h 263556"/>
                <a:gd name="connsiteX19" fmla="*/ 1008542 w 2577500"/>
                <a:gd name="connsiteY19" fmla="*/ 2 h 263556"/>
                <a:gd name="connsiteX20" fmla="*/ 1055387 w 2577500"/>
                <a:gd name="connsiteY20" fmla="*/ 62880 h 263556"/>
                <a:gd name="connsiteX21" fmla="*/ 1121777 w 2577500"/>
                <a:gd name="connsiteY21" fmla="*/ 6901 h 263556"/>
                <a:gd name="connsiteX22" fmla="*/ 1170465 w 2577500"/>
                <a:gd name="connsiteY22" fmla="*/ 45382 h 263556"/>
                <a:gd name="connsiteX23" fmla="*/ 1224992 w 2577500"/>
                <a:gd name="connsiteY23" fmla="*/ 22674 h 263556"/>
                <a:gd name="connsiteX24" fmla="*/ 1260603 w 2577500"/>
                <a:gd name="connsiteY24" fmla="*/ 60674 h 263556"/>
                <a:gd name="connsiteX25" fmla="*/ 1302154 w 2577500"/>
                <a:gd name="connsiteY25" fmla="*/ 38823 h 263556"/>
                <a:gd name="connsiteX26" fmla="*/ 1342247 w 2577500"/>
                <a:gd name="connsiteY26" fmla="*/ 83834 h 263556"/>
                <a:gd name="connsiteX27" fmla="*/ 1393001 w 2577500"/>
                <a:gd name="connsiteY27" fmla="*/ 59296 h 263556"/>
                <a:gd name="connsiteX28" fmla="*/ 1450572 w 2577500"/>
                <a:gd name="connsiteY28" fmla="*/ 87836 h 263556"/>
                <a:gd name="connsiteX29" fmla="*/ 1488848 w 2577500"/>
                <a:gd name="connsiteY29" fmla="*/ 141374 h 263556"/>
                <a:gd name="connsiteX30" fmla="*/ 1543544 w 2577500"/>
                <a:gd name="connsiteY30" fmla="*/ 137135 h 263556"/>
                <a:gd name="connsiteX31" fmla="*/ 1596072 w 2577500"/>
                <a:gd name="connsiteY31" fmla="*/ 205293 h 263556"/>
                <a:gd name="connsiteX32" fmla="*/ 1641851 w 2577500"/>
                <a:gd name="connsiteY32" fmla="*/ 188488 h 263556"/>
                <a:gd name="connsiteX33" fmla="*/ 1691752 w 2577500"/>
                <a:gd name="connsiteY33" fmla="*/ 213267 h 263556"/>
                <a:gd name="connsiteX34" fmla="*/ 1749947 w 2577500"/>
                <a:gd name="connsiteY34" fmla="*/ 234775 h 263556"/>
                <a:gd name="connsiteX35" fmla="*/ 1826377 w 2577500"/>
                <a:gd name="connsiteY35" fmla="*/ 224316 h 263556"/>
                <a:gd name="connsiteX36" fmla="*/ 1904139 w 2577500"/>
                <a:gd name="connsiteY36" fmla="*/ 226671 h 263556"/>
                <a:gd name="connsiteX37" fmla="*/ 1984034 w 2577500"/>
                <a:gd name="connsiteY37" fmla="*/ 231079 h 263556"/>
                <a:gd name="connsiteX38" fmla="*/ 2066557 w 2577500"/>
                <a:gd name="connsiteY38" fmla="*/ 248755 h 263556"/>
                <a:gd name="connsiteX39" fmla="*/ 2116565 w 2577500"/>
                <a:gd name="connsiteY39" fmla="*/ 235909 h 263556"/>
                <a:gd name="connsiteX40" fmla="*/ 2202042 w 2577500"/>
                <a:gd name="connsiteY40" fmla="*/ 251163 h 263556"/>
                <a:gd name="connsiteX41" fmla="*/ 2255741 w 2577500"/>
                <a:gd name="connsiteY41" fmla="*/ 250619 h 263556"/>
                <a:gd name="connsiteX42" fmla="*/ 2315029 w 2577500"/>
                <a:gd name="connsiteY42" fmla="*/ 251475 h 263556"/>
                <a:gd name="connsiteX43" fmla="*/ 2394535 w 2577500"/>
                <a:gd name="connsiteY43" fmla="*/ 234672 h 263556"/>
                <a:gd name="connsiteX44" fmla="*/ 2493726 w 2577500"/>
                <a:gd name="connsiteY44" fmla="*/ 246712 h 263556"/>
                <a:gd name="connsiteX45" fmla="*/ 2540571 w 2577500"/>
                <a:gd name="connsiteY45" fmla="*/ 240780 h 263556"/>
                <a:gd name="connsiteX46" fmla="*/ 2577500 w 2577500"/>
                <a:gd name="connsiteY46" fmla="*/ 263287 h 263556"/>
                <a:gd name="connsiteX0" fmla="*/ 0 w 2577500"/>
                <a:gd name="connsiteY0" fmla="*/ 245230 h 263556"/>
                <a:gd name="connsiteX1" fmla="*/ 57757 w 2577500"/>
                <a:gd name="connsiteY1" fmla="*/ 237603 h 263556"/>
                <a:gd name="connsiteX2" fmla="*/ 133774 w 2577500"/>
                <a:gd name="connsiteY2" fmla="*/ 230530 h 263556"/>
                <a:gd name="connsiteX3" fmla="*/ 209470 w 2577500"/>
                <a:gd name="connsiteY3" fmla="*/ 237542 h 263556"/>
                <a:gd name="connsiteX4" fmla="*/ 310653 w 2577500"/>
                <a:gd name="connsiteY4" fmla="*/ 214546 h 263556"/>
                <a:gd name="connsiteX5" fmla="*/ 387880 w 2577500"/>
                <a:gd name="connsiteY5" fmla="*/ 225595 h 263556"/>
                <a:gd name="connsiteX6" fmla="*/ 464796 w 2577500"/>
                <a:gd name="connsiteY6" fmla="*/ 209021 h 263556"/>
                <a:gd name="connsiteX7" fmla="*/ 504354 w 2577500"/>
                <a:gd name="connsiteY7" fmla="*/ 180134 h 263556"/>
                <a:gd name="connsiteX8" fmla="*/ 533852 w 2577500"/>
                <a:gd name="connsiteY8" fmla="*/ 198842 h 263556"/>
                <a:gd name="connsiteX9" fmla="*/ 582690 w 2577500"/>
                <a:gd name="connsiteY9" fmla="*/ 165465 h 263556"/>
                <a:gd name="connsiteX10" fmla="*/ 660985 w 2577500"/>
                <a:gd name="connsiteY10" fmla="*/ 159492 h 263556"/>
                <a:gd name="connsiteX11" fmla="*/ 714294 w 2577500"/>
                <a:gd name="connsiteY11" fmla="*/ 124807 h 263556"/>
                <a:gd name="connsiteX12" fmla="*/ 757588 w 2577500"/>
                <a:gd name="connsiteY12" fmla="*/ 98367 h 263556"/>
                <a:gd name="connsiteX13" fmla="*/ 800308 w 2577500"/>
                <a:gd name="connsiteY13" fmla="*/ 107064 h 263556"/>
                <a:gd name="connsiteX14" fmla="*/ 814881 w 2577500"/>
                <a:gd name="connsiteY14" fmla="*/ 67643 h 263556"/>
                <a:gd name="connsiteX15" fmla="*/ 842922 w 2577500"/>
                <a:gd name="connsiteY15" fmla="*/ 89946 h 263556"/>
                <a:gd name="connsiteX16" fmla="*/ 867268 w 2577500"/>
                <a:gd name="connsiteY16" fmla="*/ 65262 h 263556"/>
                <a:gd name="connsiteX17" fmla="*/ 891081 w 2577500"/>
                <a:gd name="connsiteY17" fmla="*/ 24780 h 263556"/>
                <a:gd name="connsiteX18" fmla="*/ 938706 w 2577500"/>
                <a:gd name="connsiteY18" fmla="*/ 65262 h 263556"/>
                <a:gd name="connsiteX19" fmla="*/ 1008542 w 2577500"/>
                <a:gd name="connsiteY19" fmla="*/ 2 h 263556"/>
                <a:gd name="connsiteX20" fmla="*/ 1055387 w 2577500"/>
                <a:gd name="connsiteY20" fmla="*/ 62880 h 263556"/>
                <a:gd name="connsiteX21" fmla="*/ 1121777 w 2577500"/>
                <a:gd name="connsiteY21" fmla="*/ 6901 h 263556"/>
                <a:gd name="connsiteX22" fmla="*/ 1170465 w 2577500"/>
                <a:gd name="connsiteY22" fmla="*/ 45382 h 263556"/>
                <a:gd name="connsiteX23" fmla="*/ 1224992 w 2577500"/>
                <a:gd name="connsiteY23" fmla="*/ 22674 h 263556"/>
                <a:gd name="connsiteX24" fmla="*/ 1260603 w 2577500"/>
                <a:gd name="connsiteY24" fmla="*/ 60674 h 263556"/>
                <a:gd name="connsiteX25" fmla="*/ 1302154 w 2577500"/>
                <a:gd name="connsiteY25" fmla="*/ 38823 h 263556"/>
                <a:gd name="connsiteX26" fmla="*/ 1342247 w 2577500"/>
                <a:gd name="connsiteY26" fmla="*/ 83834 h 263556"/>
                <a:gd name="connsiteX27" fmla="*/ 1393001 w 2577500"/>
                <a:gd name="connsiteY27" fmla="*/ 59296 h 263556"/>
                <a:gd name="connsiteX28" fmla="*/ 1450572 w 2577500"/>
                <a:gd name="connsiteY28" fmla="*/ 87836 h 263556"/>
                <a:gd name="connsiteX29" fmla="*/ 1488848 w 2577500"/>
                <a:gd name="connsiteY29" fmla="*/ 141374 h 263556"/>
                <a:gd name="connsiteX30" fmla="*/ 1543544 w 2577500"/>
                <a:gd name="connsiteY30" fmla="*/ 137135 h 263556"/>
                <a:gd name="connsiteX31" fmla="*/ 1596072 w 2577500"/>
                <a:gd name="connsiteY31" fmla="*/ 205293 h 263556"/>
                <a:gd name="connsiteX32" fmla="*/ 1641851 w 2577500"/>
                <a:gd name="connsiteY32" fmla="*/ 188488 h 263556"/>
                <a:gd name="connsiteX33" fmla="*/ 1691752 w 2577500"/>
                <a:gd name="connsiteY33" fmla="*/ 213267 h 263556"/>
                <a:gd name="connsiteX34" fmla="*/ 1749947 w 2577500"/>
                <a:gd name="connsiteY34" fmla="*/ 234775 h 263556"/>
                <a:gd name="connsiteX35" fmla="*/ 1826377 w 2577500"/>
                <a:gd name="connsiteY35" fmla="*/ 224316 h 263556"/>
                <a:gd name="connsiteX36" fmla="*/ 1904139 w 2577500"/>
                <a:gd name="connsiteY36" fmla="*/ 226671 h 263556"/>
                <a:gd name="connsiteX37" fmla="*/ 1984034 w 2577500"/>
                <a:gd name="connsiteY37" fmla="*/ 231079 h 263556"/>
                <a:gd name="connsiteX38" fmla="*/ 2066557 w 2577500"/>
                <a:gd name="connsiteY38" fmla="*/ 248755 h 263556"/>
                <a:gd name="connsiteX39" fmla="*/ 2116565 w 2577500"/>
                <a:gd name="connsiteY39" fmla="*/ 235909 h 263556"/>
                <a:gd name="connsiteX40" fmla="*/ 2202042 w 2577500"/>
                <a:gd name="connsiteY40" fmla="*/ 251163 h 263556"/>
                <a:gd name="connsiteX41" fmla="*/ 2255741 w 2577500"/>
                <a:gd name="connsiteY41" fmla="*/ 250619 h 263556"/>
                <a:gd name="connsiteX42" fmla="*/ 2315029 w 2577500"/>
                <a:gd name="connsiteY42" fmla="*/ 251475 h 263556"/>
                <a:gd name="connsiteX43" fmla="*/ 2394535 w 2577500"/>
                <a:gd name="connsiteY43" fmla="*/ 234672 h 263556"/>
                <a:gd name="connsiteX44" fmla="*/ 2490421 w 2577500"/>
                <a:gd name="connsiteY44" fmla="*/ 248128 h 263556"/>
                <a:gd name="connsiteX45" fmla="*/ 2540571 w 2577500"/>
                <a:gd name="connsiteY45" fmla="*/ 240780 h 263556"/>
                <a:gd name="connsiteX46" fmla="*/ 2577500 w 2577500"/>
                <a:gd name="connsiteY46" fmla="*/ 263287 h 263556"/>
                <a:gd name="connsiteX0" fmla="*/ 0 w 2557669"/>
                <a:gd name="connsiteY0" fmla="*/ 245230 h 252477"/>
                <a:gd name="connsiteX1" fmla="*/ 57757 w 2557669"/>
                <a:gd name="connsiteY1" fmla="*/ 237603 h 252477"/>
                <a:gd name="connsiteX2" fmla="*/ 133774 w 2557669"/>
                <a:gd name="connsiteY2" fmla="*/ 230530 h 252477"/>
                <a:gd name="connsiteX3" fmla="*/ 209470 w 2557669"/>
                <a:gd name="connsiteY3" fmla="*/ 237542 h 252477"/>
                <a:gd name="connsiteX4" fmla="*/ 310653 w 2557669"/>
                <a:gd name="connsiteY4" fmla="*/ 214546 h 252477"/>
                <a:gd name="connsiteX5" fmla="*/ 387880 w 2557669"/>
                <a:gd name="connsiteY5" fmla="*/ 225595 h 252477"/>
                <a:gd name="connsiteX6" fmla="*/ 464796 w 2557669"/>
                <a:gd name="connsiteY6" fmla="*/ 209021 h 252477"/>
                <a:gd name="connsiteX7" fmla="*/ 504354 w 2557669"/>
                <a:gd name="connsiteY7" fmla="*/ 180134 h 252477"/>
                <a:gd name="connsiteX8" fmla="*/ 533852 w 2557669"/>
                <a:gd name="connsiteY8" fmla="*/ 198842 h 252477"/>
                <a:gd name="connsiteX9" fmla="*/ 582690 w 2557669"/>
                <a:gd name="connsiteY9" fmla="*/ 165465 h 252477"/>
                <a:gd name="connsiteX10" fmla="*/ 660985 w 2557669"/>
                <a:gd name="connsiteY10" fmla="*/ 159492 h 252477"/>
                <a:gd name="connsiteX11" fmla="*/ 714294 w 2557669"/>
                <a:gd name="connsiteY11" fmla="*/ 124807 h 252477"/>
                <a:gd name="connsiteX12" fmla="*/ 757588 w 2557669"/>
                <a:gd name="connsiteY12" fmla="*/ 98367 h 252477"/>
                <a:gd name="connsiteX13" fmla="*/ 800308 w 2557669"/>
                <a:gd name="connsiteY13" fmla="*/ 107064 h 252477"/>
                <a:gd name="connsiteX14" fmla="*/ 814881 w 2557669"/>
                <a:gd name="connsiteY14" fmla="*/ 67643 h 252477"/>
                <a:gd name="connsiteX15" fmla="*/ 842922 w 2557669"/>
                <a:gd name="connsiteY15" fmla="*/ 89946 h 252477"/>
                <a:gd name="connsiteX16" fmla="*/ 867268 w 2557669"/>
                <a:gd name="connsiteY16" fmla="*/ 65262 h 252477"/>
                <a:gd name="connsiteX17" fmla="*/ 891081 w 2557669"/>
                <a:gd name="connsiteY17" fmla="*/ 24780 h 252477"/>
                <a:gd name="connsiteX18" fmla="*/ 938706 w 2557669"/>
                <a:gd name="connsiteY18" fmla="*/ 65262 h 252477"/>
                <a:gd name="connsiteX19" fmla="*/ 1008542 w 2557669"/>
                <a:gd name="connsiteY19" fmla="*/ 2 h 252477"/>
                <a:gd name="connsiteX20" fmla="*/ 1055387 w 2557669"/>
                <a:gd name="connsiteY20" fmla="*/ 62880 h 252477"/>
                <a:gd name="connsiteX21" fmla="*/ 1121777 w 2557669"/>
                <a:gd name="connsiteY21" fmla="*/ 6901 h 252477"/>
                <a:gd name="connsiteX22" fmla="*/ 1170465 w 2557669"/>
                <a:gd name="connsiteY22" fmla="*/ 45382 h 252477"/>
                <a:gd name="connsiteX23" fmla="*/ 1224992 w 2557669"/>
                <a:gd name="connsiteY23" fmla="*/ 22674 h 252477"/>
                <a:gd name="connsiteX24" fmla="*/ 1260603 w 2557669"/>
                <a:gd name="connsiteY24" fmla="*/ 60674 h 252477"/>
                <a:gd name="connsiteX25" fmla="*/ 1302154 w 2557669"/>
                <a:gd name="connsiteY25" fmla="*/ 38823 h 252477"/>
                <a:gd name="connsiteX26" fmla="*/ 1342247 w 2557669"/>
                <a:gd name="connsiteY26" fmla="*/ 83834 h 252477"/>
                <a:gd name="connsiteX27" fmla="*/ 1393001 w 2557669"/>
                <a:gd name="connsiteY27" fmla="*/ 59296 h 252477"/>
                <a:gd name="connsiteX28" fmla="*/ 1450572 w 2557669"/>
                <a:gd name="connsiteY28" fmla="*/ 87836 h 252477"/>
                <a:gd name="connsiteX29" fmla="*/ 1488848 w 2557669"/>
                <a:gd name="connsiteY29" fmla="*/ 141374 h 252477"/>
                <a:gd name="connsiteX30" fmla="*/ 1543544 w 2557669"/>
                <a:gd name="connsiteY30" fmla="*/ 137135 h 252477"/>
                <a:gd name="connsiteX31" fmla="*/ 1596072 w 2557669"/>
                <a:gd name="connsiteY31" fmla="*/ 205293 h 252477"/>
                <a:gd name="connsiteX32" fmla="*/ 1641851 w 2557669"/>
                <a:gd name="connsiteY32" fmla="*/ 188488 h 252477"/>
                <a:gd name="connsiteX33" fmla="*/ 1691752 w 2557669"/>
                <a:gd name="connsiteY33" fmla="*/ 213267 h 252477"/>
                <a:gd name="connsiteX34" fmla="*/ 1749947 w 2557669"/>
                <a:gd name="connsiteY34" fmla="*/ 234775 h 252477"/>
                <a:gd name="connsiteX35" fmla="*/ 1826377 w 2557669"/>
                <a:gd name="connsiteY35" fmla="*/ 224316 h 252477"/>
                <a:gd name="connsiteX36" fmla="*/ 1904139 w 2557669"/>
                <a:gd name="connsiteY36" fmla="*/ 226671 h 252477"/>
                <a:gd name="connsiteX37" fmla="*/ 1984034 w 2557669"/>
                <a:gd name="connsiteY37" fmla="*/ 231079 h 252477"/>
                <a:gd name="connsiteX38" fmla="*/ 2066557 w 2557669"/>
                <a:gd name="connsiteY38" fmla="*/ 248755 h 252477"/>
                <a:gd name="connsiteX39" fmla="*/ 2116565 w 2557669"/>
                <a:gd name="connsiteY39" fmla="*/ 235909 h 252477"/>
                <a:gd name="connsiteX40" fmla="*/ 2202042 w 2557669"/>
                <a:gd name="connsiteY40" fmla="*/ 251163 h 252477"/>
                <a:gd name="connsiteX41" fmla="*/ 2255741 w 2557669"/>
                <a:gd name="connsiteY41" fmla="*/ 250619 h 252477"/>
                <a:gd name="connsiteX42" fmla="*/ 2315029 w 2557669"/>
                <a:gd name="connsiteY42" fmla="*/ 251475 h 252477"/>
                <a:gd name="connsiteX43" fmla="*/ 2394535 w 2557669"/>
                <a:gd name="connsiteY43" fmla="*/ 234672 h 252477"/>
                <a:gd name="connsiteX44" fmla="*/ 2490421 w 2557669"/>
                <a:gd name="connsiteY44" fmla="*/ 248128 h 252477"/>
                <a:gd name="connsiteX45" fmla="*/ 2540571 w 2557669"/>
                <a:gd name="connsiteY45" fmla="*/ 240780 h 252477"/>
                <a:gd name="connsiteX46" fmla="*/ 2557669 w 2557669"/>
                <a:gd name="connsiteY46" fmla="*/ 219418 h 252477"/>
                <a:gd name="connsiteX0" fmla="*/ 0 w 2557669"/>
                <a:gd name="connsiteY0" fmla="*/ 245230 h 252477"/>
                <a:gd name="connsiteX1" fmla="*/ 57757 w 2557669"/>
                <a:gd name="connsiteY1" fmla="*/ 237603 h 252477"/>
                <a:gd name="connsiteX2" fmla="*/ 133774 w 2557669"/>
                <a:gd name="connsiteY2" fmla="*/ 230530 h 252477"/>
                <a:gd name="connsiteX3" fmla="*/ 209470 w 2557669"/>
                <a:gd name="connsiteY3" fmla="*/ 237542 h 252477"/>
                <a:gd name="connsiteX4" fmla="*/ 310653 w 2557669"/>
                <a:gd name="connsiteY4" fmla="*/ 214546 h 252477"/>
                <a:gd name="connsiteX5" fmla="*/ 387880 w 2557669"/>
                <a:gd name="connsiteY5" fmla="*/ 225595 h 252477"/>
                <a:gd name="connsiteX6" fmla="*/ 464796 w 2557669"/>
                <a:gd name="connsiteY6" fmla="*/ 209021 h 252477"/>
                <a:gd name="connsiteX7" fmla="*/ 504354 w 2557669"/>
                <a:gd name="connsiteY7" fmla="*/ 180134 h 252477"/>
                <a:gd name="connsiteX8" fmla="*/ 533852 w 2557669"/>
                <a:gd name="connsiteY8" fmla="*/ 198842 h 252477"/>
                <a:gd name="connsiteX9" fmla="*/ 582690 w 2557669"/>
                <a:gd name="connsiteY9" fmla="*/ 165465 h 252477"/>
                <a:gd name="connsiteX10" fmla="*/ 660985 w 2557669"/>
                <a:gd name="connsiteY10" fmla="*/ 159492 h 252477"/>
                <a:gd name="connsiteX11" fmla="*/ 714294 w 2557669"/>
                <a:gd name="connsiteY11" fmla="*/ 124807 h 252477"/>
                <a:gd name="connsiteX12" fmla="*/ 757588 w 2557669"/>
                <a:gd name="connsiteY12" fmla="*/ 98367 h 252477"/>
                <a:gd name="connsiteX13" fmla="*/ 800308 w 2557669"/>
                <a:gd name="connsiteY13" fmla="*/ 107064 h 252477"/>
                <a:gd name="connsiteX14" fmla="*/ 814881 w 2557669"/>
                <a:gd name="connsiteY14" fmla="*/ 67643 h 252477"/>
                <a:gd name="connsiteX15" fmla="*/ 842922 w 2557669"/>
                <a:gd name="connsiteY15" fmla="*/ 89946 h 252477"/>
                <a:gd name="connsiteX16" fmla="*/ 867268 w 2557669"/>
                <a:gd name="connsiteY16" fmla="*/ 65262 h 252477"/>
                <a:gd name="connsiteX17" fmla="*/ 891081 w 2557669"/>
                <a:gd name="connsiteY17" fmla="*/ 24780 h 252477"/>
                <a:gd name="connsiteX18" fmla="*/ 938706 w 2557669"/>
                <a:gd name="connsiteY18" fmla="*/ 65262 h 252477"/>
                <a:gd name="connsiteX19" fmla="*/ 1008542 w 2557669"/>
                <a:gd name="connsiteY19" fmla="*/ 2 h 252477"/>
                <a:gd name="connsiteX20" fmla="*/ 1055387 w 2557669"/>
                <a:gd name="connsiteY20" fmla="*/ 62880 h 252477"/>
                <a:gd name="connsiteX21" fmla="*/ 1121777 w 2557669"/>
                <a:gd name="connsiteY21" fmla="*/ 6901 h 252477"/>
                <a:gd name="connsiteX22" fmla="*/ 1170465 w 2557669"/>
                <a:gd name="connsiteY22" fmla="*/ 45382 h 252477"/>
                <a:gd name="connsiteX23" fmla="*/ 1224992 w 2557669"/>
                <a:gd name="connsiteY23" fmla="*/ 22674 h 252477"/>
                <a:gd name="connsiteX24" fmla="*/ 1260603 w 2557669"/>
                <a:gd name="connsiteY24" fmla="*/ 60674 h 252477"/>
                <a:gd name="connsiteX25" fmla="*/ 1302154 w 2557669"/>
                <a:gd name="connsiteY25" fmla="*/ 38823 h 252477"/>
                <a:gd name="connsiteX26" fmla="*/ 1342247 w 2557669"/>
                <a:gd name="connsiteY26" fmla="*/ 83834 h 252477"/>
                <a:gd name="connsiteX27" fmla="*/ 1393001 w 2557669"/>
                <a:gd name="connsiteY27" fmla="*/ 59296 h 252477"/>
                <a:gd name="connsiteX28" fmla="*/ 1450572 w 2557669"/>
                <a:gd name="connsiteY28" fmla="*/ 87836 h 252477"/>
                <a:gd name="connsiteX29" fmla="*/ 1488848 w 2557669"/>
                <a:gd name="connsiteY29" fmla="*/ 141374 h 252477"/>
                <a:gd name="connsiteX30" fmla="*/ 1543544 w 2557669"/>
                <a:gd name="connsiteY30" fmla="*/ 137135 h 252477"/>
                <a:gd name="connsiteX31" fmla="*/ 1596072 w 2557669"/>
                <a:gd name="connsiteY31" fmla="*/ 205293 h 252477"/>
                <a:gd name="connsiteX32" fmla="*/ 1641851 w 2557669"/>
                <a:gd name="connsiteY32" fmla="*/ 188488 h 252477"/>
                <a:gd name="connsiteX33" fmla="*/ 1691752 w 2557669"/>
                <a:gd name="connsiteY33" fmla="*/ 213267 h 252477"/>
                <a:gd name="connsiteX34" fmla="*/ 1749947 w 2557669"/>
                <a:gd name="connsiteY34" fmla="*/ 234775 h 252477"/>
                <a:gd name="connsiteX35" fmla="*/ 1826377 w 2557669"/>
                <a:gd name="connsiteY35" fmla="*/ 224316 h 252477"/>
                <a:gd name="connsiteX36" fmla="*/ 1904139 w 2557669"/>
                <a:gd name="connsiteY36" fmla="*/ 226671 h 252477"/>
                <a:gd name="connsiteX37" fmla="*/ 1984034 w 2557669"/>
                <a:gd name="connsiteY37" fmla="*/ 231079 h 252477"/>
                <a:gd name="connsiteX38" fmla="*/ 2066557 w 2557669"/>
                <a:gd name="connsiteY38" fmla="*/ 248755 h 252477"/>
                <a:gd name="connsiteX39" fmla="*/ 2116565 w 2557669"/>
                <a:gd name="connsiteY39" fmla="*/ 235909 h 252477"/>
                <a:gd name="connsiteX40" fmla="*/ 2202042 w 2557669"/>
                <a:gd name="connsiteY40" fmla="*/ 251163 h 252477"/>
                <a:gd name="connsiteX41" fmla="*/ 2255741 w 2557669"/>
                <a:gd name="connsiteY41" fmla="*/ 250619 h 252477"/>
                <a:gd name="connsiteX42" fmla="*/ 2315029 w 2557669"/>
                <a:gd name="connsiteY42" fmla="*/ 251475 h 252477"/>
                <a:gd name="connsiteX43" fmla="*/ 2394535 w 2557669"/>
                <a:gd name="connsiteY43" fmla="*/ 234672 h 252477"/>
                <a:gd name="connsiteX44" fmla="*/ 2477201 w 2557669"/>
                <a:gd name="connsiteY44" fmla="*/ 248128 h 252477"/>
                <a:gd name="connsiteX45" fmla="*/ 2540571 w 2557669"/>
                <a:gd name="connsiteY45" fmla="*/ 240780 h 252477"/>
                <a:gd name="connsiteX46" fmla="*/ 2557669 w 2557669"/>
                <a:gd name="connsiteY46" fmla="*/ 219418 h 252477"/>
                <a:gd name="connsiteX0" fmla="*/ 0 w 2557669"/>
                <a:gd name="connsiteY0" fmla="*/ 245230 h 252477"/>
                <a:gd name="connsiteX1" fmla="*/ 57757 w 2557669"/>
                <a:gd name="connsiteY1" fmla="*/ 237603 h 252477"/>
                <a:gd name="connsiteX2" fmla="*/ 133774 w 2557669"/>
                <a:gd name="connsiteY2" fmla="*/ 230530 h 252477"/>
                <a:gd name="connsiteX3" fmla="*/ 209470 w 2557669"/>
                <a:gd name="connsiteY3" fmla="*/ 237542 h 252477"/>
                <a:gd name="connsiteX4" fmla="*/ 310653 w 2557669"/>
                <a:gd name="connsiteY4" fmla="*/ 214546 h 252477"/>
                <a:gd name="connsiteX5" fmla="*/ 387880 w 2557669"/>
                <a:gd name="connsiteY5" fmla="*/ 225595 h 252477"/>
                <a:gd name="connsiteX6" fmla="*/ 464796 w 2557669"/>
                <a:gd name="connsiteY6" fmla="*/ 209021 h 252477"/>
                <a:gd name="connsiteX7" fmla="*/ 504354 w 2557669"/>
                <a:gd name="connsiteY7" fmla="*/ 180134 h 252477"/>
                <a:gd name="connsiteX8" fmla="*/ 533852 w 2557669"/>
                <a:gd name="connsiteY8" fmla="*/ 198842 h 252477"/>
                <a:gd name="connsiteX9" fmla="*/ 582690 w 2557669"/>
                <a:gd name="connsiteY9" fmla="*/ 165465 h 252477"/>
                <a:gd name="connsiteX10" fmla="*/ 660985 w 2557669"/>
                <a:gd name="connsiteY10" fmla="*/ 159492 h 252477"/>
                <a:gd name="connsiteX11" fmla="*/ 714294 w 2557669"/>
                <a:gd name="connsiteY11" fmla="*/ 124807 h 252477"/>
                <a:gd name="connsiteX12" fmla="*/ 757588 w 2557669"/>
                <a:gd name="connsiteY12" fmla="*/ 98367 h 252477"/>
                <a:gd name="connsiteX13" fmla="*/ 800308 w 2557669"/>
                <a:gd name="connsiteY13" fmla="*/ 107064 h 252477"/>
                <a:gd name="connsiteX14" fmla="*/ 814881 w 2557669"/>
                <a:gd name="connsiteY14" fmla="*/ 67643 h 252477"/>
                <a:gd name="connsiteX15" fmla="*/ 842922 w 2557669"/>
                <a:gd name="connsiteY15" fmla="*/ 89946 h 252477"/>
                <a:gd name="connsiteX16" fmla="*/ 867268 w 2557669"/>
                <a:gd name="connsiteY16" fmla="*/ 65262 h 252477"/>
                <a:gd name="connsiteX17" fmla="*/ 891081 w 2557669"/>
                <a:gd name="connsiteY17" fmla="*/ 24780 h 252477"/>
                <a:gd name="connsiteX18" fmla="*/ 938706 w 2557669"/>
                <a:gd name="connsiteY18" fmla="*/ 65262 h 252477"/>
                <a:gd name="connsiteX19" fmla="*/ 1008542 w 2557669"/>
                <a:gd name="connsiteY19" fmla="*/ 2 h 252477"/>
                <a:gd name="connsiteX20" fmla="*/ 1055387 w 2557669"/>
                <a:gd name="connsiteY20" fmla="*/ 62880 h 252477"/>
                <a:gd name="connsiteX21" fmla="*/ 1121777 w 2557669"/>
                <a:gd name="connsiteY21" fmla="*/ 6901 h 252477"/>
                <a:gd name="connsiteX22" fmla="*/ 1170465 w 2557669"/>
                <a:gd name="connsiteY22" fmla="*/ 45382 h 252477"/>
                <a:gd name="connsiteX23" fmla="*/ 1224992 w 2557669"/>
                <a:gd name="connsiteY23" fmla="*/ 22674 h 252477"/>
                <a:gd name="connsiteX24" fmla="*/ 1260603 w 2557669"/>
                <a:gd name="connsiteY24" fmla="*/ 60674 h 252477"/>
                <a:gd name="connsiteX25" fmla="*/ 1302154 w 2557669"/>
                <a:gd name="connsiteY25" fmla="*/ 38823 h 252477"/>
                <a:gd name="connsiteX26" fmla="*/ 1342247 w 2557669"/>
                <a:gd name="connsiteY26" fmla="*/ 83834 h 252477"/>
                <a:gd name="connsiteX27" fmla="*/ 1393001 w 2557669"/>
                <a:gd name="connsiteY27" fmla="*/ 59296 h 252477"/>
                <a:gd name="connsiteX28" fmla="*/ 1450572 w 2557669"/>
                <a:gd name="connsiteY28" fmla="*/ 87836 h 252477"/>
                <a:gd name="connsiteX29" fmla="*/ 1488848 w 2557669"/>
                <a:gd name="connsiteY29" fmla="*/ 141374 h 252477"/>
                <a:gd name="connsiteX30" fmla="*/ 1543544 w 2557669"/>
                <a:gd name="connsiteY30" fmla="*/ 137135 h 252477"/>
                <a:gd name="connsiteX31" fmla="*/ 1596072 w 2557669"/>
                <a:gd name="connsiteY31" fmla="*/ 205293 h 252477"/>
                <a:gd name="connsiteX32" fmla="*/ 1641851 w 2557669"/>
                <a:gd name="connsiteY32" fmla="*/ 188488 h 252477"/>
                <a:gd name="connsiteX33" fmla="*/ 1691752 w 2557669"/>
                <a:gd name="connsiteY33" fmla="*/ 213267 h 252477"/>
                <a:gd name="connsiteX34" fmla="*/ 1749947 w 2557669"/>
                <a:gd name="connsiteY34" fmla="*/ 234775 h 252477"/>
                <a:gd name="connsiteX35" fmla="*/ 1826377 w 2557669"/>
                <a:gd name="connsiteY35" fmla="*/ 224316 h 252477"/>
                <a:gd name="connsiteX36" fmla="*/ 1904139 w 2557669"/>
                <a:gd name="connsiteY36" fmla="*/ 226671 h 252477"/>
                <a:gd name="connsiteX37" fmla="*/ 1984034 w 2557669"/>
                <a:gd name="connsiteY37" fmla="*/ 231079 h 252477"/>
                <a:gd name="connsiteX38" fmla="*/ 2066557 w 2557669"/>
                <a:gd name="connsiteY38" fmla="*/ 248755 h 252477"/>
                <a:gd name="connsiteX39" fmla="*/ 2116565 w 2557669"/>
                <a:gd name="connsiteY39" fmla="*/ 235909 h 252477"/>
                <a:gd name="connsiteX40" fmla="*/ 2202042 w 2557669"/>
                <a:gd name="connsiteY40" fmla="*/ 251163 h 252477"/>
                <a:gd name="connsiteX41" fmla="*/ 2255741 w 2557669"/>
                <a:gd name="connsiteY41" fmla="*/ 250619 h 252477"/>
                <a:gd name="connsiteX42" fmla="*/ 2315029 w 2557669"/>
                <a:gd name="connsiteY42" fmla="*/ 251475 h 252477"/>
                <a:gd name="connsiteX43" fmla="*/ 2394535 w 2557669"/>
                <a:gd name="connsiteY43" fmla="*/ 234672 h 252477"/>
                <a:gd name="connsiteX44" fmla="*/ 2477201 w 2557669"/>
                <a:gd name="connsiteY44" fmla="*/ 248128 h 252477"/>
                <a:gd name="connsiteX45" fmla="*/ 2517436 w 2557669"/>
                <a:gd name="connsiteY45" fmla="*/ 236535 h 252477"/>
                <a:gd name="connsiteX46" fmla="*/ 2557669 w 2557669"/>
                <a:gd name="connsiteY46" fmla="*/ 219418 h 252477"/>
                <a:gd name="connsiteX0" fmla="*/ 0 w 2557669"/>
                <a:gd name="connsiteY0" fmla="*/ 245230 h 252477"/>
                <a:gd name="connsiteX1" fmla="*/ 57757 w 2557669"/>
                <a:gd name="connsiteY1" fmla="*/ 237603 h 252477"/>
                <a:gd name="connsiteX2" fmla="*/ 133774 w 2557669"/>
                <a:gd name="connsiteY2" fmla="*/ 230530 h 252477"/>
                <a:gd name="connsiteX3" fmla="*/ 209470 w 2557669"/>
                <a:gd name="connsiteY3" fmla="*/ 237542 h 252477"/>
                <a:gd name="connsiteX4" fmla="*/ 310653 w 2557669"/>
                <a:gd name="connsiteY4" fmla="*/ 214546 h 252477"/>
                <a:gd name="connsiteX5" fmla="*/ 387880 w 2557669"/>
                <a:gd name="connsiteY5" fmla="*/ 225595 h 252477"/>
                <a:gd name="connsiteX6" fmla="*/ 464796 w 2557669"/>
                <a:gd name="connsiteY6" fmla="*/ 209021 h 252477"/>
                <a:gd name="connsiteX7" fmla="*/ 504354 w 2557669"/>
                <a:gd name="connsiteY7" fmla="*/ 180134 h 252477"/>
                <a:gd name="connsiteX8" fmla="*/ 533852 w 2557669"/>
                <a:gd name="connsiteY8" fmla="*/ 198842 h 252477"/>
                <a:gd name="connsiteX9" fmla="*/ 582690 w 2557669"/>
                <a:gd name="connsiteY9" fmla="*/ 165465 h 252477"/>
                <a:gd name="connsiteX10" fmla="*/ 660985 w 2557669"/>
                <a:gd name="connsiteY10" fmla="*/ 159492 h 252477"/>
                <a:gd name="connsiteX11" fmla="*/ 714294 w 2557669"/>
                <a:gd name="connsiteY11" fmla="*/ 124807 h 252477"/>
                <a:gd name="connsiteX12" fmla="*/ 757588 w 2557669"/>
                <a:gd name="connsiteY12" fmla="*/ 98367 h 252477"/>
                <a:gd name="connsiteX13" fmla="*/ 800308 w 2557669"/>
                <a:gd name="connsiteY13" fmla="*/ 107064 h 252477"/>
                <a:gd name="connsiteX14" fmla="*/ 814881 w 2557669"/>
                <a:gd name="connsiteY14" fmla="*/ 67643 h 252477"/>
                <a:gd name="connsiteX15" fmla="*/ 842922 w 2557669"/>
                <a:gd name="connsiteY15" fmla="*/ 89946 h 252477"/>
                <a:gd name="connsiteX16" fmla="*/ 867268 w 2557669"/>
                <a:gd name="connsiteY16" fmla="*/ 65262 h 252477"/>
                <a:gd name="connsiteX17" fmla="*/ 891081 w 2557669"/>
                <a:gd name="connsiteY17" fmla="*/ 24780 h 252477"/>
                <a:gd name="connsiteX18" fmla="*/ 938706 w 2557669"/>
                <a:gd name="connsiteY18" fmla="*/ 65262 h 252477"/>
                <a:gd name="connsiteX19" fmla="*/ 1008542 w 2557669"/>
                <a:gd name="connsiteY19" fmla="*/ 2 h 252477"/>
                <a:gd name="connsiteX20" fmla="*/ 1055387 w 2557669"/>
                <a:gd name="connsiteY20" fmla="*/ 62880 h 252477"/>
                <a:gd name="connsiteX21" fmla="*/ 1121777 w 2557669"/>
                <a:gd name="connsiteY21" fmla="*/ 6901 h 252477"/>
                <a:gd name="connsiteX22" fmla="*/ 1170465 w 2557669"/>
                <a:gd name="connsiteY22" fmla="*/ 45382 h 252477"/>
                <a:gd name="connsiteX23" fmla="*/ 1224992 w 2557669"/>
                <a:gd name="connsiteY23" fmla="*/ 22674 h 252477"/>
                <a:gd name="connsiteX24" fmla="*/ 1260603 w 2557669"/>
                <a:gd name="connsiteY24" fmla="*/ 60674 h 252477"/>
                <a:gd name="connsiteX25" fmla="*/ 1302154 w 2557669"/>
                <a:gd name="connsiteY25" fmla="*/ 38823 h 252477"/>
                <a:gd name="connsiteX26" fmla="*/ 1342247 w 2557669"/>
                <a:gd name="connsiteY26" fmla="*/ 83834 h 252477"/>
                <a:gd name="connsiteX27" fmla="*/ 1393001 w 2557669"/>
                <a:gd name="connsiteY27" fmla="*/ 59296 h 252477"/>
                <a:gd name="connsiteX28" fmla="*/ 1450572 w 2557669"/>
                <a:gd name="connsiteY28" fmla="*/ 87836 h 252477"/>
                <a:gd name="connsiteX29" fmla="*/ 1488848 w 2557669"/>
                <a:gd name="connsiteY29" fmla="*/ 141374 h 252477"/>
                <a:gd name="connsiteX30" fmla="*/ 1543544 w 2557669"/>
                <a:gd name="connsiteY30" fmla="*/ 137135 h 252477"/>
                <a:gd name="connsiteX31" fmla="*/ 1596072 w 2557669"/>
                <a:gd name="connsiteY31" fmla="*/ 205293 h 252477"/>
                <a:gd name="connsiteX32" fmla="*/ 1641851 w 2557669"/>
                <a:gd name="connsiteY32" fmla="*/ 188488 h 252477"/>
                <a:gd name="connsiteX33" fmla="*/ 1691752 w 2557669"/>
                <a:gd name="connsiteY33" fmla="*/ 213267 h 252477"/>
                <a:gd name="connsiteX34" fmla="*/ 1749947 w 2557669"/>
                <a:gd name="connsiteY34" fmla="*/ 234775 h 252477"/>
                <a:gd name="connsiteX35" fmla="*/ 1826377 w 2557669"/>
                <a:gd name="connsiteY35" fmla="*/ 224316 h 252477"/>
                <a:gd name="connsiteX36" fmla="*/ 1904139 w 2557669"/>
                <a:gd name="connsiteY36" fmla="*/ 226671 h 252477"/>
                <a:gd name="connsiteX37" fmla="*/ 1984034 w 2557669"/>
                <a:gd name="connsiteY37" fmla="*/ 231079 h 252477"/>
                <a:gd name="connsiteX38" fmla="*/ 2066557 w 2557669"/>
                <a:gd name="connsiteY38" fmla="*/ 248755 h 252477"/>
                <a:gd name="connsiteX39" fmla="*/ 2116565 w 2557669"/>
                <a:gd name="connsiteY39" fmla="*/ 235909 h 252477"/>
                <a:gd name="connsiteX40" fmla="*/ 2202042 w 2557669"/>
                <a:gd name="connsiteY40" fmla="*/ 251163 h 252477"/>
                <a:gd name="connsiteX41" fmla="*/ 2255741 w 2557669"/>
                <a:gd name="connsiteY41" fmla="*/ 250619 h 252477"/>
                <a:gd name="connsiteX42" fmla="*/ 2315029 w 2557669"/>
                <a:gd name="connsiteY42" fmla="*/ 251475 h 252477"/>
                <a:gd name="connsiteX43" fmla="*/ 2394535 w 2557669"/>
                <a:gd name="connsiteY43" fmla="*/ 234672 h 252477"/>
                <a:gd name="connsiteX44" fmla="*/ 2477201 w 2557669"/>
                <a:gd name="connsiteY44" fmla="*/ 248128 h 252477"/>
                <a:gd name="connsiteX45" fmla="*/ 2517436 w 2557669"/>
                <a:gd name="connsiteY45" fmla="*/ 236535 h 252477"/>
                <a:gd name="connsiteX46" fmla="*/ 2557669 w 2557669"/>
                <a:gd name="connsiteY46" fmla="*/ 219418 h 252477"/>
                <a:gd name="connsiteX0" fmla="*/ 0 w 2557669"/>
                <a:gd name="connsiteY0" fmla="*/ 245230 h 252477"/>
                <a:gd name="connsiteX1" fmla="*/ 57757 w 2557669"/>
                <a:gd name="connsiteY1" fmla="*/ 237603 h 252477"/>
                <a:gd name="connsiteX2" fmla="*/ 133774 w 2557669"/>
                <a:gd name="connsiteY2" fmla="*/ 230530 h 252477"/>
                <a:gd name="connsiteX3" fmla="*/ 209470 w 2557669"/>
                <a:gd name="connsiteY3" fmla="*/ 237542 h 252477"/>
                <a:gd name="connsiteX4" fmla="*/ 310653 w 2557669"/>
                <a:gd name="connsiteY4" fmla="*/ 214546 h 252477"/>
                <a:gd name="connsiteX5" fmla="*/ 387880 w 2557669"/>
                <a:gd name="connsiteY5" fmla="*/ 225595 h 252477"/>
                <a:gd name="connsiteX6" fmla="*/ 464796 w 2557669"/>
                <a:gd name="connsiteY6" fmla="*/ 209021 h 252477"/>
                <a:gd name="connsiteX7" fmla="*/ 504354 w 2557669"/>
                <a:gd name="connsiteY7" fmla="*/ 180134 h 252477"/>
                <a:gd name="connsiteX8" fmla="*/ 533852 w 2557669"/>
                <a:gd name="connsiteY8" fmla="*/ 198842 h 252477"/>
                <a:gd name="connsiteX9" fmla="*/ 582690 w 2557669"/>
                <a:gd name="connsiteY9" fmla="*/ 165465 h 252477"/>
                <a:gd name="connsiteX10" fmla="*/ 660985 w 2557669"/>
                <a:gd name="connsiteY10" fmla="*/ 159492 h 252477"/>
                <a:gd name="connsiteX11" fmla="*/ 714294 w 2557669"/>
                <a:gd name="connsiteY11" fmla="*/ 124807 h 252477"/>
                <a:gd name="connsiteX12" fmla="*/ 757588 w 2557669"/>
                <a:gd name="connsiteY12" fmla="*/ 98367 h 252477"/>
                <a:gd name="connsiteX13" fmla="*/ 800308 w 2557669"/>
                <a:gd name="connsiteY13" fmla="*/ 107064 h 252477"/>
                <a:gd name="connsiteX14" fmla="*/ 814881 w 2557669"/>
                <a:gd name="connsiteY14" fmla="*/ 67643 h 252477"/>
                <a:gd name="connsiteX15" fmla="*/ 842922 w 2557669"/>
                <a:gd name="connsiteY15" fmla="*/ 89946 h 252477"/>
                <a:gd name="connsiteX16" fmla="*/ 867268 w 2557669"/>
                <a:gd name="connsiteY16" fmla="*/ 65262 h 252477"/>
                <a:gd name="connsiteX17" fmla="*/ 891081 w 2557669"/>
                <a:gd name="connsiteY17" fmla="*/ 24780 h 252477"/>
                <a:gd name="connsiteX18" fmla="*/ 938706 w 2557669"/>
                <a:gd name="connsiteY18" fmla="*/ 65262 h 252477"/>
                <a:gd name="connsiteX19" fmla="*/ 1008542 w 2557669"/>
                <a:gd name="connsiteY19" fmla="*/ 2 h 252477"/>
                <a:gd name="connsiteX20" fmla="*/ 1055387 w 2557669"/>
                <a:gd name="connsiteY20" fmla="*/ 62880 h 252477"/>
                <a:gd name="connsiteX21" fmla="*/ 1121777 w 2557669"/>
                <a:gd name="connsiteY21" fmla="*/ 6901 h 252477"/>
                <a:gd name="connsiteX22" fmla="*/ 1170465 w 2557669"/>
                <a:gd name="connsiteY22" fmla="*/ 45382 h 252477"/>
                <a:gd name="connsiteX23" fmla="*/ 1224992 w 2557669"/>
                <a:gd name="connsiteY23" fmla="*/ 22674 h 252477"/>
                <a:gd name="connsiteX24" fmla="*/ 1260603 w 2557669"/>
                <a:gd name="connsiteY24" fmla="*/ 60674 h 252477"/>
                <a:gd name="connsiteX25" fmla="*/ 1302154 w 2557669"/>
                <a:gd name="connsiteY25" fmla="*/ 38823 h 252477"/>
                <a:gd name="connsiteX26" fmla="*/ 1342247 w 2557669"/>
                <a:gd name="connsiteY26" fmla="*/ 83834 h 252477"/>
                <a:gd name="connsiteX27" fmla="*/ 1393001 w 2557669"/>
                <a:gd name="connsiteY27" fmla="*/ 59296 h 252477"/>
                <a:gd name="connsiteX28" fmla="*/ 1450572 w 2557669"/>
                <a:gd name="connsiteY28" fmla="*/ 87836 h 252477"/>
                <a:gd name="connsiteX29" fmla="*/ 1488848 w 2557669"/>
                <a:gd name="connsiteY29" fmla="*/ 141374 h 252477"/>
                <a:gd name="connsiteX30" fmla="*/ 1543544 w 2557669"/>
                <a:gd name="connsiteY30" fmla="*/ 137135 h 252477"/>
                <a:gd name="connsiteX31" fmla="*/ 1596072 w 2557669"/>
                <a:gd name="connsiteY31" fmla="*/ 205293 h 252477"/>
                <a:gd name="connsiteX32" fmla="*/ 1641851 w 2557669"/>
                <a:gd name="connsiteY32" fmla="*/ 188488 h 252477"/>
                <a:gd name="connsiteX33" fmla="*/ 1691752 w 2557669"/>
                <a:gd name="connsiteY33" fmla="*/ 213267 h 252477"/>
                <a:gd name="connsiteX34" fmla="*/ 1749947 w 2557669"/>
                <a:gd name="connsiteY34" fmla="*/ 234775 h 252477"/>
                <a:gd name="connsiteX35" fmla="*/ 1826377 w 2557669"/>
                <a:gd name="connsiteY35" fmla="*/ 224316 h 252477"/>
                <a:gd name="connsiteX36" fmla="*/ 1904139 w 2557669"/>
                <a:gd name="connsiteY36" fmla="*/ 226671 h 252477"/>
                <a:gd name="connsiteX37" fmla="*/ 1984034 w 2557669"/>
                <a:gd name="connsiteY37" fmla="*/ 231079 h 252477"/>
                <a:gd name="connsiteX38" fmla="*/ 2066557 w 2557669"/>
                <a:gd name="connsiteY38" fmla="*/ 248755 h 252477"/>
                <a:gd name="connsiteX39" fmla="*/ 2116565 w 2557669"/>
                <a:gd name="connsiteY39" fmla="*/ 235909 h 252477"/>
                <a:gd name="connsiteX40" fmla="*/ 2202042 w 2557669"/>
                <a:gd name="connsiteY40" fmla="*/ 251163 h 252477"/>
                <a:gd name="connsiteX41" fmla="*/ 2255741 w 2557669"/>
                <a:gd name="connsiteY41" fmla="*/ 250619 h 252477"/>
                <a:gd name="connsiteX42" fmla="*/ 2315029 w 2557669"/>
                <a:gd name="connsiteY42" fmla="*/ 251475 h 252477"/>
                <a:gd name="connsiteX43" fmla="*/ 2394535 w 2557669"/>
                <a:gd name="connsiteY43" fmla="*/ 234672 h 252477"/>
                <a:gd name="connsiteX44" fmla="*/ 2477201 w 2557669"/>
                <a:gd name="connsiteY44" fmla="*/ 248128 h 252477"/>
                <a:gd name="connsiteX45" fmla="*/ 2517436 w 2557669"/>
                <a:gd name="connsiteY45" fmla="*/ 236535 h 252477"/>
                <a:gd name="connsiteX46" fmla="*/ 2557669 w 2557669"/>
                <a:gd name="connsiteY46" fmla="*/ 219418 h 252477"/>
                <a:gd name="connsiteX0" fmla="*/ 0 w 2557669"/>
                <a:gd name="connsiteY0" fmla="*/ 245230 h 252477"/>
                <a:gd name="connsiteX1" fmla="*/ 57757 w 2557669"/>
                <a:gd name="connsiteY1" fmla="*/ 237603 h 252477"/>
                <a:gd name="connsiteX2" fmla="*/ 133774 w 2557669"/>
                <a:gd name="connsiteY2" fmla="*/ 230530 h 252477"/>
                <a:gd name="connsiteX3" fmla="*/ 209470 w 2557669"/>
                <a:gd name="connsiteY3" fmla="*/ 237542 h 252477"/>
                <a:gd name="connsiteX4" fmla="*/ 310653 w 2557669"/>
                <a:gd name="connsiteY4" fmla="*/ 214546 h 252477"/>
                <a:gd name="connsiteX5" fmla="*/ 387880 w 2557669"/>
                <a:gd name="connsiteY5" fmla="*/ 225595 h 252477"/>
                <a:gd name="connsiteX6" fmla="*/ 464796 w 2557669"/>
                <a:gd name="connsiteY6" fmla="*/ 209021 h 252477"/>
                <a:gd name="connsiteX7" fmla="*/ 504354 w 2557669"/>
                <a:gd name="connsiteY7" fmla="*/ 180134 h 252477"/>
                <a:gd name="connsiteX8" fmla="*/ 533852 w 2557669"/>
                <a:gd name="connsiteY8" fmla="*/ 198842 h 252477"/>
                <a:gd name="connsiteX9" fmla="*/ 582690 w 2557669"/>
                <a:gd name="connsiteY9" fmla="*/ 165465 h 252477"/>
                <a:gd name="connsiteX10" fmla="*/ 660985 w 2557669"/>
                <a:gd name="connsiteY10" fmla="*/ 159492 h 252477"/>
                <a:gd name="connsiteX11" fmla="*/ 714294 w 2557669"/>
                <a:gd name="connsiteY11" fmla="*/ 124807 h 252477"/>
                <a:gd name="connsiteX12" fmla="*/ 757588 w 2557669"/>
                <a:gd name="connsiteY12" fmla="*/ 98367 h 252477"/>
                <a:gd name="connsiteX13" fmla="*/ 800308 w 2557669"/>
                <a:gd name="connsiteY13" fmla="*/ 107064 h 252477"/>
                <a:gd name="connsiteX14" fmla="*/ 814881 w 2557669"/>
                <a:gd name="connsiteY14" fmla="*/ 67643 h 252477"/>
                <a:gd name="connsiteX15" fmla="*/ 842922 w 2557669"/>
                <a:gd name="connsiteY15" fmla="*/ 89946 h 252477"/>
                <a:gd name="connsiteX16" fmla="*/ 867268 w 2557669"/>
                <a:gd name="connsiteY16" fmla="*/ 65262 h 252477"/>
                <a:gd name="connsiteX17" fmla="*/ 891081 w 2557669"/>
                <a:gd name="connsiteY17" fmla="*/ 24780 h 252477"/>
                <a:gd name="connsiteX18" fmla="*/ 938706 w 2557669"/>
                <a:gd name="connsiteY18" fmla="*/ 65262 h 252477"/>
                <a:gd name="connsiteX19" fmla="*/ 1008542 w 2557669"/>
                <a:gd name="connsiteY19" fmla="*/ 2 h 252477"/>
                <a:gd name="connsiteX20" fmla="*/ 1055387 w 2557669"/>
                <a:gd name="connsiteY20" fmla="*/ 62880 h 252477"/>
                <a:gd name="connsiteX21" fmla="*/ 1121777 w 2557669"/>
                <a:gd name="connsiteY21" fmla="*/ 6901 h 252477"/>
                <a:gd name="connsiteX22" fmla="*/ 1170465 w 2557669"/>
                <a:gd name="connsiteY22" fmla="*/ 45382 h 252477"/>
                <a:gd name="connsiteX23" fmla="*/ 1224992 w 2557669"/>
                <a:gd name="connsiteY23" fmla="*/ 22674 h 252477"/>
                <a:gd name="connsiteX24" fmla="*/ 1260603 w 2557669"/>
                <a:gd name="connsiteY24" fmla="*/ 60674 h 252477"/>
                <a:gd name="connsiteX25" fmla="*/ 1302154 w 2557669"/>
                <a:gd name="connsiteY25" fmla="*/ 38823 h 252477"/>
                <a:gd name="connsiteX26" fmla="*/ 1342247 w 2557669"/>
                <a:gd name="connsiteY26" fmla="*/ 83834 h 252477"/>
                <a:gd name="connsiteX27" fmla="*/ 1393001 w 2557669"/>
                <a:gd name="connsiteY27" fmla="*/ 59296 h 252477"/>
                <a:gd name="connsiteX28" fmla="*/ 1450572 w 2557669"/>
                <a:gd name="connsiteY28" fmla="*/ 87836 h 252477"/>
                <a:gd name="connsiteX29" fmla="*/ 1488848 w 2557669"/>
                <a:gd name="connsiteY29" fmla="*/ 141374 h 252477"/>
                <a:gd name="connsiteX30" fmla="*/ 1543544 w 2557669"/>
                <a:gd name="connsiteY30" fmla="*/ 137135 h 252477"/>
                <a:gd name="connsiteX31" fmla="*/ 1596072 w 2557669"/>
                <a:gd name="connsiteY31" fmla="*/ 205293 h 252477"/>
                <a:gd name="connsiteX32" fmla="*/ 1641851 w 2557669"/>
                <a:gd name="connsiteY32" fmla="*/ 188488 h 252477"/>
                <a:gd name="connsiteX33" fmla="*/ 1691752 w 2557669"/>
                <a:gd name="connsiteY33" fmla="*/ 213267 h 252477"/>
                <a:gd name="connsiteX34" fmla="*/ 1749947 w 2557669"/>
                <a:gd name="connsiteY34" fmla="*/ 234775 h 252477"/>
                <a:gd name="connsiteX35" fmla="*/ 1839597 w 2557669"/>
                <a:gd name="connsiteY35" fmla="*/ 242713 h 252477"/>
                <a:gd name="connsiteX36" fmla="*/ 1904139 w 2557669"/>
                <a:gd name="connsiteY36" fmla="*/ 226671 h 252477"/>
                <a:gd name="connsiteX37" fmla="*/ 1984034 w 2557669"/>
                <a:gd name="connsiteY37" fmla="*/ 231079 h 252477"/>
                <a:gd name="connsiteX38" fmla="*/ 2066557 w 2557669"/>
                <a:gd name="connsiteY38" fmla="*/ 248755 h 252477"/>
                <a:gd name="connsiteX39" fmla="*/ 2116565 w 2557669"/>
                <a:gd name="connsiteY39" fmla="*/ 235909 h 252477"/>
                <a:gd name="connsiteX40" fmla="*/ 2202042 w 2557669"/>
                <a:gd name="connsiteY40" fmla="*/ 251163 h 252477"/>
                <a:gd name="connsiteX41" fmla="*/ 2255741 w 2557669"/>
                <a:gd name="connsiteY41" fmla="*/ 250619 h 252477"/>
                <a:gd name="connsiteX42" fmla="*/ 2315029 w 2557669"/>
                <a:gd name="connsiteY42" fmla="*/ 251475 h 252477"/>
                <a:gd name="connsiteX43" fmla="*/ 2394535 w 2557669"/>
                <a:gd name="connsiteY43" fmla="*/ 234672 h 252477"/>
                <a:gd name="connsiteX44" fmla="*/ 2477201 w 2557669"/>
                <a:gd name="connsiteY44" fmla="*/ 248128 h 252477"/>
                <a:gd name="connsiteX45" fmla="*/ 2517436 w 2557669"/>
                <a:gd name="connsiteY45" fmla="*/ 236535 h 252477"/>
                <a:gd name="connsiteX46" fmla="*/ 2557669 w 2557669"/>
                <a:gd name="connsiteY46" fmla="*/ 219418 h 252477"/>
                <a:gd name="connsiteX0" fmla="*/ 0 w 2557669"/>
                <a:gd name="connsiteY0" fmla="*/ 245230 h 252477"/>
                <a:gd name="connsiteX1" fmla="*/ 57757 w 2557669"/>
                <a:gd name="connsiteY1" fmla="*/ 237603 h 252477"/>
                <a:gd name="connsiteX2" fmla="*/ 133774 w 2557669"/>
                <a:gd name="connsiteY2" fmla="*/ 230530 h 252477"/>
                <a:gd name="connsiteX3" fmla="*/ 209470 w 2557669"/>
                <a:gd name="connsiteY3" fmla="*/ 237542 h 252477"/>
                <a:gd name="connsiteX4" fmla="*/ 310653 w 2557669"/>
                <a:gd name="connsiteY4" fmla="*/ 214546 h 252477"/>
                <a:gd name="connsiteX5" fmla="*/ 387880 w 2557669"/>
                <a:gd name="connsiteY5" fmla="*/ 225595 h 252477"/>
                <a:gd name="connsiteX6" fmla="*/ 464796 w 2557669"/>
                <a:gd name="connsiteY6" fmla="*/ 209021 h 252477"/>
                <a:gd name="connsiteX7" fmla="*/ 504354 w 2557669"/>
                <a:gd name="connsiteY7" fmla="*/ 180134 h 252477"/>
                <a:gd name="connsiteX8" fmla="*/ 533852 w 2557669"/>
                <a:gd name="connsiteY8" fmla="*/ 198842 h 252477"/>
                <a:gd name="connsiteX9" fmla="*/ 582690 w 2557669"/>
                <a:gd name="connsiteY9" fmla="*/ 165465 h 252477"/>
                <a:gd name="connsiteX10" fmla="*/ 660985 w 2557669"/>
                <a:gd name="connsiteY10" fmla="*/ 159492 h 252477"/>
                <a:gd name="connsiteX11" fmla="*/ 714294 w 2557669"/>
                <a:gd name="connsiteY11" fmla="*/ 124807 h 252477"/>
                <a:gd name="connsiteX12" fmla="*/ 757588 w 2557669"/>
                <a:gd name="connsiteY12" fmla="*/ 98367 h 252477"/>
                <a:gd name="connsiteX13" fmla="*/ 800308 w 2557669"/>
                <a:gd name="connsiteY13" fmla="*/ 107064 h 252477"/>
                <a:gd name="connsiteX14" fmla="*/ 814881 w 2557669"/>
                <a:gd name="connsiteY14" fmla="*/ 67643 h 252477"/>
                <a:gd name="connsiteX15" fmla="*/ 842922 w 2557669"/>
                <a:gd name="connsiteY15" fmla="*/ 89946 h 252477"/>
                <a:gd name="connsiteX16" fmla="*/ 867268 w 2557669"/>
                <a:gd name="connsiteY16" fmla="*/ 65262 h 252477"/>
                <a:gd name="connsiteX17" fmla="*/ 891081 w 2557669"/>
                <a:gd name="connsiteY17" fmla="*/ 24780 h 252477"/>
                <a:gd name="connsiteX18" fmla="*/ 938706 w 2557669"/>
                <a:gd name="connsiteY18" fmla="*/ 65262 h 252477"/>
                <a:gd name="connsiteX19" fmla="*/ 1008542 w 2557669"/>
                <a:gd name="connsiteY19" fmla="*/ 2 h 252477"/>
                <a:gd name="connsiteX20" fmla="*/ 1055387 w 2557669"/>
                <a:gd name="connsiteY20" fmla="*/ 62880 h 252477"/>
                <a:gd name="connsiteX21" fmla="*/ 1121777 w 2557669"/>
                <a:gd name="connsiteY21" fmla="*/ 6901 h 252477"/>
                <a:gd name="connsiteX22" fmla="*/ 1170465 w 2557669"/>
                <a:gd name="connsiteY22" fmla="*/ 45382 h 252477"/>
                <a:gd name="connsiteX23" fmla="*/ 1224992 w 2557669"/>
                <a:gd name="connsiteY23" fmla="*/ 22674 h 252477"/>
                <a:gd name="connsiteX24" fmla="*/ 1260603 w 2557669"/>
                <a:gd name="connsiteY24" fmla="*/ 60674 h 252477"/>
                <a:gd name="connsiteX25" fmla="*/ 1302154 w 2557669"/>
                <a:gd name="connsiteY25" fmla="*/ 38823 h 252477"/>
                <a:gd name="connsiteX26" fmla="*/ 1342247 w 2557669"/>
                <a:gd name="connsiteY26" fmla="*/ 83834 h 252477"/>
                <a:gd name="connsiteX27" fmla="*/ 1393001 w 2557669"/>
                <a:gd name="connsiteY27" fmla="*/ 59296 h 252477"/>
                <a:gd name="connsiteX28" fmla="*/ 1450572 w 2557669"/>
                <a:gd name="connsiteY28" fmla="*/ 87836 h 252477"/>
                <a:gd name="connsiteX29" fmla="*/ 1488848 w 2557669"/>
                <a:gd name="connsiteY29" fmla="*/ 141374 h 252477"/>
                <a:gd name="connsiteX30" fmla="*/ 1543544 w 2557669"/>
                <a:gd name="connsiteY30" fmla="*/ 137135 h 252477"/>
                <a:gd name="connsiteX31" fmla="*/ 1596072 w 2557669"/>
                <a:gd name="connsiteY31" fmla="*/ 188311 h 252477"/>
                <a:gd name="connsiteX32" fmla="*/ 1641851 w 2557669"/>
                <a:gd name="connsiteY32" fmla="*/ 188488 h 252477"/>
                <a:gd name="connsiteX33" fmla="*/ 1691752 w 2557669"/>
                <a:gd name="connsiteY33" fmla="*/ 213267 h 252477"/>
                <a:gd name="connsiteX34" fmla="*/ 1749947 w 2557669"/>
                <a:gd name="connsiteY34" fmla="*/ 234775 h 252477"/>
                <a:gd name="connsiteX35" fmla="*/ 1839597 w 2557669"/>
                <a:gd name="connsiteY35" fmla="*/ 242713 h 252477"/>
                <a:gd name="connsiteX36" fmla="*/ 1904139 w 2557669"/>
                <a:gd name="connsiteY36" fmla="*/ 226671 h 252477"/>
                <a:gd name="connsiteX37" fmla="*/ 1984034 w 2557669"/>
                <a:gd name="connsiteY37" fmla="*/ 231079 h 252477"/>
                <a:gd name="connsiteX38" fmla="*/ 2066557 w 2557669"/>
                <a:gd name="connsiteY38" fmla="*/ 248755 h 252477"/>
                <a:gd name="connsiteX39" fmla="*/ 2116565 w 2557669"/>
                <a:gd name="connsiteY39" fmla="*/ 235909 h 252477"/>
                <a:gd name="connsiteX40" fmla="*/ 2202042 w 2557669"/>
                <a:gd name="connsiteY40" fmla="*/ 251163 h 252477"/>
                <a:gd name="connsiteX41" fmla="*/ 2255741 w 2557669"/>
                <a:gd name="connsiteY41" fmla="*/ 250619 h 252477"/>
                <a:gd name="connsiteX42" fmla="*/ 2315029 w 2557669"/>
                <a:gd name="connsiteY42" fmla="*/ 251475 h 252477"/>
                <a:gd name="connsiteX43" fmla="*/ 2394535 w 2557669"/>
                <a:gd name="connsiteY43" fmla="*/ 234672 h 252477"/>
                <a:gd name="connsiteX44" fmla="*/ 2477201 w 2557669"/>
                <a:gd name="connsiteY44" fmla="*/ 248128 h 252477"/>
                <a:gd name="connsiteX45" fmla="*/ 2517436 w 2557669"/>
                <a:gd name="connsiteY45" fmla="*/ 236535 h 252477"/>
                <a:gd name="connsiteX46" fmla="*/ 2557669 w 2557669"/>
                <a:gd name="connsiteY46" fmla="*/ 219418 h 252477"/>
                <a:gd name="connsiteX0" fmla="*/ 0 w 2557669"/>
                <a:gd name="connsiteY0" fmla="*/ 245230 h 252477"/>
                <a:gd name="connsiteX1" fmla="*/ 57757 w 2557669"/>
                <a:gd name="connsiteY1" fmla="*/ 237603 h 252477"/>
                <a:gd name="connsiteX2" fmla="*/ 133774 w 2557669"/>
                <a:gd name="connsiteY2" fmla="*/ 230530 h 252477"/>
                <a:gd name="connsiteX3" fmla="*/ 209470 w 2557669"/>
                <a:gd name="connsiteY3" fmla="*/ 237542 h 252477"/>
                <a:gd name="connsiteX4" fmla="*/ 310653 w 2557669"/>
                <a:gd name="connsiteY4" fmla="*/ 214546 h 252477"/>
                <a:gd name="connsiteX5" fmla="*/ 387880 w 2557669"/>
                <a:gd name="connsiteY5" fmla="*/ 225595 h 252477"/>
                <a:gd name="connsiteX6" fmla="*/ 464796 w 2557669"/>
                <a:gd name="connsiteY6" fmla="*/ 209021 h 252477"/>
                <a:gd name="connsiteX7" fmla="*/ 504354 w 2557669"/>
                <a:gd name="connsiteY7" fmla="*/ 180134 h 252477"/>
                <a:gd name="connsiteX8" fmla="*/ 533852 w 2557669"/>
                <a:gd name="connsiteY8" fmla="*/ 198842 h 252477"/>
                <a:gd name="connsiteX9" fmla="*/ 582690 w 2557669"/>
                <a:gd name="connsiteY9" fmla="*/ 165465 h 252477"/>
                <a:gd name="connsiteX10" fmla="*/ 660985 w 2557669"/>
                <a:gd name="connsiteY10" fmla="*/ 159492 h 252477"/>
                <a:gd name="connsiteX11" fmla="*/ 714294 w 2557669"/>
                <a:gd name="connsiteY11" fmla="*/ 124807 h 252477"/>
                <a:gd name="connsiteX12" fmla="*/ 757588 w 2557669"/>
                <a:gd name="connsiteY12" fmla="*/ 98367 h 252477"/>
                <a:gd name="connsiteX13" fmla="*/ 800308 w 2557669"/>
                <a:gd name="connsiteY13" fmla="*/ 107064 h 252477"/>
                <a:gd name="connsiteX14" fmla="*/ 814881 w 2557669"/>
                <a:gd name="connsiteY14" fmla="*/ 67643 h 252477"/>
                <a:gd name="connsiteX15" fmla="*/ 842922 w 2557669"/>
                <a:gd name="connsiteY15" fmla="*/ 89946 h 252477"/>
                <a:gd name="connsiteX16" fmla="*/ 867268 w 2557669"/>
                <a:gd name="connsiteY16" fmla="*/ 65262 h 252477"/>
                <a:gd name="connsiteX17" fmla="*/ 891081 w 2557669"/>
                <a:gd name="connsiteY17" fmla="*/ 24780 h 252477"/>
                <a:gd name="connsiteX18" fmla="*/ 938706 w 2557669"/>
                <a:gd name="connsiteY18" fmla="*/ 65262 h 252477"/>
                <a:gd name="connsiteX19" fmla="*/ 1008542 w 2557669"/>
                <a:gd name="connsiteY19" fmla="*/ 2 h 252477"/>
                <a:gd name="connsiteX20" fmla="*/ 1055387 w 2557669"/>
                <a:gd name="connsiteY20" fmla="*/ 62880 h 252477"/>
                <a:gd name="connsiteX21" fmla="*/ 1121777 w 2557669"/>
                <a:gd name="connsiteY21" fmla="*/ 6901 h 252477"/>
                <a:gd name="connsiteX22" fmla="*/ 1170465 w 2557669"/>
                <a:gd name="connsiteY22" fmla="*/ 45382 h 252477"/>
                <a:gd name="connsiteX23" fmla="*/ 1224992 w 2557669"/>
                <a:gd name="connsiteY23" fmla="*/ 22674 h 252477"/>
                <a:gd name="connsiteX24" fmla="*/ 1260603 w 2557669"/>
                <a:gd name="connsiteY24" fmla="*/ 60674 h 252477"/>
                <a:gd name="connsiteX25" fmla="*/ 1302154 w 2557669"/>
                <a:gd name="connsiteY25" fmla="*/ 38823 h 252477"/>
                <a:gd name="connsiteX26" fmla="*/ 1342247 w 2557669"/>
                <a:gd name="connsiteY26" fmla="*/ 83834 h 252477"/>
                <a:gd name="connsiteX27" fmla="*/ 1393001 w 2557669"/>
                <a:gd name="connsiteY27" fmla="*/ 59296 h 252477"/>
                <a:gd name="connsiteX28" fmla="*/ 1450572 w 2557669"/>
                <a:gd name="connsiteY28" fmla="*/ 87836 h 252477"/>
                <a:gd name="connsiteX29" fmla="*/ 1488848 w 2557669"/>
                <a:gd name="connsiteY29" fmla="*/ 141374 h 252477"/>
                <a:gd name="connsiteX30" fmla="*/ 1543544 w 2557669"/>
                <a:gd name="connsiteY30" fmla="*/ 137135 h 252477"/>
                <a:gd name="connsiteX31" fmla="*/ 1596072 w 2557669"/>
                <a:gd name="connsiteY31" fmla="*/ 188311 h 252477"/>
                <a:gd name="connsiteX32" fmla="*/ 1645156 w 2557669"/>
                <a:gd name="connsiteY32" fmla="*/ 181412 h 252477"/>
                <a:gd name="connsiteX33" fmla="*/ 1691752 w 2557669"/>
                <a:gd name="connsiteY33" fmla="*/ 213267 h 252477"/>
                <a:gd name="connsiteX34" fmla="*/ 1749947 w 2557669"/>
                <a:gd name="connsiteY34" fmla="*/ 234775 h 252477"/>
                <a:gd name="connsiteX35" fmla="*/ 1839597 w 2557669"/>
                <a:gd name="connsiteY35" fmla="*/ 242713 h 252477"/>
                <a:gd name="connsiteX36" fmla="*/ 1904139 w 2557669"/>
                <a:gd name="connsiteY36" fmla="*/ 226671 h 252477"/>
                <a:gd name="connsiteX37" fmla="*/ 1984034 w 2557669"/>
                <a:gd name="connsiteY37" fmla="*/ 231079 h 252477"/>
                <a:gd name="connsiteX38" fmla="*/ 2066557 w 2557669"/>
                <a:gd name="connsiteY38" fmla="*/ 248755 h 252477"/>
                <a:gd name="connsiteX39" fmla="*/ 2116565 w 2557669"/>
                <a:gd name="connsiteY39" fmla="*/ 235909 h 252477"/>
                <a:gd name="connsiteX40" fmla="*/ 2202042 w 2557669"/>
                <a:gd name="connsiteY40" fmla="*/ 251163 h 252477"/>
                <a:gd name="connsiteX41" fmla="*/ 2255741 w 2557669"/>
                <a:gd name="connsiteY41" fmla="*/ 250619 h 252477"/>
                <a:gd name="connsiteX42" fmla="*/ 2315029 w 2557669"/>
                <a:gd name="connsiteY42" fmla="*/ 251475 h 252477"/>
                <a:gd name="connsiteX43" fmla="*/ 2394535 w 2557669"/>
                <a:gd name="connsiteY43" fmla="*/ 234672 h 252477"/>
                <a:gd name="connsiteX44" fmla="*/ 2477201 w 2557669"/>
                <a:gd name="connsiteY44" fmla="*/ 248128 h 252477"/>
                <a:gd name="connsiteX45" fmla="*/ 2517436 w 2557669"/>
                <a:gd name="connsiteY45" fmla="*/ 236535 h 252477"/>
                <a:gd name="connsiteX46" fmla="*/ 2557669 w 2557669"/>
                <a:gd name="connsiteY46" fmla="*/ 219418 h 252477"/>
                <a:gd name="connsiteX0" fmla="*/ 0 w 2557669"/>
                <a:gd name="connsiteY0" fmla="*/ 245230 h 252477"/>
                <a:gd name="connsiteX1" fmla="*/ 57757 w 2557669"/>
                <a:gd name="connsiteY1" fmla="*/ 237603 h 252477"/>
                <a:gd name="connsiteX2" fmla="*/ 133774 w 2557669"/>
                <a:gd name="connsiteY2" fmla="*/ 230530 h 252477"/>
                <a:gd name="connsiteX3" fmla="*/ 209470 w 2557669"/>
                <a:gd name="connsiteY3" fmla="*/ 237542 h 252477"/>
                <a:gd name="connsiteX4" fmla="*/ 310653 w 2557669"/>
                <a:gd name="connsiteY4" fmla="*/ 214546 h 252477"/>
                <a:gd name="connsiteX5" fmla="*/ 387880 w 2557669"/>
                <a:gd name="connsiteY5" fmla="*/ 225595 h 252477"/>
                <a:gd name="connsiteX6" fmla="*/ 464796 w 2557669"/>
                <a:gd name="connsiteY6" fmla="*/ 209021 h 252477"/>
                <a:gd name="connsiteX7" fmla="*/ 504354 w 2557669"/>
                <a:gd name="connsiteY7" fmla="*/ 180134 h 252477"/>
                <a:gd name="connsiteX8" fmla="*/ 533852 w 2557669"/>
                <a:gd name="connsiteY8" fmla="*/ 198842 h 252477"/>
                <a:gd name="connsiteX9" fmla="*/ 582690 w 2557669"/>
                <a:gd name="connsiteY9" fmla="*/ 165465 h 252477"/>
                <a:gd name="connsiteX10" fmla="*/ 660985 w 2557669"/>
                <a:gd name="connsiteY10" fmla="*/ 159492 h 252477"/>
                <a:gd name="connsiteX11" fmla="*/ 714294 w 2557669"/>
                <a:gd name="connsiteY11" fmla="*/ 124807 h 252477"/>
                <a:gd name="connsiteX12" fmla="*/ 757588 w 2557669"/>
                <a:gd name="connsiteY12" fmla="*/ 98367 h 252477"/>
                <a:gd name="connsiteX13" fmla="*/ 800308 w 2557669"/>
                <a:gd name="connsiteY13" fmla="*/ 107064 h 252477"/>
                <a:gd name="connsiteX14" fmla="*/ 814881 w 2557669"/>
                <a:gd name="connsiteY14" fmla="*/ 67643 h 252477"/>
                <a:gd name="connsiteX15" fmla="*/ 842922 w 2557669"/>
                <a:gd name="connsiteY15" fmla="*/ 89946 h 252477"/>
                <a:gd name="connsiteX16" fmla="*/ 867268 w 2557669"/>
                <a:gd name="connsiteY16" fmla="*/ 65262 h 252477"/>
                <a:gd name="connsiteX17" fmla="*/ 891081 w 2557669"/>
                <a:gd name="connsiteY17" fmla="*/ 24780 h 252477"/>
                <a:gd name="connsiteX18" fmla="*/ 938706 w 2557669"/>
                <a:gd name="connsiteY18" fmla="*/ 65262 h 252477"/>
                <a:gd name="connsiteX19" fmla="*/ 1008542 w 2557669"/>
                <a:gd name="connsiteY19" fmla="*/ 2 h 252477"/>
                <a:gd name="connsiteX20" fmla="*/ 1055387 w 2557669"/>
                <a:gd name="connsiteY20" fmla="*/ 62880 h 252477"/>
                <a:gd name="connsiteX21" fmla="*/ 1121777 w 2557669"/>
                <a:gd name="connsiteY21" fmla="*/ 6901 h 252477"/>
                <a:gd name="connsiteX22" fmla="*/ 1170465 w 2557669"/>
                <a:gd name="connsiteY22" fmla="*/ 45382 h 252477"/>
                <a:gd name="connsiteX23" fmla="*/ 1224992 w 2557669"/>
                <a:gd name="connsiteY23" fmla="*/ 22674 h 252477"/>
                <a:gd name="connsiteX24" fmla="*/ 1260603 w 2557669"/>
                <a:gd name="connsiteY24" fmla="*/ 60674 h 252477"/>
                <a:gd name="connsiteX25" fmla="*/ 1302154 w 2557669"/>
                <a:gd name="connsiteY25" fmla="*/ 38823 h 252477"/>
                <a:gd name="connsiteX26" fmla="*/ 1342247 w 2557669"/>
                <a:gd name="connsiteY26" fmla="*/ 83834 h 252477"/>
                <a:gd name="connsiteX27" fmla="*/ 1393001 w 2557669"/>
                <a:gd name="connsiteY27" fmla="*/ 59296 h 252477"/>
                <a:gd name="connsiteX28" fmla="*/ 1450572 w 2557669"/>
                <a:gd name="connsiteY28" fmla="*/ 87836 h 252477"/>
                <a:gd name="connsiteX29" fmla="*/ 1488848 w 2557669"/>
                <a:gd name="connsiteY29" fmla="*/ 141374 h 252477"/>
                <a:gd name="connsiteX30" fmla="*/ 1543544 w 2557669"/>
                <a:gd name="connsiteY30" fmla="*/ 137135 h 252477"/>
                <a:gd name="connsiteX31" fmla="*/ 1596072 w 2557669"/>
                <a:gd name="connsiteY31" fmla="*/ 188311 h 252477"/>
                <a:gd name="connsiteX32" fmla="*/ 1645156 w 2557669"/>
                <a:gd name="connsiteY32" fmla="*/ 181412 h 252477"/>
                <a:gd name="connsiteX33" fmla="*/ 1701666 w 2557669"/>
                <a:gd name="connsiteY33" fmla="*/ 200531 h 252477"/>
                <a:gd name="connsiteX34" fmla="*/ 1749947 w 2557669"/>
                <a:gd name="connsiteY34" fmla="*/ 234775 h 252477"/>
                <a:gd name="connsiteX35" fmla="*/ 1839597 w 2557669"/>
                <a:gd name="connsiteY35" fmla="*/ 242713 h 252477"/>
                <a:gd name="connsiteX36" fmla="*/ 1904139 w 2557669"/>
                <a:gd name="connsiteY36" fmla="*/ 226671 h 252477"/>
                <a:gd name="connsiteX37" fmla="*/ 1984034 w 2557669"/>
                <a:gd name="connsiteY37" fmla="*/ 231079 h 252477"/>
                <a:gd name="connsiteX38" fmla="*/ 2066557 w 2557669"/>
                <a:gd name="connsiteY38" fmla="*/ 248755 h 252477"/>
                <a:gd name="connsiteX39" fmla="*/ 2116565 w 2557669"/>
                <a:gd name="connsiteY39" fmla="*/ 235909 h 252477"/>
                <a:gd name="connsiteX40" fmla="*/ 2202042 w 2557669"/>
                <a:gd name="connsiteY40" fmla="*/ 251163 h 252477"/>
                <a:gd name="connsiteX41" fmla="*/ 2255741 w 2557669"/>
                <a:gd name="connsiteY41" fmla="*/ 250619 h 252477"/>
                <a:gd name="connsiteX42" fmla="*/ 2315029 w 2557669"/>
                <a:gd name="connsiteY42" fmla="*/ 251475 h 252477"/>
                <a:gd name="connsiteX43" fmla="*/ 2394535 w 2557669"/>
                <a:gd name="connsiteY43" fmla="*/ 234672 h 252477"/>
                <a:gd name="connsiteX44" fmla="*/ 2477201 w 2557669"/>
                <a:gd name="connsiteY44" fmla="*/ 248128 h 252477"/>
                <a:gd name="connsiteX45" fmla="*/ 2517436 w 2557669"/>
                <a:gd name="connsiteY45" fmla="*/ 236535 h 252477"/>
                <a:gd name="connsiteX46" fmla="*/ 2557669 w 2557669"/>
                <a:gd name="connsiteY46" fmla="*/ 219418 h 252477"/>
                <a:gd name="connsiteX0" fmla="*/ 0 w 2557669"/>
                <a:gd name="connsiteY0" fmla="*/ 245230 h 252477"/>
                <a:gd name="connsiteX1" fmla="*/ 57757 w 2557669"/>
                <a:gd name="connsiteY1" fmla="*/ 237603 h 252477"/>
                <a:gd name="connsiteX2" fmla="*/ 133774 w 2557669"/>
                <a:gd name="connsiteY2" fmla="*/ 230530 h 252477"/>
                <a:gd name="connsiteX3" fmla="*/ 209470 w 2557669"/>
                <a:gd name="connsiteY3" fmla="*/ 237542 h 252477"/>
                <a:gd name="connsiteX4" fmla="*/ 310653 w 2557669"/>
                <a:gd name="connsiteY4" fmla="*/ 214546 h 252477"/>
                <a:gd name="connsiteX5" fmla="*/ 387880 w 2557669"/>
                <a:gd name="connsiteY5" fmla="*/ 225595 h 252477"/>
                <a:gd name="connsiteX6" fmla="*/ 464796 w 2557669"/>
                <a:gd name="connsiteY6" fmla="*/ 209021 h 252477"/>
                <a:gd name="connsiteX7" fmla="*/ 504354 w 2557669"/>
                <a:gd name="connsiteY7" fmla="*/ 180134 h 252477"/>
                <a:gd name="connsiteX8" fmla="*/ 533852 w 2557669"/>
                <a:gd name="connsiteY8" fmla="*/ 198842 h 252477"/>
                <a:gd name="connsiteX9" fmla="*/ 582690 w 2557669"/>
                <a:gd name="connsiteY9" fmla="*/ 165465 h 252477"/>
                <a:gd name="connsiteX10" fmla="*/ 660985 w 2557669"/>
                <a:gd name="connsiteY10" fmla="*/ 159492 h 252477"/>
                <a:gd name="connsiteX11" fmla="*/ 714294 w 2557669"/>
                <a:gd name="connsiteY11" fmla="*/ 124807 h 252477"/>
                <a:gd name="connsiteX12" fmla="*/ 757588 w 2557669"/>
                <a:gd name="connsiteY12" fmla="*/ 98367 h 252477"/>
                <a:gd name="connsiteX13" fmla="*/ 800308 w 2557669"/>
                <a:gd name="connsiteY13" fmla="*/ 107064 h 252477"/>
                <a:gd name="connsiteX14" fmla="*/ 814881 w 2557669"/>
                <a:gd name="connsiteY14" fmla="*/ 67643 h 252477"/>
                <a:gd name="connsiteX15" fmla="*/ 842922 w 2557669"/>
                <a:gd name="connsiteY15" fmla="*/ 89946 h 252477"/>
                <a:gd name="connsiteX16" fmla="*/ 867268 w 2557669"/>
                <a:gd name="connsiteY16" fmla="*/ 65262 h 252477"/>
                <a:gd name="connsiteX17" fmla="*/ 891081 w 2557669"/>
                <a:gd name="connsiteY17" fmla="*/ 24780 h 252477"/>
                <a:gd name="connsiteX18" fmla="*/ 938706 w 2557669"/>
                <a:gd name="connsiteY18" fmla="*/ 65262 h 252477"/>
                <a:gd name="connsiteX19" fmla="*/ 1008542 w 2557669"/>
                <a:gd name="connsiteY19" fmla="*/ 2 h 252477"/>
                <a:gd name="connsiteX20" fmla="*/ 1055387 w 2557669"/>
                <a:gd name="connsiteY20" fmla="*/ 62880 h 252477"/>
                <a:gd name="connsiteX21" fmla="*/ 1121777 w 2557669"/>
                <a:gd name="connsiteY21" fmla="*/ 6901 h 252477"/>
                <a:gd name="connsiteX22" fmla="*/ 1170465 w 2557669"/>
                <a:gd name="connsiteY22" fmla="*/ 45382 h 252477"/>
                <a:gd name="connsiteX23" fmla="*/ 1224992 w 2557669"/>
                <a:gd name="connsiteY23" fmla="*/ 22674 h 252477"/>
                <a:gd name="connsiteX24" fmla="*/ 1260603 w 2557669"/>
                <a:gd name="connsiteY24" fmla="*/ 60674 h 252477"/>
                <a:gd name="connsiteX25" fmla="*/ 1302154 w 2557669"/>
                <a:gd name="connsiteY25" fmla="*/ 38823 h 252477"/>
                <a:gd name="connsiteX26" fmla="*/ 1342247 w 2557669"/>
                <a:gd name="connsiteY26" fmla="*/ 83834 h 252477"/>
                <a:gd name="connsiteX27" fmla="*/ 1393001 w 2557669"/>
                <a:gd name="connsiteY27" fmla="*/ 59296 h 252477"/>
                <a:gd name="connsiteX28" fmla="*/ 1450572 w 2557669"/>
                <a:gd name="connsiteY28" fmla="*/ 87836 h 252477"/>
                <a:gd name="connsiteX29" fmla="*/ 1488848 w 2557669"/>
                <a:gd name="connsiteY29" fmla="*/ 141374 h 252477"/>
                <a:gd name="connsiteX30" fmla="*/ 1543544 w 2557669"/>
                <a:gd name="connsiteY30" fmla="*/ 137135 h 252477"/>
                <a:gd name="connsiteX31" fmla="*/ 1596072 w 2557669"/>
                <a:gd name="connsiteY31" fmla="*/ 188311 h 252477"/>
                <a:gd name="connsiteX32" fmla="*/ 1645156 w 2557669"/>
                <a:gd name="connsiteY32" fmla="*/ 181412 h 252477"/>
                <a:gd name="connsiteX33" fmla="*/ 1701666 w 2557669"/>
                <a:gd name="connsiteY33" fmla="*/ 200531 h 252477"/>
                <a:gd name="connsiteX34" fmla="*/ 1763168 w 2557669"/>
                <a:gd name="connsiteY34" fmla="*/ 217793 h 252477"/>
                <a:gd name="connsiteX35" fmla="*/ 1839597 w 2557669"/>
                <a:gd name="connsiteY35" fmla="*/ 242713 h 252477"/>
                <a:gd name="connsiteX36" fmla="*/ 1904139 w 2557669"/>
                <a:gd name="connsiteY36" fmla="*/ 226671 h 252477"/>
                <a:gd name="connsiteX37" fmla="*/ 1984034 w 2557669"/>
                <a:gd name="connsiteY37" fmla="*/ 231079 h 252477"/>
                <a:gd name="connsiteX38" fmla="*/ 2066557 w 2557669"/>
                <a:gd name="connsiteY38" fmla="*/ 248755 h 252477"/>
                <a:gd name="connsiteX39" fmla="*/ 2116565 w 2557669"/>
                <a:gd name="connsiteY39" fmla="*/ 235909 h 252477"/>
                <a:gd name="connsiteX40" fmla="*/ 2202042 w 2557669"/>
                <a:gd name="connsiteY40" fmla="*/ 251163 h 252477"/>
                <a:gd name="connsiteX41" fmla="*/ 2255741 w 2557669"/>
                <a:gd name="connsiteY41" fmla="*/ 250619 h 252477"/>
                <a:gd name="connsiteX42" fmla="*/ 2315029 w 2557669"/>
                <a:gd name="connsiteY42" fmla="*/ 251475 h 252477"/>
                <a:gd name="connsiteX43" fmla="*/ 2394535 w 2557669"/>
                <a:gd name="connsiteY43" fmla="*/ 234672 h 252477"/>
                <a:gd name="connsiteX44" fmla="*/ 2477201 w 2557669"/>
                <a:gd name="connsiteY44" fmla="*/ 248128 h 252477"/>
                <a:gd name="connsiteX45" fmla="*/ 2517436 w 2557669"/>
                <a:gd name="connsiteY45" fmla="*/ 236535 h 252477"/>
                <a:gd name="connsiteX46" fmla="*/ 2557669 w 2557669"/>
                <a:gd name="connsiteY46" fmla="*/ 219418 h 252477"/>
                <a:gd name="connsiteX0" fmla="*/ 0 w 2557669"/>
                <a:gd name="connsiteY0" fmla="*/ 245230 h 252477"/>
                <a:gd name="connsiteX1" fmla="*/ 57757 w 2557669"/>
                <a:gd name="connsiteY1" fmla="*/ 237603 h 252477"/>
                <a:gd name="connsiteX2" fmla="*/ 133774 w 2557669"/>
                <a:gd name="connsiteY2" fmla="*/ 230530 h 252477"/>
                <a:gd name="connsiteX3" fmla="*/ 209470 w 2557669"/>
                <a:gd name="connsiteY3" fmla="*/ 237542 h 252477"/>
                <a:gd name="connsiteX4" fmla="*/ 310653 w 2557669"/>
                <a:gd name="connsiteY4" fmla="*/ 214546 h 252477"/>
                <a:gd name="connsiteX5" fmla="*/ 387880 w 2557669"/>
                <a:gd name="connsiteY5" fmla="*/ 225595 h 252477"/>
                <a:gd name="connsiteX6" fmla="*/ 464796 w 2557669"/>
                <a:gd name="connsiteY6" fmla="*/ 209021 h 252477"/>
                <a:gd name="connsiteX7" fmla="*/ 504354 w 2557669"/>
                <a:gd name="connsiteY7" fmla="*/ 180134 h 252477"/>
                <a:gd name="connsiteX8" fmla="*/ 533852 w 2557669"/>
                <a:gd name="connsiteY8" fmla="*/ 198842 h 252477"/>
                <a:gd name="connsiteX9" fmla="*/ 582690 w 2557669"/>
                <a:gd name="connsiteY9" fmla="*/ 165465 h 252477"/>
                <a:gd name="connsiteX10" fmla="*/ 660985 w 2557669"/>
                <a:gd name="connsiteY10" fmla="*/ 159492 h 252477"/>
                <a:gd name="connsiteX11" fmla="*/ 714294 w 2557669"/>
                <a:gd name="connsiteY11" fmla="*/ 124807 h 252477"/>
                <a:gd name="connsiteX12" fmla="*/ 757588 w 2557669"/>
                <a:gd name="connsiteY12" fmla="*/ 98367 h 252477"/>
                <a:gd name="connsiteX13" fmla="*/ 800308 w 2557669"/>
                <a:gd name="connsiteY13" fmla="*/ 107064 h 252477"/>
                <a:gd name="connsiteX14" fmla="*/ 814881 w 2557669"/>
                <a:gd name="connsiteY14" fmla="*/ 67643 h 252477"/>
                <a:gd name="connsiteX15" fmla="*/ 842922 w 2557669"/>
                <a:gd name="connsiteY15" fmla="*/ 89946 h 252477"/>
                <a:gd name="connsiteX16" fmla="*/ 867268 w 2557669"/>
                <a:gd name="connsiteY16" fmla="*/ 65262 h 252477"/>
                <a:gd name="connsiteX17" fmla="*/ 891081 w 2557669"/>
                <a:gd name="connsiteY17" fmla="*/ 24780 h 252477"/>
                <a:gd name="connsiteX18" fmla="*/ 938706 w 2557669"/>
                <a:gd name="connsiteY18" fmla="*/ 65262 h 252477"/>
                <a:gd name="connsiteX19" fmla="*/ 1008542 w 2557669"/>
                <a:gd name="connsiteY19" fmla="*/ 2 h 252477"/>
                <a:gd name="connsiteX20" fmla="*/ 1055387 w 2557669"/>
                <a:gd name="connsiteY20" fmla="*/ 62880 h 252477"/>
                <a:gd name="connsiteX21" fmla="*/ 1121777 w 2557669"/>
                <a:gd name="connsiteY21" fmla="*/ 6901 h 252477"/>
                <a:gd name="connsiteX22" fmla="*/ 1170465 w 2557669"/>
                <a:gd name="connsiteY22" fmla="*/ 45382 h 252477"/>
                <a:gd name="connsiteX23" fmla="*/ 1224992 w 2557669"/>
                <a:gd name="connsiteY23" fmla="*/ 22674 h 252477"/>
                <a:gd name="connsiteX24" fmla="*/ 1260603 w 2557669"/>
                <a:gd name="connsiteY24" fmla="*/ 60674 h 252477"/>
                <a:gd name="connsiteX25" fmla="*/ 1302154 w 2557669"/>
                <a:gd name="connsiteY25" fmla="*/ 38823 h 252477"/>
                <a:gd name="connsiteX26" fmla="*/ 1342247 w 2557669"/>
                <a:gd name="connsiteY26" fmla="*/ 83834 h 252477"/>
                <a:gd name="connsiteX27" fmla="*/ 1393001 w 2557669"/>
                <a:gd name="connsiteY27" fmla="*/ 59296 h 252477"/>
                <a:gd name="connsiteX28" fmla="*/ 1450572 w 2557669"/>
                <a:gd name="connsiteY28" fmla="*/ 87836 h 252477"/>
                <a:gd name="connsiteX29" fmla="*/ 1488848 w 2557669"/>
                <a:gd name="connsiteY29" fmla="*/ 141374 h 252477"/>
                <a:gd name="connsiteX30" fmla="*/ 1543544 w 2557669"/>
                <a:gd name="connsiteY30" fmla="*/ 137135 h 252477"/>
                <a:gd name="connsiteX31" fmla="*/ 1596072 w 2557669"/>
                <a:gd name="connsiteY31" fmla="*/ 188311 h 252477"/>
                <a:gd name="connsiteX32" fmla="*/ 1645156 w 2557669"/>
                <a:gd name="connsiteY32" fmla="*/ 181412 h 252477"/>
                <a:gd name="connsiteX33" fmla="*/ 1701666 w 2557669"/>
                <a:gd name="connsiteY33" fmla="*/ 200531 h 252477"/>
                <a:gd name="connsiteX34" fmla="*/ 1763168 w 2557669"/>
                <a:gd name="connsiteY34" fmla="*/ 217793 h 252477"/>
                <a:gd name="connsiteX35" fmla="*/ 1846208 w 2557669"/>
                <a:gd name="connsiteY35" fmla="*/ 232807 h 252477"/>
                <a:gd name="connsiteX36" fmla="*/ 1904139 w 2557669"/>
                <a:gd name="connsiteY36" fmla="*/ 226671 h 252477"/>
                <a:gd name="connsiteX37" fmla="*/ 1984034 w 2557669"/>
                <a:gd name="connsiteY37" fmla="*/ 231079 h 252477"/>
                <a:gd name="connsiteX38" fmla="*/ 2066557 w 2557669"/>
                <a:gd name="connsiteY38" fmla="*/ 248755 h 252477"/>
                <a:gd name="connsiteX39" fmla="*/ 2116565 w 2557669"/>
                <a:gd name="connsiteY39" fmla="*/ 235909 h 252477"/>
                <a:gd name="connsiteX40" fmla="*/ 2202042 w 2557669"/>
                <a:gd name="connsiteY40" fmla="*/ 251163 h 252477"/>
                <a:gd name="connsiteX41" fmla="*/ 2255741 w 2557669"/>
                <a:gd name="connsiteY41" fmla="*/ 250619 h 252477"/>
                <a:gd name="connsiteX42" fmla="*/ 2315029 w 2557669"/>
                <a:gd name="connsiteY42" fmla="*/ 251475 h 252477"/>
                <a:gd name="connsiteX43" fmla="*/ 2394535 w 2557669"/>
                <a:gd name="connsiteY43" fmla="*/ 234672 h 252477"/>
                <a:gd name="connsiteX44" fmla="*/ 2477201 w 2557669"/>
                <a:gd name="connsiteY44" fmla="*/ 248128 h 252477"/>
                <a:gd name="connsiteX45" fmla="*/ 2517436 w 2557669"/>
                <a:gd name="connsiteY45" fmla="*/ 236535 h 252477"/>
                <a:gd name="connsiteX46" fmla="*/ 2557669 w 2557669"/>
                <a:gd name="connsiteY46" fmla="*/ 219418 h 252477"/>
                <a:gd name="connsiteX0" fmla="*/ 0 w 2557669"/>
                <a:gd name="connsiteY0" fmla="*/ 245230 h 252477"/>
                <a:gd name="connsiteX1" fmla="*/ 57757 w 2557669"/>
                <a:gd name="connsiteY1" fmla="*/ 237603 h 252477"/>
                <a:gd name="connsiteX2" fmla="*/ 133774 w 2557669"/>
                <a:gd name="connsiteY2" fmla="*/ 230530 h 252477"/>
                <a:gd name="connsiteX3" fmla="*/ 209470 w 2557669"/>
                <a:gd name="connsiteY3" fmla="*/ 237542 h 252477"/>
                <a:gd name="connsiteX4" fmla="*/ 310653 w 2557669"/>
                <a:gd name="connsiteY4" fmla="*/ 214546 h 252477"/>
                <a:gd name="connsiteX5" fmla="*/ 387880 w 2557669"/>
                <a:gd name="connsiteY5" fmla="*/ 225595 h 252477"/>
                <a:gd name="connsiteX6" fmla="*/ 464796 w 2557669"/>
                <a:gd name="connsiteY6" fmla="*/ 209021 h 252477"/>
                <a:gd name="connsiteX7" fmla="*/ 504354 w 2557669"/>
                <a:gd name="connsiteY7" fmla="*/ 180134 h 252477"/>
                <a:gd name="connsiteX8" fmla="*/ 533852 w 2557669"/>
                <a:gd name="connsiteY8" fmla="*/ 198842 h 252477"/>
                <a:gd name="connsiteX9" fmla="*/ 582690 w 2557669"/>
                <a:gd name="connsiteY9" fmla="*/ 165465 h 252477"/>
                <a:gd name="connsiteX10" fmla="*/ 660985 w 2557669"/>
                <a:gd name="connsiteY10" fmla="*/ 159492 h 252477"/>
                <a:gd name="connsiteX11" fmla="*/ 714294 w 2557669"/>
                <a:gd name="connsiteY11" fmla="*/ 124807 h 252477"/>
                <a:gd name="connsiteX12" fmla="*/ 757588 w 2557669"/>
                <a:gd name="connsiteY12" fmla="*/ 98367 h 252477"/>
                <a:gd name="connsiteX13" fmla="*/ 800308 w 2557669"/>
                <a:gd name="connsiteY13" fmla="*/ 107064 h 252477"/>
                <a:gd name="connsiteX14" fmla="*/ 814881 w 2557669"/>
                <a:gd name="connsiteY14" fmla="*/ 67643 h 252477"/>
                <a:gd name="connsiteX15" fmla="*/ 842922 w 2557669"/>
                <a:gd name="connsiteY15" fmla="*/ 89946 h 252477"/>
                <a:gd name="connsiteX16" fmla="*/ 867268 w 2557669"/>
                <a:gd name="connsiteY16" fmla="*/ 65262 h 252477"/>
                <a:gd name="connsiteX17" fmla="*/ 891081 w 2557669"/>
                <a:gd name="connsiteY17" fmla="*/ 24780 h 252477"/>
                <a:gd name="connsiteX18" fmla="*/ 938706 w 2557669"/>
                <a:gd name="connsiteY18" fmla="*/ 65262 h 252477"/>
                <a:gd name="connsiteX19" fmla="*/ 1008542 w 2557669"/>
                <a:gd name="connsiteY19" fmla="*/ 2 h 252477"/>
                <a:gd name="connsiteX20" fmla="*/ 1055387 w 2557669"/>
                <a:gd name="connsiteY20" fmla="*/ 62880 h 252477"/>
                <a:gd name="connsiteX21" fmla="*/ 1121777 w 2557669"/>
                <a:gd name="connsiteY21" fmla="*/ 6901 h 252477"/>
                <a:gd name="connsiteX22" fmla="*/ 1170465 w 2557669"/>
                <a:gd name="connsiteY22" fmla="*/ 45382 h 252477"/>
                <a:gd name="connsiteX23" fmla="*/ 1224992 w 2557669"/>
                <a:gd name="connsiteY23" fmla="*/ 22674 h 252477"/>
                <a:gd name="connsiteX24" fmla="*/ 1260603 w 2557669"/>
                <a:gd name="connsiteY24" fmla="*/ 60674 h 252477"/>
                <a:gd name="connsiteX25" fmla="*/ 1302154 w 2557669"/>
                <a:gd name="connsiteY25" fmla="*/ 38823 h 252477"/>
                <a:gd name="connsiteX26" fmla="*/ 1342247 w 2557669"/>
                <a:gd name="connsiteY26" fmla="*/ 83834 h 252477"/>
                <a:gd name="connsiteX27" fmla="*/ 1393001 w 2557669"/>
                <a:gd name="connsiteY27" fmla="*/ 59296 h 252477"/>
                <a:gd name="connsiteX28" fmla="*/ 1450572 w 2557669"/>
                <a:gd name="connsiteY28" fmla="*/ 87836 h 252477"/>
                <a:gd name="connsiteX29" fmla="*/ 1488848 w 2557669"/>
                <a:gd name="connsiteY29" fmla="*/ 141374 h 252477"/>
                <a:gd name="connsiteX30" fmla="*/ 1543544 w 2557669"/>
                <a:gd name="connsiteY30" fmla="*/ 137135 h 252477"/>
                <a:gd name="connsiteX31" fmla="*/ 1596072 w 2557669"/>
                <a:gd name="connsiteY31" fmla="*/ 188311 h 252477"/>
                <a:gd name="connsiteX32" fmla="*/ 1645156 w 2557669"/>
                <a:gd name="connsiteY32" fmla="*/ 181412 h 252477"/>
                <a:gd name="connsiteX33" fmla="*/ 1701666 w 2557669"/>
                <a:gd name="connsiteY33" fmla="*/ 200531 h 252477"/>
                <a:gd name="connsiteX34" fmla="*/ 1763168 w 2557669"/>
                <a:gd name="connsiteY34" fmla="*/ 217793 h 252477"/>
                <a:gd name="connsiteX35" fmla="*/ 1846208 w 2557669"/>
                <a:gd name="connsiteY35" fmla="*/ 232807 h 252477"/>
                <a:gd name="connsiteX36" fmla="*/ 1910750 w 2557669"/>
                <a:gd name="connsiteY36" fmla="*/ 240822 h 252477"/>
                <a:gd name="connsiteX37" fmla="*/ 1984034 w 2557669"/>
                <a:gd name="connsiteY37" fmla="*/ 231079 h 252477"/>
                <a:gd name="connsiteX38" fmla="*/ 2066557 w 2557669"/>
                <a:gd name="connsiteY38" fmla="*/ 248755 h 252477"/>
                <a:gd name="connsiteX39" fmla="*/ 2116565 w 2557669"/>
                <a:gd name="connsiteY39" fmla="*/ 235909 h 252477"/>
                <a:gd name="connsiteX40" fmla="*/ 2202042 w 2557669"/>
                <a:gd name="connsiteY40" fmla="*/ 251163 h 252477"/>
                <a:gd name="connsiteX41" fmla="*/ 2255741 w 2557669"/>
                <a:gd name="connsiteY41" fmla="*/ 250619 h 252477"/>
                <a:gd name="connsiteX42" fmla="*/ 2315029 w 2557669"/>
                <a:gd name="connsiteY42" fmla="*/ 251475 h 252477"/>
                <a:gd name="connsiteX43" fmla="*/ 2394535 w 2557669"/>
                <a:gd name="connsiteY43" fmla="*/ 234672 h 252477"/>
                <a:gd name="connsiteX44" fmla="*/ 2477201 w 2557669"/>
                <a:gd name="connsiteY44" fmla="*/ 248128 h 252477"/>
                <a:gd name="connsiteX45" fmla="*/ 2517436 w 2557669"/>
                <a:gd name="connsiteY45" fmla="*/ 236535 h 252477"/>
                <a:gd name="connsiteX46" fmla="*/ 2557669 w 2557669"/>
                <a:gd name="connsiteY46" fmla="*/ 219418 h 252477"/>
                <a:gd name="connsiteX0" fmla="*/ 0 w 2557669"/>
                <a:gd name="connsiteY0" fmla="*/ 245230 h 252477"/>
                <a:gd name="connsiteX1" fmla="*/ 57757 w 2557669"/>
                <a:gd name="connsiteY1" fmla="*/ 237603 h 252477"/>
                <a:gd name="connsiteX2" fmla="*/ 133774 w 2557669"/>
                <a:gd name="connsiteY2" fmla="*/ 230530 h 252477"/>
                <a:gd name="connsiteX3" fmla="*/ 209470 w 2557669"/>
                <a:gd name="connsiteY3" fmla="*/ 237542 h 252477"/>
                <a:gd name="connsiteX4" fmla="*/ 310653 w 2557669"/>
                <a:gd name="connsiteY4" fmla="*/ 214546 h 252477"/>
                <a:gd name="connsiteX5" fmla="*/ 387880 w 2557669"/>
                <a:gd name="connsiteY5" fmla="*/ 225595 h 252477"/>
                <a:gd name="connsiteX6" fmla="*/ 464796 w 2557669"/>
                <a:gd name="connsiteY6" fmla="*/ 209021 h 252477"/>
                <a:gd name="connsiteX7" fmla="*/ 504354 w 2557669"/>
                <a:gd name="connsiteY7" fmla="*/ 180134 h 252477"/>
                <a:gd name="connsiteX8" fmla="*/ 533852 w 2557669"/>
                <a:gd name="connsiteY8" fmla="*/ 198842 h 252477"/>
                <a:gd name="connsiteX9" fmla="*/ 582690 w 2557669"/>
                <a:gd name="connsiteY9" fmla="*/ 165465 h 252477"/>
                <a:gd name="connsiteX10" fmla="*/ 660985 w 2557669"/>
                <a:gd name="connsiteY10" fmla="*/ 159492 h 252477"/>
                <a:gd name="connsiteX11" fmla="*/ 714294 w 2557669"/>
                <a:gd name="connsiteY11" fmla="*/ 124807 h 252477"/>
                <a:gd name="connsiteX12" fmla="*/ 757588 w 2557669"/>
                <a:gd name="connsiteY12" fmla="*/ 98367 h 252477"/>
                <a:gd name="connsiteX13" fmla="*/ 800308 w 2557669"/>
                <a:gd name="connsiteY13" fmla="*/ 107064 h 252477"/>
                <a:gd name="connsiteX14" fmla="*/ 814881 w 2557669"/>
                <a:gd name="connsiteY14" fmla="*/ 67643 h 252477"/>
                <a:gd name="connsiteX15" fmla="*/ 842922 w 2557669"/>
                <a:gd name="connsiteY15" fmla="*/ 89946 h 252477"/>
                <a:gd name="connsiteX16" fmla="*/ 867268 w 2557669"/>
                <a:gd name="connsiteY16" fmla="*/ 65262 h 252477"/>
                <a:gd name="connsiteX17" fmla="*/ 891081 w 2557669"/>
                <a:gd name="connsiteY17" fmla="*/ 24780 h 252477"/>
                <a:gd name="connsiteX18" fmla="*/ 938706 w 2557669"/>
                <a:gd name="connsiteY18" fmla="*/ 65262 h 252477"/>
                <a:gd name="connsiteX19" fmla="*/ 1008542 w 2557669"/>
                <a:gd name="connsiteY19" fmla="*/ 2 h 252477"/>
                <a:gd name="connsiteX20" fmla="*/ 1055387 w 2557669"/>
                <a:gd name="connsiteY20" fmla="*/ 62880 h 252477"/>
                <a:gd name="connsiteX21" fmla="*/ 1121777 w 2557669"/>
                <a:gd name="connsiteY21" fmla="*/ 6901 h 252477"/>
                <a:gd name="connsiteX22" fmla="*/ 1170465 w 2557669"/>
                <a:gd name="connsiteY22" fmla="*/ 45382 h 252477"/>
                <a:gd name="connsiteX23" fmla="*/ 1224992 w 2557669"/>
                <a:gd name="connsiteY23" fmla="*/ 22674 h 252477"/>
                <a:gd name="connsiteX24" fmla="*/ 1260603 w 2557669"/>
                <a:gd name="connsiteY24" fmla="*/ 60674 h 252477"/>
                <a:gd name="connsiteX25" fmla="*/ 1302154 w 2557669"/>
                <a:gd name="connsiteY25" fmla="*/ 38823 h 252477"/>
                <a:gd name="connsiteX26" fmla="*/ 1342247 w 2557669"/>
                <a:gd name="connsiteY26" fmla="*/ 83834 h 252477"/>
                <a:gd name="connsiteX27" fmla="*/ 1393001 w 2557669"/>
                <a:gd name="connsiteY27" fmla="*/ 59296 h 252477"/>
                <a:gd name="connsiteX28" fmla="*/ 1450572 w 2557669"/>
                <a:gd name="connsiteY28" fmla="*/ 87836 h 252477"/>
                <a:gd name="connsiteX29" fmla="*/ 1488848 w 2557669"/>
                <a:gd name="connsiteY29" fmla="*/ 141374 h 252477"/>
                <a:gd name="connsiteX30" fmla="*/ 1543544 w 2557669"/>
                <a:gd name="connsiteY30" fmla="*/ 137135 h 252477"/>
                <a:gd name="connsiteX31" fmla="*/ 1596072 w 2557669"/>
                <a:gd name="connsiteY31" fmla="*/ 188311 h 252477"/>
                <a:gd name="connsiteX32" fmla="*/ 1645156 w 2557669"/>
                <a:gd name="connsiteY32" fmla="*/ 181412 h 252477"/>
                <a:gd name="connsiteX33" fmla="*/ 1701666 w 2557669"/>
                <a:gd name="connsiteY33" fmla="*/ 200531 h 252477"/>
                <a:gd name="connsiteX34" fmla="*/ 1763168 w 2557669"/>
                <a:gd name="connsiteY34" fmla="*/ 217793 h 252477"/>
                <a:gd name="connsiteX35" fmla="*/ 1846208 w 2557669"/>
                <a:gd name="connsiteY35" fmla="*/ 232807 h 252477"/>
                <a:gd name="connsiteX36" fmla="*/ 1910750 w 2557669"/>
                <a:gd name="connsiteY36" fmla="*/ 240822 h 252477"/>
                <a:gd name="connsiteX37" fmla="*/ 1984034 w 2557669"/>
                <a:gd name="connsiteY37" fmla="*/ 231079 h 252477"/>
                <a:gd name="connsiteX38" fmla="*/ 2066557 w 2557669"/>
                <a:gd name="connsiteY38" fmla="*/ 248755 h 252477"/>
                <a:gd name="connsiteX39" fmla="*/ 2116565 w 2557669"/>
                <a:gd name="connsiteY39" fmla="*/ 235909 h 252477"/>
                <a:gd name="connsiteX40" fmla="*/ 2202042 w 2557669"/>
                <a:gd name="connsiteY40" fmla="*/ 251163 h 252477"/>
                <a:gd name="connsiteX41" fmla="*/ 2255741 w 2557669"/>
                <a:gd name="connsiteY41" fmla="*/ 250619 h 252477"/>
                <a:gd name="connsiteX42" fmla="*/ 2315029 w 2557669"/>
                <a:gd name="connsiteY42" fmla="*/ 251475 h 252477"/>
                <a:gd name="connsiteX43" fmla="*/ 2394535 w 2557669"/>
                <a:gd name="connsiteY43" fmla="*/ 234672 h 252477"/>
                <a:gd name="connsiteX44" fmla="*/ 2477201 w 2557669"/>
                <a:gd name="connsiteY44" fmla="*/ 248128 h 252477"/>
                <a:gd name="connsiteX45" fmla="*/ 2517436 w 2557669"/>
                <a:gd name="connsiteY45" fmla="*/ 236535 h 252477"/>
                <a:gd name="connsiteX46" fmla="*/ 2557669 w 2557669"/>
                <a:gd name="connsiteY46" fmla="*/ 219418 h 252477"/>
                <a:gd name="connsiteX0" fmla="*/ 0 w 2557669"/>
                <a:gd name="connsiteY0" fmla="*/ 245230 h 252477"/>
                <a:gd name="connsiteX1" fmla="*/ 57757 w 2557669"/>
                <a:gd name="connsiteY1" fmla="*/ 237603 h 252477"/>
                <a:gd name="connsiteX2" fmla="*/ 133774 w 2557669"/>
                <a:gd name="connsiteY2" fmla="*/ 230530 h 252477"/>
                <a:gd name="connsiteX3" fmla="*/ 209470 w 2557669"/>
                <a:gd name="connsiteY3" fmla="*/ 237542 h 252477"/>
                <a:gd name="connsiteX4" fmla="*/ 310653 w 2557669"/>
                <a:gd name="connsiteY4" fmla="*/ 214546 h 252477"/>
                <a:gd name="connsiteX5" fmla="*/ 387880 w 2557669"/>
                <a:gd name="connsiteY5" fmla="*/ 225595 h 252477"/>
                <a:gd name="connsiteX6" fmla="*/ 464796 w 2557669"/>
                <a:gd name="connsiteY6" fmla="*/ 209021 h 252477"/>
                <a:gd name="connsiteX7" fmla="*/ 504354 w 2557669"/>
                <a:gd name="connsiteY7" fmla="*/ 180134 h 252477"/>
                <a:gd name="connsiteX8" fmla="*/ 533852 w 2557669"/>
                <a:gd name="connsiteY8" fmla="*/ 198842 h 252477"/>
                <a:gd name="connsiteX9" fmla="*/ 582690 w 2557669"/>
                <a:gd name="connsiteY9" fmla="*/ 165465 h 252477"/>
                <a:gd name="connsiteX10" fmla="*/ 660985 w 2557669"/>
                <a:gd name="connsiteY10" fmla="*/ 159492 h 252477"/>
                <a:gd name="connsiteX11" fmla="*/ 714294 w 2557669"/>
                <a:gd name="connsiteY11" fmla="*/ 124807 h 252477"/>
                <a:gd name="connsiteX12" fmla="*/ 757588 w 2557669"/>
                <a:gd name="connsiteY12" fmla="*/ 98367 h 252477"/>
                <a:gd name="connsiteX13" fmla="*/ 800308 w 2557669"/>
                <a:gd name="connsiteY13" fmla="*/ 107064 h 252477"/>
                <a:gd name="connsiteX14" fmla="*/ 814881 w 2557669"/>
                <a:gd name="connsiteY14" fmla="*/ 67643 h 252477"/>
                <a:gd name="connsiteX15" fmla="*/ 842922 w 2557669"/>
                <a:gd name="connsiteY15" fmla="*/ 89946 h 252477"/>
                <a:gd name="connsiteX16" fmla="*/ 867268 w 2557669"/>
                <a:gd name="connsiteY16" fmla="*/ 65262 h 252477"/>
                <a:gd name="connsiteX17" fmla="*/ 891081 w 2557669"/>
                <a:gd name="connsiteY17" fmla="*/ 24780 h 252477"/>
                <a:gd name="connsiteX18" fmla="*/ 938706 w 2557669"/>
                <a:gd name="connsiteY18" fmla="*/ 65262 h 252477"/>
                <a:gd name="connsiteX19" fmla="*/ 1008542 w 2557669"/>
                <a:gd name="connsiteY19" fmla="*/ 2 h 252477"/>
                <a:gd name="connsiteX20" fmla="*/ 1055387 w 2557669"/>
                <a:gd name="connsiteY20" fmla="*/ 62880 h 252477"/>
                <a:gd name="connsiteX21" fmla="*/ 1121777 w 2557669"/>
                <a:gd name="connsiteY21" fmla="*/ 6901 h 252477"/>
                <a:gd name="connsiteX22" fmla="*/ 1170465 w 2557669"/>
                <a:gd name="connsiteY22" fmla="*/ 45382 h 252477"/>
                <a:gd name="connsiteX23" fmla="*/ 1224992 w 2557669"/>
                <a:gd name="connsiteY23" fmla="*/ 22674 h 252477"/>
                <a:gd name="connsiteX24" fmla="*/ 1260603 w 2557669"/>
                <a:gd name="connsiteY24" fmla="*/ 60674 h 252477"/>
                <a:gd name="connsiteX25" fmla="*/ 1302154 w 2557669"/>
                <a:gd name="connsiteY25" fmla="*/ 38823 h 252477"/>
                <a:gd name="connsiteX26" fmla="*/ 1342247 w 2557669"/>
                <a:gd name="connsiteY26" fmla="*/ 83834 h 252477"/>
                <a:gd name="connsiteX27" fmla="*/ 1393001 w 2557669"/>
                <a:gd name="connsiteY27" fmla="*/ 59296 h 252477"/>
                <a:gd name="connsiteX28" fmla="*/ 1450572 w 2557669"/>
                <a:gd name="connsiteY28" fmla="*/ 87836 h 252477"/>
                <a:gd name="connsiteX29" fmla="*/ 1488848 w 2557669"/>
                <a:gd name="connsiteY29" fmla="*/ 141374 h 252477"/>
                <a:gd name="connsiteX30" fmla="*/ 1543544 w 2557669"/>
                <a:gd name="connsiteY30" fmla="*/ 137135 h 252477"/>
                <a:gd name="connsiteX31" fmla="*/ 1596072 w 2557669"/>
                <a:gd name="connsiteY31" fmla="*/ 188311 h 252477"/>
                <a:gd name="connsiteX32" fmla="*/ 1645156 w 2557669"/>
                <a:gd name="connsiteY32" fmla="*/ 181412 h 252477"/>
                <a:gd name="connsiteX33" fmla="*/ 1701666 w 2557669"/>
                <a:gd name="connsiteY33" fmla="*/ 200531 h 252477"/>
                <a:gd name="connsiteX34" fmla="*/ 1763168 w 2557669"/>
                <a:gd name="connsiteY34" fmla="*/ 217793 h 252477"/>
                <a:gd name="connsiteX35" fmla="*/ 1846208 w 2557669"/>
                <a:gd name="connsiteY35" fmla="*/ 232807 h 252477"/>
                <a:gd name="connsiteX36" fmla="*/ 1910750 w 2557669"/>
                <a:gd name="connsiteY36" fmla="*/ 240822 h 252477"/>
                <a:gd name="connsiteX37" fmla="*/ 1984034 w 2557669"/>
                <a:gd name="connsiteY37" fmla="*/ 231079 h 252477"/>
                <a:gd name="connsiteX38" fmla="*/ 2043422 w 2557669"/>
                <a:gd name="connsiteY38" fmla="*/ 244509 h 252477"/>
                <a:gd name="connsiteX39" fmla="*/ 2116565 w 2557669"/>
                <a:gd name="connsiteY39" fmla="*/ 235909 h 252477"/>
                <a:gd name="connsiteX40" fmla="*/ 2202042 w 2557669"/>
                <a:gd name="connsiteY40" fmla="*/ 251163 h 252477"/>
                <a:gd name="connsiteX41" fmla="*/ 2255741 w 2557669"/>
                <a:gd name="connsiteY41" fmla="*/ 250619 h 252477"/>
                <a:gd name="connsiteX42" fmla="*/ 2315029 w 2557669"/>
                <a:gd name="connsiteY42" fmla="*/ 251475 h 252477"/>
                <a:gd name="connsiteX43" fmla="*/ 2394535 w 2557669"/>
                <a:gd name="connsiteY43" fmla="*/ 234672 h 252477"/>
                <a:gd name="connsiteX44" fmla="*/ 2477201 w 2557669"/>
                <a:gd name="connsiteY44" fmla="*/ 248128 h 252477"/>
                <a:gd name="connsiteX45" fmla="*/ 2517436 w 2557669"/>
                <a:gd name="connsiteY45" fmla="*/ 236535 h 252477"/>
                <a:gd name="connsiteX46" fmla="*/ 2557669 w 2557669"/>
                <a:gd name="connsiteY46" fmla="*/ 219418 h 252477"/>
                <a:gd name="connsiteX0" fmla="*/ 0 w 2557669"/>
                <a:gd name="connsiteY0" fmla="*/ 245230 h 252821"/>
                <a:gd name="connsiteX1" fmla="*/ 57757 w 2557669"/>
                <a:gd name="connsiteY1" fmla="*/ 237603 h 252821"/>
                <a:gd name="connsiteX2" fmla="*/ 133774 w 2557669"/>
                <a:gd name="connsiteY2" fmla="*/ 230530 h 252821"/>
                <a:gd name="connsiteX3" fmla="*/ 209470 w 2557669"/>
                <a:gd name="connsiteY3" fmla="*/ 237542 h 252821"/>
                <a:gd name="connsiteX4" fmla="*/ 310653 w 2557669"/>
                <a:gd name="connsiteY4" fmla="*/ 214546 h 252821"/>
                <a:gd name="connsiteX5" fmla="*/ 387880 w 2557669"/>
                <a:gd name="connsiteY5" fmla="*/ 225595 h 252821"/>
                <a:gd name="connsiteX6" fmla="*/ 464796 w 2557669"/>
                <a:gd name="connsiteY6" fmla="*/ 209021 h 252821"/>
                <a:gd name="connsiteX7" fmla="*/ 504354 w 2557669"/>
                <a:gd name="connsiteY7" fmla="*/ 180134 h 252821"/>
                <a:gd name="connsiteX8" fmla="*/ 533852 w 2557669"/>
                <a:gd name="connsiteY8" fmla="*/ 198842 h 252821"/>
                <a:gd name="connsiteX9" fmla="*/ 582690 w 2557669"/>
                <a:gd name="connsiteY9" fmla="*/ 165465 h 252821"/>
                <a:gd name="connsiteX10" fmla="*/ 660985 w 2557669"/>
                <a:gd name="connsiteY10" fmla="*/ 159492 h 252821"/>
                <a:gd name="connsiteX11" fmla="*/ 714294 w 2557669"/>
                <a:gd name="connsiteY11" fmla="*/ 124807 h 252821"/>
                <a:gd name="connsiteX12" fmla="*/ 757588 w 2557669"/>
                <a:gd name="connsiteY12" fmla="*/ 98367 h 252821"/>
                <a:gd name="connsiteX13" fmla="*/ 800308 w 2557669"/>
                <a:gd name="connsiteY13" fmla="*/ 107064 h 252821"/>
                <a:gd name="connsiteX14" fmla="*/ 814881 w 2557669"/>
                <a:gd name="connsiteY14" fmla="*/ 67643 h 252821"/>
                <a:gd name="connsiteX15" fmla="*/ 842922 w 2557669"/>
                <a:gd name="connsiteY15" fmla="*/ 89946 h 252821"/>
                <a:gd name="connsiteX16" fmla="*/ 867268 w 2557669"/>
                <a:gd name="connsiteY16" fmla="*/ 65262 h 252821"/>
                <a:gd name="connsiteX17" fmla="*/ 891081 w 2557669"/>
                <a:gd name="connsiteY17" fmla="*/ 24780 h 252821"/>
                <a:gd name="connsiteX18" fmla="*/ 938706 w 2557669"/>
                <a:gd name="connsiteY18" fmla="*/ 65262 h 252821"/>
                <a:gd name="connsiteX19" fmla="*/ 1008542 w 2557669"/>
                <a:gd name="connsiteY19" fmla="*/ 2 h 252821"/>
                <a:gd name="connsiteX20" fmla="*/ 1055387 w 2557669"/>
                <a:gd name="connsiteY20" fmla="*/ 62880 h 252821"/>
                <a:gd name="connsiteX21" fmla="*/ 1121777 w 2557669"/>
                <a:gd name="connsiteY21" fmla="*/ 6901 h 252821"/>
                <a:gd name="connsiteX22" fmla="*/ 1170465 w 2557669"/>
                <a:gd name="connsiteY22" fmla="*/ 45382 h 252821"/>
                <a:gd name="connsiteX23" fmla="*/ 1224992 w 2557669"/>
                <a:gd name="connsiteY23" fmla="*/ 22674 h 252821"/>
                <a:gd name="connsiteX24" fmla="*/ 1260603 w 2557669"/>
                <a:gd name="connsiteY24" fmla="*/ 60674 h 252821"/>
                <a:gd name="connsiteX25" fmla="*/ 1302154 w 2557669"/>
                <a:gd name="connsiteY25" fmla="*/ 38823 h 252821"/>
                <a:gd name="connsiteX26" fmla="*/ 1342247 w 2557669"/>
                <a:gd name="connsiteY26" fmla="*/ 83834 h 252821"/>
                <a:gd name="connsiteX27" fmla="*/ 1393001 w 2557669"/>
                <a:gd name="connsiteY27" fmla="*/ 59296 h 252821"/>
                <a:gd name="connsiteX28" fmla="*/ 1450572 w 2557669"/>
                <a:gd name="connsiteY28" fmla="*/ 87836 h 252821"/>
                <a:gd name="connsiteX29" fmla="*/ 1488848 w 2557669"/>
                <a:gd name="connsiteY29" fmla="*/ 141374 h 252821"/>
                <a:gd name="connsiteX30" fmla="*/ 1543544 w 2557669"/>
                <a:gd name="connsiteY30" fmla="*/ 137135 h 252821"/>
                <a:gd name="connsiteX31" fmla="*/ 1596072 w 2557669"/>
                <a:gd name="connsiteY31" fmla="*/ 188311 h 252821"/>
                <a:gd name="connsiteX32" fmla="*/ 1645156 w 2557669"/>
                <a:gd name="connsiteY32" fmla="*/ 181412 h 252821"/>
                <a:gd name="connsiteX33" fmla="*/ 1701666 w 2557669"/>
                <a:gd name="connsiteY33" fmla="*/ 200531 h 252821"/>
                <a:gd name="connsiteX34" fmla="*/ 1763168 w 2557669"/>
                <a:gd name="connsiteY34" fmla="*/ 217793 h 252821"/>
                <a:gd name="connsiteX35" fmla="*/ 1846208 w 2557669"/>
                <a:gd name="connsiteY35" fmla="*/ 232807 h 252821"/>
                <a:gd name="connsiteX36" fmla="*/ 1910750 w 2557669"/>
                <a:gd name="connsiteY36" fmla="*/ 240822 h 252821"/>
                <a:gd name="connsiteX37" fmla="*/ 1984034 w 2557669"/>
                <a:gd name="connsiteY37" fmla="*/ 231079 h 252821"/>
                <a:gd name="connsiteX38" fmla="*/ 2043422 w 2557669"/>
                <a:gd name="connsiteY38" fmla="*/ 244509 h 252821"/>
                <a:gd name="connsiteX39" fmla="*/ 2116565 w 2557669"/>
                <a:gd name="connsiteY39" fmla="*/ 235909 h 252821"/>
                <a:gd name="connsiteX40" fmla="*/ 2208652 w 2557669"/>
                <a:gd name="connsiteY40" fmla="*/ 241257 h 252821"/>
                <a:gd name="connsiteX41" fmla="*/ 2255741 w 2557669"/>
                <a:gd name="connsiteY41" fmla="*/ 250619 h 252821"/>
                <a:gd name="connsiteX42" fmla="*/ 2315029 w 2557669"/>
                <a:gd name="connsiteY42" fmla="*/ 251475 h 252821"/>
                <a:gd name="connsiteX43" fmla="*/ 2394535 w 2557669"/>
                <a:gd name="connsiteY43" fmla="*/ 234672 h 252821"/>
                <a:gd name="connsiteX44" fmla="*/ 2477201 w 2557669"/>
                <a:gd name="connsiteY44" fmla="*/ 248128 h 252821"/>
                <a:gd name="connsiteX45" fmla="*/ 2517436 w 2557669"/>
                <a:gd name="connsiteY45" fmla="*/ 236535 h 252821"/>
                <a:gd name="connsiteX46" fmla="*/ 2557669 w 2557669"/>
                <a:gd name="connsiteY46" fmla="*/ 219418 h 252821"/>
                <a:gd name="connsiteX0" fmla="*/ 0 w 2557669"/>
                <a:gd name="connsiteY0" fmla="*/ 245230 h 251476"/>
                <a:gd name="connsiteX1" fmla="*/ 57757 w 2557669"/>
                <a:gd name="connsiteY1" fmla="*/ 237603 h 251476"/>
                <a:gd name="connsiteX2" fmla="*/ 133774 w 2557669"/>
                <a:gd name="connsiteY2" fmla="*/ 230530 h 251476"/>
                <a:gd name="connsiteX3" fmla="*/ 209470 w 2557669"/>
                <a:gd name="connsiteY3" fmla="*/ 237542 h 251476"/>
                <a:gd name="connsiteX4" fmla="*/ 310653 w 2557669"/>
                <a:gd name="connsiteY4" fmla="*/ 214546 h 251476"/>
                <a:gd name="connsiteX5" fmla="*/ 387880 w 2557669"/>
                <a:gd name="connsiteY5" fmla="*/ 225595 h 251476"/>
                <a:gd name="connsiteX6" fmla="*/ 464796 w 2557669"/>
                <a:gd name="connsiteY6" fmla="*/ 209021 h 251476"/>
                <a:gd name="connsiteX7" fmla="*/ 504354 w 2557669"/>
                <a:gd name="connsiteY7" fmla="*/ 180134 h 251476"/>
                <a:gd name="connsiteX8" fmla="*/ 533852 w 2557669"/>
                <a:gd name="connsiteY8" fmla="*/ 198842 h 251476"/>
                <a:gd name="connsiteX9" fmla="*/ 582690 w 2557669"/>
                <a:gd name="connsiteY9" fmla="*/ 165465 h 251476"/>
                <a:gd name="connsiteX10" fmla="*/ 660985 w 2557669"/>
                <a:gd name="connsiteY10" fmla="*/ 159492 h 251476"/>
                <a:gd name="connsiteX11" fmla="*/ 714294 w 2557669"/>
                <a:gd name="connsiteY11" fmla="*/ 124807 h 251476"/>
                <a:gd name="connsiteX12" fmla="*/ 757588 w 2557669"/>
                <a:gd name="connsiteY12" fmla="*/ 98367 h 251476"/>
                <a:gd name="connsiteX13" fmla="*/ 800308 w 2557669"/>
                <a:gd name="connsiteY13" fmla="*/ 107064 h 251476"/>
                <a:gd name="connsiteX14" fmla="*/ 814881 w 2557669"/>
                <a:gd name="connsiteY14" fmla="*/ 67643 h 251476"/>
                <a:gd name="connsiteX15" fmla="*/ 842922 w 2557669"/>
                <a:gd name="connsiteY15" fmla="*/ 89946 h 251476"/>
                <a:gd name="connsiteX16" fmla="*/ 867268 w 2557669"/>
                <a:gd name="connsiteY16" fmla="*/ 65262 h 251476"/>
                <a:gd name="connsiteX17" fmla="*/ 891081 w 2557669"/>
                <a:gd name="connsiteY17" fmla="*/ 24780 h 251476"/>
                <a:gd name="connsiteX18" fmla="*/ 938706 w 2557669"/>
                <a:gd name="connsiteY18" fmla="*/ 65262 h 251476"/>
                <a:gd name="connsiteX19" fmla="*/ 1008542 w 2557669"/>
                <a:gd name="connsiteY19" fmla="*/ 2 h 251476"/>
                <a:gd name="connsiteX20" fmla="*/ 1055387 w 2557669"/>
                <a:gd name="connsiteY20" fmla="*/ 62880 h 251476"/>
                <a:gd name="connsiteX21" fmla="*/ 1121777 w 2557669"/>
                <a:gd name="connsiteY21" fmla="*/ 6901 h 251476"/>
                <a:gd name="connsiteX22" fmla="*/ 1170465 w 2557669"/>
                <a:gd name="connsiteY22" fmla="*/ 45382 h 251476"/>
                <a:gd name="connsiteX23" fmla="*/ 1224992 w 2557669"/>
                <a:gd name="connsiteY23" fmla="*/ 22674 h 251476"/>
                <a:gd name="connsiteX24" fmla="*/ 1260603 w 2557669"/>
                <a:gd name="connsiteY24" fmla="*/ 60674 h 251476"/>
                <a:gd name="connsiteX25" fmla="*/ 1302154 w 2557669"/>
                <a:gd name="connsiteY25" fmla="*/ 38823 h 251476"/>
                <a:gd name="connsiteX26" fmla="*/ 1342247 w 2557669"/>
                <a:gd name="connsiteY26" fmla="*/ 83834 h 251476"/>
                <a:gd name="connsiteX27" fmla="*/ 1393001 w 2557669"/>
                <a:gd name="connsiteY27" fmla="*/ 59296 h 251476"/>
                <a:gd name="connsiteX28" fmla="*/ 1450572 w 2557669"/>
                <a:gd name="connsiteY28" fmla="*/ 87836 h 251476"/>
                <a:gd name="connsiteX29" fmla="*/ 1488848 w 2557669"/>
                <a:gd name="connsiteY29" fmla="*/ 141374 h 251476"/>
                <a:gd name="connsiteX30" fmla="*/ 1543544 w 2557669"/>
                <a:gd name="connsiteY30" fmla="*/ 137135 h 251476"/>
                <a:gd name="connsiteX31" fmla="*/ 1596072 w 2557669"/>
                <a:gd name="connsiteY31" fmla="*/ 188311 h 251476"/>
                <a:gd name="connsiteX32" fmla="*/ 1645156 w 2557669"/>
                <a:gd name="connsiteY32" fmla="*/ 181412 h 251476"/>
                <a:gd name="connsiteX33" fmla="*/ 1701666 w 2557669"/>
                <a:gd name="connsiteY33" fmla="*/ 200531 h 251476"/>
                <a:gd name="connsiteX34" fmla="*/ 1763168 w 2557669"/>
                <a:gd name="connsiteY34" fmla="*/ 217793 h 251476"/>
                <a:gd name="connsiteX35" fmla="*/ 1846208 w 2557669"/>
                <a:gd name="connsiteY35" fmla="*/ 232807 h 251476"/>
                <a:gd name="connsiteX36" fmla="*/ 1910750 w 2557669"/>
                <a:gd name="connsiteY36" fmla="*/ 240822 h 251476"/>
                <a:gd name="connsiteX37" fmla="*/ 1984034 w 2557669"/>
                <a:gd name="connsiteY37" fmla="*/ 231079 h 251476"/>
                <a:gd name="connsiteX38" fmla="*/ 2043422 w 2557669"/>
                <a:gd name="connsiteY38" fmla="*/ 244509 h 251476"/>
                <a:gd name="connsiteX39" fmla="*/ 2116565 w 2557669"/>
                <a:gd name="connsiteY39" fmla="*/ 235909 h 251476"/>
                <a:gd name="connsiteX40" fmla="*/ 2208652 w 2557669"/>
                <a:gd name="connsiteY40" fmla="*/ 241257 h 251476"/>
                <a:gd name="connsiteX41" fmla="*/ 2265656 w 2557669"/>
                <a:gd name="connsiteY41" fmla="*/ 233637 h 251476"/>
                <a:gd name="connsiteX42" fmla="*/ 2315029 w 2557669"/>
                <a:gd name="connsiteY42" fmla="*/ 251475 h 251476"/>
                <a:gd name="connsiteX43" fmla="*/ 2394535 w 2557669"/>
                <a:gd name="connsiteY43" fmla="*/ 234672 h 251476"/>
                <a:gd name="connsiteX44" fmla="*/ 2477201 w 2557669"/>
                <a:gd name="connsiteY44" fmla="*/ 248128 h 251476"/>
                <a:gd name="connsiteX45" fmla="*/ 2517436 w 2557669"/>
                <a:gd name="connsiteY45" fmla="*/ 236535 h 251476"/>
                <a:gd name="connsiteX46" fmla="*/ 2557669 w 2557669"/>
                <a:gd name="connsiteY46" fmla="*/ 219418 h 251476"/>
                <a:gd name="connsiteX0" fmla="*/ 0 w 2557669"/>
                <a:gd name="connsiteY0" fmla="*/ 245230 h 248142"/>
                <a:gd name="connsiteX1" fmla="*/ 57757 w 2557669"/>
                <a:gd name="connsiteY1" fmla="*/ 237603 h 248142"/>
                <a:gd name="connsiteX2" fmla="*/ 133774 w 2557669"/>
                <a:gd name="connsiteY2" fmla="*/ 230530 h 248142"/>
                <a:gd name="connsiteX3" fmla="*/ 209470 w 2557669"/>
                <a:gd name="connsiteY3" fmla="*/ 237542 h 248142"/>
                <a:gd name="connsiteX4" fmla="*/ 310653 w 2557669"/>
                <a:gd name="connsiteY4" fmla="*/ 214546 h 248142"/>
                <a:gd name="connsiteX5" fmla="*/ 387880 w 2557669"/>
                <a:gd name="connsiteY5" fmla="*/ 225595 h 248142"/>
                <a:gd name="connsiteX6" fmla="*/ 464796 w 2557669"/>
                <a:gd name="connsiteY6" fmla="*/ 209021 h 248142"/>
                <a:gd name="connsiteX7" fmla="*/ 504354 w 2557669"/>
                <a:gd name="connsiteY7" fmla="*/ 180134 h 248142"/>
                <a:gd name="connsiteX8" fmla="*/ 533852 w 2557669"/>
                <a:gd name="connsiteY8" fmla="*/ 198842 h 248142"/>
                <a:gd name="connsiteX9" fmla="*/ 582690 w 2557669"/>
                <a:gd name="connsiteY9" fmla="*/ 165465 h 248142"/>
                <a:gd name="connsiteX10" fmla="*/ 660985 w 2557669"/>
                <a:gd name="connsiteY10" fmla="*/ 159492 h 248142"/>
                <a:gd name="connsiteX11" fmla="*/ 714294 w 2557669"/>
                <a:gd name="connsiteY11" fmla="*/ 124807 h 248142"/>
                <a:gd name="connsiteX12" fmla="*/ 757588 w 2557669"/>
                <a:gd name="connsiteY12" fmla="*/ 98367 h 248142"/>
                <a:gd name="connsiteX13" fmla="*/ 800308 w 2557669"/>
                <a:gd name="connsiteY13" fmla="*/ 107064 h 248142"/>
                <a:gd name="connsiteX14" fmla="*/ 814881 w 2557669"/>
                <a:gd name="connsiteY14" fmla="*/ 67643 h 248142"/>
                <a:gd name="connsiteX15" fmla="*/ 842922 w 2557669"/>
                <a:gd name="connsiteY15" fmla="*/ 89946 h 248142"/>
                <a:gd name="connsiteX16" fmla="*/ 867268 w 2557669"/>
                <a:gd name="connsiteY16" fmla="*/ 65262 h 248142"/>
                <a:gd name="connsiteX17" fmla="*/ 891081 w 2557669"/>
                <a:gd name="connsiteY17" fmla="*/ 24780 h 248142"/>
                <a:gd name="connsiteX18" fmla="*/ 938706 w 2557669"/>
                <a:gd name="connsiteY18" fmla="*/ 65262 h 248142"/>
                <a:gd name="connsiteX19" fmla="*/ 1008542 w 2557669"/>
                <a:gd name="connsiteY19" fmla="*/ 2 h 248142"/>
                <a:gd name="connsiteX20" fmla="*/ 1055387 w 2557669"/>
                <a:gd name="connsiteY20" fmla="*/ 62880 h 248142"/>
                <a:gd name="connsiteX21" fmla="*/ 1121777 w 2557669"/>
                <a:gd name="connsiteY21" fmla="*/ 6901 h 248142"/>
                <a:gd name="connsiteX22" fmla="*/ 1170465 w 2557669"/>
                <a:gd name="connsiteY22" fmla="*/ 45382 h 248142"/>
                <a:gd name="connsiteX23" fmla="*/ 1224992 w 2557669"/>
                <a:gd name="connsiteY23" fmla="*/ 22674 h 248142"/>
                <a:gd name="connsiteX24" fmla="*/ 1260603 w 2557669"/>
                <a:gd name="connsiteY24" fmla="*/ 60674 h 248142"/>
                <a:gd name="connsiteX25" fmla="*/ 1302154 w 2557669"/>
                <a:gd name="connsiteY25" fmla="*/ 38823 h 248142"/>
                <a:gd name="connsiteX26" fmla="*/ 1342247 w 2557669"/>
                <a:gd name="connsiteY26" fmla="*/ 83834 h 248142"/>
                <a:gd name="connsiteX27" fmla="*/ 1393001 w 2557669"/>
                <a:gd name="connsiteY27" fmla="*/ 59296 h 248142"/>
                <a:gd name="connsiteX28" fmla="*/ 1450572 w 2557669"/>
                <a:gd name="connsiteY28" fmla="*/ 87836 h 248142"/>
                <a:gd name="connsiteX29" fmla="*/ 1488848 w 2557669"/>
                <a:gd name="connsiteY29" fmla="*/ 141374 h 248142"/>
                <a:gd name="connsiteX30" fmla="*/ 1543544 w 2557669"/>
                <a:gd name="connsiteY30" fmla="*/ 137135 h 248142"/>
                <a:gd name="connsiteX31" fmla="*/ 1596072 w 2557669"/>
                <a:gd name="connsiteY31" fmla="*/ 188311 h 248142"/>
                <a:gd name="connsiteX32" fmla="*/ 1645156 w 2557669"/>
                <a:gd name="connsiteY32" fmla="*/ 181412 h 248142"/>
                <a:gd name="connsiteX33" fmla="*/ 1701666 w 2557669"/>
                <a:gd name="connsiteY33" fmla="*/ 200531 h 248142"/>
                <a:gd name="connsiteX34" fmla="*/ 1763168 w 2557669"/>
                <a:gd name="connsiteY34" fmla="*/ 217793 h 248142"/>
                <a:gd name="connsiteX35" fmla="*/ 1846208 w 2557669"/>
                <a:gd name="connsiteY35" fmla="*/ 232807 h 248142"/>
                <a:gd name="connsiteX36" fmla="*/ 1910750 w 2557669"/>
                <a:gd name="connsiteY36" fmla="*/ 240822 h 248142"/>
                <a:gd name="connsiteX37" fmla="*/ 1984034 w 2557669"/>
                <a:gd name="connsiteY37" fmla="*/ 231079 h 248142"/>
                <a:gd name="connsiteX38" fmla="*/ 2043422 w 2557669"/>
                <a:gd name="connsiteY38" fmla="*/ 244509 h 248142"/>
                <a:gd name="connsiteX39" fmla="*/ 2116565 w 2557669"/>
                <a:gd name="connsiteY39" fmla="*/ 235909 h 248142"/>
                <a:gd name="connsiteX40" fmla="*/ 2208652 w 2557669"/>
                <a:gd name="connsiteY40" fmla="*/ 241257 h 248142"/>
                <a:gd name="connsiteX41" fmla="*/ 2265656 w 2557669"/>
                <a:gd name="connsiteY41" fmla="*/ 233637 h 248142"/>
                <a:gd name="connsiteX42" fmla="*/ 2321639 w 2557669"/>
                <a:gd name="connsiteY42" fmla="*/ 247229 h 248142"/>
                <a:gd name="connsiteX43" fmla="*/ 2394535 w 2557669"/>
                <a:gd name="connsiteY43" fmla="*/ 234672 h 248142"/>
                <a:gd name="connsiteX44" fmla="*/ 2477201 w 2557669"/>
                <a:gd name="connsiteY44" fmla="*/ 248128 h 248142"/>
                <a:gd name="connsiteX45" fmla="*/ 2517436 w 2557669"/>
                <a:gd name="connsiteY45" fmla="*/ 236535 h 248142"/>
                <a:gd name="connsiteX46" fmla="*/ 2557669 w 2557669"/>
                <a:gd name="connsiteY46" fmla="*/ 219418 h 248142"/>
                <a:gd name="connsiteX0" fmla="*/ 0 w 2554364"/>
                <a:gd name="connsiteY0" fmla="*/ 245230 h 248142"/>
                <a:gd name="connsiteX1" fmla="*/ 57757 w 2554364"/>
                <a:gd name="connsiteY1" fmla="*/ 237603 h 248142"/>
                <a:gd name="connsiteX2" fmla="*/ 133774 w 2554364"/>
                <a:gd name="connsiteY2" fmla="*/ 230530 h 248142"/>
                <a:gd name="connsiteX3" fmla="*/ 209470 w 2554364"/>
                <a:gd name="connsiteY3" fmla="*/ 237542 h 248142"/>
                <a:gd name="connsiteX4" fmla="*/ 310653 w 2554364"/>
                <a:gd name="connsiteY4" fmla="*/ 214546 h 248142"/>
                <a:gd name="connsiteX5" fmla="*/ 387880 w 2554364"/>
                <a:gd name="connsiteY5" fmla="*/ 225595 h 248142"/>
                <a:gd name="connsiteX6" fmla="*/ 464796 w 2554364"/>
                <a:gd name="connsiteY6" fmla="*/ 209021 h 248142"/>
                <a:gd name="connsiteX7" fmla="*/ 504354 w 2554364"/>
                <a:gd name="connsiteY7" fmla="*/ 180134 h 248142"/>
                <a:gd name="connsiteX8" fmla="*/ 533852 w 2554364"/>
                <a:gd name="connsiteY8" fmla="*/ 198842 h 248142"/>
                <a:gd name="connsiteX9" fmla="*/ 582690 w 2554364"/>
                <a:gd name="connsiteY9" fmla="*/ 165465 h 248142"/>
                <a:gd name="connsiteX10" fmla="*/ 660985 w 2554364"/>
                <a:gd name="connsiteY10" fmla="*/ 159492 h 248142"/>
                <a:gd name="connsiteX11" fmla="*/ 714294 w 2554364"/>
                <a:gd name="connsiteY11" fmla="*/ 124807 h 248142"/>
                <a:gd name="connsiteX12" fmla="*/ 757588 w 2554364"/>
                <a:gd name="connsiteY12" fmla="*/ 98367 h 248142"/>
                <a:gd name="connsiteX13" fmla="*/ 800308 w 2554364"/>
                <a:gd name="connsiteY13" fmla="*/ 107064 h 248142"/>
                <a:gd name="connsiteX14" fmla="*/ 814881 w 2554364"/>
                <a:gd name="connsiteY14" fmla="*/ 67643 h 248142"/>
                <a:gd name="connsiteX15" fmla="*/ 842922 w 2554364"/>
                <a:gd name="connsiteY15" fmla="*/ 89946 h 248142"/>
                <a:gd name="connsiteX16" fmla="*/ 867268 w 2554364"/>
                <a:gd name="connsiteY16" fmla="*/ 65262 h 248142"/>
                <a:gd name="connsiteX17" fmla="*/ 891081 w 2554364"/>
                <a:gd name="connsiteY17" fmla="*/ 24780 h 248142"/>
                <a:gd name="connsiteX18" fmla="*/ 938706 w 2554364"/>
                <a:gd name="connsiteY18" fmla="*/ 65262 h 248142"/>
                <a:gd name="connsiteX19" fmla="*/ 1008542 w 2554364"/>
                <a:gd name="connsiteY19" fmla="*/ 2 h 248142"/>
                <a:gd name="connsiteX20" fmla="*/ 1055387 w 2554364"/>
                <a:gd name="connsiteY20" fmla="*/ 62880 h 248142"/>
                <a:gd name="connsiteX21" fmla="*/ 1121777 w 2554364"/>
                <a:gd name="connsiteY21" fmla="*/ 6901 h 248142"/>
                <a:gd name="connsiteX22" fmla="*/ 1170465 w 2554364"/>
                <a:gd name="connsiteY22" fmla="*/ 45382 h 248142"/>
                <a:gd name="connsiteX23" fmla="*/ 1224992 w 2554364"/>
                <a:gd name="connsiteY23" fmla="*/ 22674 h 248142"/>
                <a:gd name="connsiteX24" fmla="*/ 1260603 w 2554364"/>
                <a:gd name="connsiteY24" fmla="*/ 60674 h 248142"/>
                <a:gd name="connsiteX25" fmla="*/ 1302154 w 2554364"/>
                <a:gd name="connsiteY25" fmla="*/ 38823 h 248142"/>
                <a:gd name="connsiteX26" fmla="*/ 1342247 w 2554364"/>
                <a:gd name="connsiteY26" fmla="*/ 83834 h 248142"/>
                <a:gd name="connsiteX27" fmla="*/ 1393001 w 2554364"/>
                <a:gd name="connsiteY27" fmla="*/ 59296 h 248142"/>
                <a:gd name="connsiteX28" fmla="*/ 1450572 w 2554364"/>
                <a:gd name="connsiteY28" fmla="*/ 87836 h 248142"/>
                <a:gd name="connsiteX29" fmla="*/ 1488848 w 2554364"/>
                <a:gd name="connsiteY29" fmla="*/ 141374 h 248142"/>
                <a:gd name="connsiteX30" fmla="*/ 1543544 w 2554364"/>
                <a:gd name="connsiteY30" fmla="*/ 137135 h 248142"/>
                <a:gd name="connsiteX31" fmla="*/ 1596072 w 2554364"/>
                <a:gd name="connsiteY31" fmla="*/ 188311 h 248142"/>
                <a:gd name="connsiteX32" fmla="*/ 1645156 w 2554364"/>
                <a:gd name="connsiteY32" fmla="*/ 181412 h 248142"/>
                <a:gd name="connsiteX33" fmla="*/ 1701666 w 2554364"/>
                <a:gd name="connsiteY33" fmla="*/ 200531 h 248142"/>
                <a:gd name="connsiteX34" fmla="*/ 1763168 w 2554364"/>
                <a:gd name="connsiteY34" fmla="*/ 217793 h 248142"/>
                <a:gd name="connsiteX35" fmla="*/ 1846208 w 2554364"/>
                <a:gd name="connsiteY35" fmla="*/ 232807 h 248142"/>
                <a:gd name="connsiteX36" fmla="*/ 1910750 w 2554364"/>
                <a:gd name="connsiteY36" fmla="*/ 240822 h 248142"/>
                <a:gd name="connsiteX37" fmla="*/ 1984034 w 2554364"/>
                <a:gd name="connsiteY37" fmla="*/ 231079 h 248142"/>
                <a:gd name="connsiteX38" fmla="*/ 2043422 w 2554364"/>
                <a:gd name="connsiteY38" fmla="*/ 244509 h 248142"/>
                <a:gd name="connsiteX39" fmla="*/ 2116565 w 2554364"/>
                <a:gd name="connsiteY39" fmla="*/ 235909 h 248142"/>
                <a:gd name="connsiteX40" fmla="*/ 2208652 w 2554364"/>
                <a:gd name="connsiteY40" fmla="*/ 241257 h 248142"/>
                <a:gd name="connsiteX41" fmla="*/ 2265656 w 2554364"/>
                <a:gd name="connsiteY41" fmla="*/ 233637 h 248142"/>
                <a:gd name="connsiteX42" fmla="*/ 2321639 w 2554364"/>
                <a:gd name="connsiteY42" fmla="*/ 247229 h 248142"/>
                <a:gd name="connsiteX43" fmla="*/ 2394535 w 2554364"/>
                <a:gd name="connsiteY43" fmla="*/ 234672 h 248142"/>
                <a:gd name="connsiteX44" fmla="*/ 2477201 w 2554364"/>
                <a:gd name="connsiteY44" fmla="*/ 248128 h 248142"/>
                <a:gd name="connsiteX45" fmla="*/ 2517436 w 2554364"/>
                <a:gd name="connsiteY45" fmla="*/ 236535 h 248142"/>
                <a:gd name="connsiteX46" fmla="*/ 2554364 w 2554364"/>
                <a:gd name="connsiteY46" fmla="*/ 240644 h 248142"/>
                <a:gd name="connsiteX0" fmla="*/ 0 w 2554364"/>
                <a:gd name="connsiteY0" fmla="*/ 245230 h 248142"/>
                <a:gd name="connsiteX1" fmla="*/ 57757 w 2554364"/>
                <a:gd name="connsiteY1" fmla="*/ 237603 h 248142"/>
                <a:gd name="connsiteX2" fmla="*/ 133774 w 2554364"/>
                <a:gd name="connsiteY2" fmla="*/ 230530 h 248142"/>
                <a:gd name="connsiteX3" fmla="*/ 209470 w 2554364"/>
                <a:gd name="connsiteY3" fmla="*/ 237542 h 248142"/>
                <a:gd name="connsiteX4" fmla="*/ 310653 w 2554364"/>
                <a:gd name="connsiteY4" fmla="*/ 214546 h 248142"/>
                <a:gd name="connsiteX5" fmla="*/ 387880 w 2554364"/>
                <a:gd name="connsiteY5" fmla="*/ 225595 h 248142"/>
                <a:gd name="connsiteX6" fmla="*/ 464796 w 2554364"/>
                <a:gd name="connsiteY6" fmla="*/ 209021 h 248142"/>
                <a:gd name="connsiteX7" fmla="*/ 504354 w 2554364"/>
                <a:gd name="connsiteY7" fmla="*/ 180134 h 248142"/>
                <a:gd name="connsiteX8" fmla="*/ 533852 w 2554364"/>
                <a:gd name="connsiteY8" fmla="*/ 198842 h 248142"/>
                <a:gd name="connsiteX9" fmla="*/ 582690 w 2554364"/>
                <a:gd name="connsiteY9" fmla="*/ 165465 h 248142"/>
                <a:gd name="connsiteX10" fmla="*/ 660985 w 2554364"/>
                <a:gd name="connsiteY10" fmla="*/ 159492 h 248142"/>
                <a:gd name="connsiteX11" fmla="*/ 714294 w 2554364"/>
                <a:gd name="connsiteY11" fmla="*/ 124807 h 248142"/>
                <a:gd name="connsiteX12" fmla="*/ 757588 w 2554364"/>
                <a:gd name="connsiteY12" fmla="*/ 98367 h 248142"/>
                <a:gd name="connsiteX13" fmla="*/ 800308 w 2554364"/>
                <a:gd name="connsiteY13" fmla="*/ 107064 h 248142"/>
                <a:gd name="connsiteX14" fmla="*/ 814881 w 2554364"/>
                <a:gd name="connsiteY14" fmla="*/ 67643 h 248142"/>
                <a:gd name="connsiteX15" fmla="*/ 842922 w 2554364"/>
                <a:gd name="connsiteY15" fmla="*/ 89946 h 248142"/>
                <a:gd name="connsiteX16" fmla="*/ 867268 w 2554364"/>
                <a:gd name="connsiteY16" fmla="*/ 65262 h 248142"/>
                <a:gd name="connsiteX17" fmla="*/ 891081 w 2554364"/>
                <a:gd name="connsiteY17" fmla="*/ 24780 h 248142"/>
                <a:gd name="connsiteX18" fmla="*/ 938706 w 2554364"/>
                <a:gd name="connsiteY18" fmla="*/ 65262 h 248142"/>
                <a:gd name="connsiteX19" fmla="*/ 1008542 w 2554364"/>
                <a:gd name="connsiteY19" fmla="*/ 2 h 248142"/>
                <a:gd name="connsiteX20" fmla="*/ 1055387 w 2554364"/>
                <a:gd name="connsiteY20" fmla="*/ 62880 h 248142"/>
                <a:gd name="connsiteX21" fmla="*/ 1121777 w 2554364"/>
                <a:gd name="connsiteY21" fmla="*/ 6901 h 248142"/>
                <a:gd name="connsiteX22" fmla="*/ 1170465 w 2554364"/>
                <a:gd name="connsiteY22" fmla="*/ 45382 h 248142"/>
                <a:gd name="connsiteX23" fmla="*/ 1224992 w 2554364"/>
                <a:gd name="connsiteY23" fmla="*/ 22674 h 248142"/>
                <a:gd name="connsiteX24" fmla="*/ 1260603 w 2554364"/>
                <a:gd name="connsiteY24" fmla="*/ 60674 h 248142"/>
                <a:gd name="connsiteX25" fmla="*/ 1302154 w 2554364"/>
                <a:gd name="connsiteY25" fmla="*/ 38823 h 248142"/>
                <a:gd name="connsiteX26" fmla="*/ 1342247 w 2554364"/>
                <a:gd name="connsiteY26" fmla="*/ 83834 h 248142"/>
                <a:gd name="connsiteX27" fmla="*/ 1393001 w 2554364"/>
                <a:gd name="connsiteY27" fmla="*/ 59296 h 248142"/>
                <a:gd name="connsiteX28" fmla="*/ 1430741 w 2554364"/>
                <a:gd name="connsiteY28" fmla="*/ 104818 h 248142"/>
                <a:gd name="connsiteX29" fmla="*/ 1488848 w 2554364"/>
                <a:gd name="connsiteY29" fmla="*/ 141374 h 248142"/>
                <a:gd name="connsiteX30" fmla="*/ 1543544 w 2554364"/>
                <a:gd name="connsiteY30" fmla="*/ 137135 h 248142"/>
                <a:gd name="connsiteX31" fmla="*/ 1596072 w 2554364"/>
                <a:gd name="connsiteY31" fmla="*/ 188311 h 248142"/>
                <a:gd name="connsiteX32" fmla="*/ 1645156 w 2554364"/>
                <a:gd name="connsiteY32" fmla="*/ 181412 h 248142"/>
                <a:gd name="connsiteX33" fmla="*/ 1701666 w 2554364"/>
                <a:gd name="connsiteY33" fmla="*/ 200531 h 248142"/>
                <a:gd name="connsiteX34" fmla="*/ 1763168 w 2554364"/>
                <a:gd name="connsiteY34" fmla="*/ 217793 h 248142"/>
                <a:gd name="connsiteX35" fmla="*/ 1846208 w 2554364"/>
                <a:gd name="connsiteY35" fmla="*/ 232807 h 248142"/>
                <a:gd name="connsiteX36" fmla="*/ 1910750 w 2554364"/>
                <a:gd name="connsiteY36" fmla="*/ 240822 h 248142"/>
                <a:gd name="connsiteX37" fmla="*/ 1984034 w 2554364"/>
                <a:gd name="connsiteY37" fmla="*/ 231079 h 248142"/>
                <a:gd name="connsiteX38" fmla="*/ 2043422 w 2554364"/>
                <a:gd name="connsiteY38" fmla="*/ 244509 h 248142"/>
                <a:gd name="connsiteX39" fmla="*/ 2116565 w 2554364"/>
                <a:gd name="connsiteY39" fmla="*/ 235909 h 248142"/>
                <a:gd name="connsiteX40" fmla="*/ 2208652 w 2554364"/>
                <a:gd name="connsiteY40" fmla="*/ 241257 h 248142"/>
                <a:gd name="connsiteX41" fmla="*/ 2265656 w 2554364"/>
                <a:gd name="connsiteY41" fmla="*/ 233637 h 248142"/>
                <a:gd name="connsiteX42" fmla="*/ 2321639 w 2554364"/>
                <a:gd name="connsiteY42" fmla="*/ 247229 h 248142"/>
                <a:gd name="connsiteX43" fmla="*/ 2394535 w 2554364"/>
                <a:gd name="connsiteY43" fmla="*/ 234672 h 248142"/>
                <a:gd name="connsiteX44" fmla="*/ 2477201 w 2554364"/>
                <a:gd name="connsiteY44" fmla="*/ 248128 h 248142"/>
                <a:gd name="connsiteX45" fmla="*/ 2517436 w 2554364"/>
                <a:gd name="connsiteY45" fmla="*/ 236535 h 248142"/>
                <a:gd name="connsiteX46" fmla="*/ 2554364 w 2554364"/>
                <a:gd name="connsiteY46" fmla="*/ 240644 h 248142"/>
                <a:gd name="connsiteX0" fmla="*/ 0 w 2554364"/>
                <a:gd name="connsiteY0" fmla="*/ 245230 h 248142"/>
                <a:gd name="connsiteX1" fmla="*/ 57757 w 2554364"/>
                <a:gd name="connsiteY1" fmla="*/ 237603 h 248142"/>
                <a:gd name="connsiteX2" fmla="*/ 133774 w 2554364"/>
                <a:gd name="connsiteY2" fmla="*/ 230530 h 248142"/>
                <a:gd name="connsiteX3" fmla="*/ 209470 w 2554364"/>
                <a:gd name="connsiteY3" fmla="*/ 237542 h 248142"/>
                <a:gd name="connsiteX4" fmla="*/ 310653 w 2554364"/>
                <a:gd name="connsiteY4" fmla="*/ 214546 h 248142"/>
                <a:gd name="connsiteX5" fmla="*/ 387880 w 2554364"/>
                <a:gd name="connsiteY5" fmla="*/ 225595 h 248142"/>
                <a:gd name="connsiteX6" fmla="*/ 464796 w 2554364"/>
                <a:gd name="connsiteY6" fmla="*/ 209021 h 248142"/>
                <a:gd name="connsiteX7" fmla="*/ 504354 w 2554364"/>
                <a:gd name="connsiteY7" fmla="*/ 180134 h 248142"/>
                <a:gd name="connsiteX8" fmla="*/ 533852 w 2554364"/>
                <a:gd name="connsiteY8" fmla="*/ 198842 h 248142"/>
                <a:gd name="connsiteX9" fmla="*/ 582690 w 2554364"/>
                <a:gd name="connsiteY9" fmla="*/ 165465 h 248142"/>
                <a:gd name="connsiteX10" fmla="*/ 660985 w 2554364"/>
                <a:gd name="connsiteY10" fmla="*/ 159492 h 248142"/>
                <a:gd name="connsiteX11" fmla="*/ 714294 w 2554364"/>
                <a:gd name="connsiteY11" fmla="*/ 124807 h 248142"/>
                <a:gd name="connsiteX12" fmla="*/ 757588 w 2554364"/>
                <a:gd name="connsiteY12" fmla="*/ 98367 h 248142"/>
                <a:gd name="connsiteX13" fmla="*/ 800308 w 2554364"/>
                <a:gd name="connsiteY13" fmla="*/ 107064 h 248142"/>
                <a:gd name="connsiteX14" fmla="*/ 814881 w 2554364"/>
                <a:gd name="connsiteY14" fmla="*/ 67643 h 248142"/>
                <a:gd name="connsiteX15" fmla="*/ 842922 w 2554364"/>
                <a:gd name="connsiteY15" fmla="*/ 89946 h 248142"/>
                <a:gd name="connsiteX16" fmla="*/ 867268 w 2554364"/>
                <a:gd name="connsiteY16" fmla="*/ 65262 h 248142"/>
                <a:gd name="connsiteX17" fmla="*/ 891081 w 2554364"/>
                <a:gd name="connsiteY17" fmla="*/ 24780 h 248142"/>
                <a:gd name="connsiteX18" fmla="*/ 938706 w 2554364"/>
                <a:gd name="connsiteY18" fmla="*/ 65262 h 248142"/>
                <a:gd name="connsiteX19" fmla="*/ 1008542 w 2554364"/>
                <a:gd name="connsiteY19" fmla="*/ 2 h 248142"/>
                <a:gd name="connsiteX20" fmla="*/ 1055387 w 2554364"/>
                <a:gd name="connsiteY20" fmla="*/ 62880 h 248142"/>
                <a:gd name="connsiteX21" fmla="*/ 1121777 w 2554364"/>
                <a:gd name="connsiteY21" fmla="*/ 6901 h 248142"/>
                <a:gd name="connsiteX22" fmla="*/ 1170465 w 2554364"/>
                <a:gd name="connsiteY22" fmla="*/ 45382 h 248142"/>
                <a:gd name="connsiteX23" fmla="*/ 1224992 w 2554364"/>
                <a:gd name="connsiteY23" fmla="*/ 22674 h 248142"/>
                <a:gd name="connsiteX24" fmla="*/ 1260603 w 2554364"/>
                <a:gd name="connsiteY24" fmla="*/ 60674 h 248142"/>
                <a:gd name="connsiteX25" fmla="*/ 1302154 w 2554364"/>
                <a:gd name="connsiteY25" fmla="*/ 38823 h 248142"/>
                <a:gd name="connsiteX26" fmla="*/ 1342247 w 2554364"/>
                <a:gd name="connsiteY26" fmla="*/ 83834 h 248142"/>
                <a:gd name="connsiteX27" fmla="*/ 1393001 w 2554364"/>
                <a:gd name="connsiteY27" fmla="*/ 59296 h 248142"/>
                <a:gd name="connsiteX28" fmla="*/ 1430741 w 2554364"/>
                <a:gd name="connsiteY28" fmla="*/ 104818 h 248142"/>
                <a:gd name="connsiteX29" fmla="*/ 1488848 w 2554364"/>
                <a:gd name="connsiteY29" fmla="*/ 141374 h 248142"/>
                <a:gd name="connsiteX30" fmla="*/ 1543544 w 2554364"/>
                <a:gd name="connsiteY30" fmla="*/ 137135 h 248142"/>
                <a:gd name="connsiteX31" fmla="*/ 1596072 w 2554364"/>
                <a:gd name="connsiteY31" fmla="*/ 188311 h 248142"/>
                <a:gd name="connsiteX32" fmla="*/ 1645156 w 2554364"/>
                <a:gd name="connsiteY32" fmla="*/ 181412 h 248142"/>
                <a:gd name="connsiteX33" fmla="*/ 1701666 w 2554364"/>
                <a:gd name="connsiteY33" fmla="*/ 200531 h 248142"/>
                <a:gd name="connsiteX34" fmla="*/ 1763168 w 2554364"/>
                <a:gd name="connsiteY34" fmla="*/ 217793 h 248142"/>
                <a:gd name="connsiteX35" fmla="*/ 1846208 w 2554364"/>
                <a:gd name="connsiteY35" fmla="*/ 232807 h 248142"/>
                <a:gd name="connsiteX36" fmla="*/ 1910750 w 2554364"/>
                <a:gd name="connsiteY36" fmla="*/ 240822 h 248142"/>
                <a:gd name="connsiteX37" fmla="*/ 1984034 w 2554364"/>
                <a:gd name="connsiteY37" fmla="*/ 231079 h 248142"/>
                <a:gd name="connsiteX38" fmla="*/ 2043422 w 2554364"/>
                <a:gd name="connsiteY38" fmla="*/ 244509 h 248142"/>
                <a:gd name="connsiteX39" fmla="*/ 2116565 w 2554364"/>
                <a:gd name="connsiteY39" fmla="*/ 235909 h 248142"/>
                <a:gd name="connsiteX40" fmla="*/ 2208652 w 2554364"/>
                <a:gd name="connsiteY40" fmla="*/ 241257 h 248142"/>
                <a:gd name="connsiteX41" fmla="*/ 2265656 w 2554364"/>
                <a:gd name="connsiteY41" fmla="*/ 233637 h 248142"/>
                <a:gd name="connsiteX42" fmla="*/ 2321639 w 2554364"/>
                <a:gd name="connsiteY42" fmla="*/ 247229 h 248142"/>
                <a:gd name="connsiteX43" fmla="*/ 2394535 w 2554364"/>
                <a:gd name="connsiteY43" fmla="*/ 234672 h 248142"/>
                <a:gd name="connsiteX44" fmla="*/ 2477201 w 2554364"/>
                <a:gd name="connsiteY44" fmla="*/ 248128 h 248142"/>
                <a:gd name="connsiteX45" fmla="*/ 2517436 w 2554364"/>
                <a:gd name="connsiteY45" fmla="*/ 236535 h 248142"/>
                <a:gd name="connsiteX46" fmla="*/ 2554364 w 2554364"/>
                <a:gd name="connsiteY46" fmla="*/ 240644 h 248142"/>
                <a:gd name="connsiteX0" fmla="*/ 0 w 2554364"/>
                <a:gd name="connsiteY0" fmla="*/ 245230 h 248142"/>
                <a:gd name="connsiteX1" fmla="*/ 57757 w 2554364"/>
                <a:gd name="connsiteY1" fmla="*/ 237603 h 248142"/>
                <a:gd name="connsiteX2" fmla="*/ 133774 w 2554364"/>
                <a:gd name="connsiteY2" fmla="*/ 230530 h 248142"/>
                <a:gd name="connsiteX3" fmla="*/ 209470 w 2554364"/>
                <a:gd name="connsiteY3" fmla="*/ 237542 h 248142"/>
                <a:gd name="connsiteX4" fmla="*/ 310653 w 2554364"/>
                <a:gd name="connsiteY4" fmla="*/ 214546 h 248142"/>
                <a:gd name="connsiteX5" fmla="*/ 387880 w 2554364"/>
                <a:gd name="connsiteY5" fmla="*/ 225595 h 248142"/>
                <a:gd name="connsiteX6" fmla="*/ 464796 w 2554364"/>
                <a:gd name="connsiteY6" fmla="*/ 209021 h 248142"/>
                <a:gd name="connsiteX7" fmla="*/ 504354 w 2554364"/>
                <a:gd name="connsiteY7" fmla="*/ 180134 h 248142"/>
                <a:gd name="connsiteX8" fmla="*/ 533852 w 2554364"/>
                <a:gd name="connsiteY8" fmla="*/ 198842 h 248142"/>
                <a:gd name="connsiteX9" fmla="*/ 582690 w 2554364"/>
                <a:gd name="connsiteY9" fmla="*/ 165465 h 248142"/>
                <a:gd name="connsiteX10" fmla="*/ 660985 w 2554364"/>
                <a:gd name="connsiteY10" fmla="*/ 159492 h 248142"/>
                <a:gd name="connsiteX11" fmla="*/ 714294 w 2554364"/>
                <a:gd name="connsiteY11" fmla="*/ 124807 h 248142"/>
                <a:gd name="connsiteX12" fmla="*/ 757588 w 2554364"/>
                <a:gd name="connsiteY12" fmla="*/ 98367 h 248142"/>
                <a:gd name="connsiteX13" fmla="*/ 800308 w 2554364"/>
                <a:gd name="connsiteY13" fmla="*/ 107064 h 248142"/>
                <a:gd name="connsiteX14" fmla="*/ 814881 w 2554364"/>
                <a:gd name="connsiteY14" fmla="*/ 67643 h 248142"/>
                <a:gd name="connsiteX15" fmla="*/ 842922 w 2554364"/>
                <a:gd name="connsiteY15" fmla="*/ 89946 h 248142"/>
                <a:gd name="connsiteX16" fmla="*/ 867268 w 2554364"/>
                <a:gd name="connsiteY16" fmla="*/ 65262 h 248142"/>
                <a:gd name="connsiteX17" fmla="*/ 891081 w 2554364"/>
                <a:gd name="connsiteY17" fmla="*/ 24780 h 248142"/>
                <a:gd name="connsiteX18" fmla="*/ 938706 w 2554364"/>
                <a:gd name="connsiteY18" fmla="*/ 65262 h 248142"/>
                <a:gd name="connsiteX19" fmla="*/ 1008542 w 2554364"/>
                <a:gd name="connsiteY19" fmla="*/ 2 h 248142"/>
                <a:gd name="connsiteX20" fmla="*/ 1055387 w 2554364"/>
                <a:gd name="connsiteY20" fmla="*/ 62880 h 248142"/>
                <a:gd name="connsiteX21" fmla="*/ 1121777 w 2554364"/>
                <a:gd name="connsiteY21" fmla="*/ 6901 h 248142"/>
                <a:gd name="connsiteX22" fmla="*/ 1170465 w 2554364"/>
                <a:gd name="connsiteY22" fmla="*/ 45382 h 248142"/>
                <a:gd name="connsiteX23" fmla="*/ 1224992 w 2554364"/>
                <a:gd name="connsiteY23" fmla="*/ 22674 h 248142"/>
                <a:gd name="connsiteX24" fmla="*/ 1260603 w 2554364"/>
                <a:gd name="connsiteY24" fmla="*/ 60674 h 248142"/>
                <a:gd name="connsiteX25" fmla="*/ 1302154 w 2554364"/>
                <a:gd name="connsiteY25" fmla="*/ 38823 h 248142"/>
                <a:gd name="connsiteX26" fmla="*/ 1342247 w 2554364"/>
                <a:gd name="connsiteY26" fmla="*/ 83834 h 248142"/>
                <a:gd name="connsiteX27" fmla="*/ 1393001 w 2554364"/>
                <a:gd name="connsiteY27" fmla="*/ 59296 h 248142"/>
                <a:gd name="connsiteX28" fmla="*/ 1430741 w 2554364"/>
                <a:gd name="connsiteY28" fmla="*/ 104818 h 248142"/>
                <a:gd name="connsiteX29" fmla="*/ 1488847 w 2554364"/>
                <a:gd name="connsiteY29" fmla="*/ 99352 h 248142"/>
                <a:gd name="connsiteX30" fmla="*/ 1488848 w 2554364"/>
                <a:gd name="connsiteY30" fmla="*/ 141374 h 248142"/>
                <a:gd name="connsiteX31" fmla="*/ 1543544 w 2554364"/>
                <a:gd name="connsiteY31" fmla="*/ 137135 h 248142"/>
                <a:gd name="connsiteX32" fmla="*/ 1596072 w 2554364"/>
                <a:gd name="connsiteY32" fmla="*/ 188311 h 248142"/>
                <a:gd name="connsiteX33" fmla="*/ 1645156 w 2554364"/>
                <a:gd name="connsiteY33" fmla="*/ 181412 h 248142"/>
                <a:gd name="connsiteX34" fmla="*/ 1701666 w 2554364"/>
                <a:gd name="connsiteY34" fmla="*/ 200531 h 248142"/>
                <a:gd name="connsiteX35" fmla="*/ 1763168 w 2554364"/>
                <a:gd name="connsiteY35" fmla="*/ 217793 h 248142"/>
                <a:gd name="connsiteX36" fmla="*/ 1846208 w 2554364"/>
                <a:gd name="connsiteY36" fmla="*/ 232807 h 248142"/>
                <a:gd name="connsiteX37" fmla="*/ 1910750 w 2554364"/>
                <a:gd name="connsiteY37" fmla="*/ 240822 h 248142"/>
                <a:gd name="connsiteX38" fmla="*/ 1984034 w 2554364"/>
                <a:gd name="connsiteY38" fmla="*/ 231079 h 248142"/>
                <a:gd name="connsiteX39" fmla="*/ 2043422 w 2554364"/>
                <a:gd name="connsiteY39" fmla="*/ 244509 h 248142"/>
                <a:gd name="connsiteX40" fmla="*/ 2116565 w 2554364"/>
                <a:gd name="connsiteY40" fmla="*/ 235909 h 248142"/>
                <a:gd name="connsiteX41" fmla="*/ 2208652 w 2554364"/>
                <a:gd name="connsiteY41" fmla="*/ 241257 h 248142"/>
                <a:gd name="connsiteX42" fmla="*/ 2265656 w 2554364"/>
                <a:gd name="connsiteY42" fmla="*/ 233637 h 248142"/>
                <a:gd name="connsiteX43" fmla="*/ 2321639 w 2554364"/>
                <a:gd name="connsiteY43" fmla="*/ 247229 h 248142"/>
                <a:gd name="connsiteX44" fmla="*/ 2394535 w 2554364"/>
                <a:gd name="connsiteY44" fmla="*/ 234672 h 248142"/>
                <a:gd name="connsiteX45" fmla="*/ 2477201 w 2554364"/>
                <a:gd name="connsiteY45" fmla="*/ 248128 h 248142"/>
                <a:gd name="connsiteX46" fmla="*/ 2517436 w 2554364"/>
                <a:gd name="connsiteY46" fmla="*/ 236535 h 248142"/>
                <a:gd name="connsiteX47" fmla="*/ 2554364 w 2554364"/>
                <a:gd name="connsiteY47" fmla="*/ 240644 h 248142"/>
                <a:gd name="connsiteX0" fmla="*/ 0 w 2554364"/>
                <a:gd name="connsiteY0" fmla="*/ 245230 h 248142"/>
                <a:gd name="connsiteX1" fmla="*/ 57757 w 2554364"/>
                <a:gd name="connsiteY1" fmla="*/ 237603 h 248142"/>
                <a:gd name="connsiteX2" fmla="*/ 133774 w 2554364"/>
                <a:gd name="connsiteY2" fmla="*/ 230530 h 248142"/>
                <a:gd name="connsiteX3" fmla="*/ 209470 w 2554364"/>
                <a:gd name="connsiteY3" fmla="*/ 237542 h 248142"/>
                <a:gd name="connsiteX4" fmla="*/ 310653 w 2554364"/>
                <a:gd name="connsiteY4" fmla="*/ 214546 h 248142"/>
                <a:gd name="connsiteX5" fmla="*/ 387880 w 2554364"/>
                <a:gd name="connsiteY5" fmla="*/ 225595 h 248142"/>
                <a:gd name="connsiteX6" fmla="*/ 464796 w 2554364"/>
                <a:gd name="connsiteY6" fmla="*/ 209021 h 248142"/>
                <a:gd name="connsiteX7" fmla="*/ 504354 w 2554364"/>
                <a:gd name="connsiteY7" fmla="*/ 180134 h 248142"/>
                <a:gd name="connsiteX8" fmla="*/ 533852 w 2554364"/>
                <a:gd name="connsiteY8" fmla="*/ 198842 h 248142"/>
                <a:gd name="connsiteX9" fmla="*/ 582690 w 2554364"/>
                <a:gd name="connsiteY9" fmla="*/ 165465 h 248142"/>
                <a:gd name="connsiteX10" fmla="*/ 660985 w 2554364"/>
                <a:gd name="connsiteY10" fmla="*/ 159492 h 248142"/>
                <a:gd name="connsiteX11" fmla="*/ 714294 w 2554364"/>
                <a:gd name="connsiteY11" fmla="*/ 124807 h 248142"/>
                <a:gd name="connsiteX12" fmla="*/ 757588 w 2554364"/>
                <a:gd name="connsiteY12" fmla="*/ 98367 h 248142"/>
                <a:gd name="connsiteX13" fmla="*/ 800308 w 2554364"/>
                <a:gd name="connsiteY13" fmla="*/ 107064 h 248142"/>
                <a:gd name="connsiteX14" fmla="*/ 814881 w 2554364"/>
                <a:gd name="connsiteY14" fmla="*/ 67643 h 248142"/>
                <a:gd name="connsiteX15" fmla="*/ 842922 w 2554364"/>
                <a:gd name="connsiteY15" fmla="*/ 89946 h 248142"/>
                <a:gd name="connsiteX16" fmla="*/ 867268 w 2554364"/>
                <a:gd name="connsiteY16" fmla="*/ 65262 h 248142"/>
                <a:gd name="connsiteX17" fmla="*/ 891081 w 2554364"/>
                <a:gd name="connsiteY17" fmla="*/ 24780 h 248142"/>
                <a:gd name="connsiteX18" fmla="*/ 938706 w 2554364"/>
                <a:gd name="connsiteY18" fmla="*/ 65262 h 248142"/>
                <a:gd name="connsiteX19" fmla="*/ 1008542 w 2554364"/>
                <a:gd name="connsiteY19" fmla="*/ 2 h 248142"/>
                <a:gd name="connsiteX20" fmla="*/ 1055387 w 2554364"/>
                <a:gd name="connsiteY20" fmla="*/ 62880 h 248142"/>
                <a:gd name="connsiteX21" fmla="*/ 1121777 w 2554364"/>
                <a:gd name="connsiteY21" fmla="*/ 6901 h 248142"/>
                <a:gd name="connsiteX22" fmla="*/ 1170465 w 2554364"/>
                <a:gd name="connsiteY22" fmla="*/ 45382 h 248142"/>
                <a:gd name="connsiteX23" fmla="*/ 1224992 w 2554364"/>
                <a:gd name="connsiteY23" fmla="*/ 22674 h 248142"/>
                <a:gd name="connsiteX24" fmla="*/ 1260603 w 2554364"/>
                <a:gd name="connsiteY24" fmla="*/ 60674 h 248142"/>
                <a:gd name="connsiteX25" fmla="*/ 1302154 w 2554364"/>
                <a:gd name="connsiteY25" fmla="*/ 38823 h 248142"/>
                <a:gd name="connsiteX26" fmla="*/ 1342247 w 2554364"/>
                <a:gd name="connsiteY26" fmla="*/ 83834 h 248142"/>
                <a:gd name="connsiteX27" fmla="*/ 1393001 w 2554364"/>
                <a:gd name="connsiteY27" fmla="*/ 59296 h 248142"/>
                <a:gd name="connsiteX28" fmla="*/ 1430741 w 2554364"/>
                <a:gd name="connsiteY28" fmla="*/ 104818 h 248142"/>
                <a:gd name="connsiteX29" fmla="*/ 1488847 w 2554364"/>
                <a:gd name="connsiteY29" fmla="*/ 99352 h 248142"/>
                <a:gd name="connsiteX30" fmla="*/ 1488848 w 2554364"/>
                <a:gd name="connsiteY30" fmla="*/ 141374 h 248142"/>
                <a:gd name="connsiteX31" fmla="*/ 1543544 w 2554364"/>
                <a:gd name="connsiteY31" fmla="*/ 137135 h 248142"/>
                <a:gd name="connsiteX32" fmla="*/ 1596072 w 2554364"/>
                <a:gd name="connsiteY32" fmla="*/ 188311 h 248142"/>
                <a:gd name="connsiteX33" fmla="*/ 1645156 w 2554364"/>
                <a:gd name="connsiteY33" fmla="*/ 181412 h 248142"/>
                <a:gd name="connsiteX34" fmla="*/ 1701666 w 2554364"/>
                <a:gd name="connsiteY34" fmla="*/ 200531 h 248142"/>
                <a:gd name="connsiteX35" fmla="*/ 1763168 w 2554364"/>
                <a:gd name="connsiteY35" fmla="*/ 217793 h 248142"/>
                <a:gd name="connsiteX36" fmla="*/ 1846208 w 2554364"/>
                <a:gd name="connsiteY36" fmla="*/ 232807 h 248142"/>
                <a:gd name="connsiteX37" fmla="*/ 1910750 w 2554364"/>
                <a:gd name="connsiteY37" fmla="*/ 240822 h 248142"/>
                <a:gd name="connsiteX38" fmla="*/ 1984034 w 2554364"/>
                <a:gd name="connsiteY38" fmla="*/ 231079 h 248142"/>
                <a:gd name="connsiteX39" fmla="*/ 2043422 w 2554364"/>
                <a:gd name="connsiteY39" fmla="*/ 244509 h 248142"/>
                <a:gd name="connsiteX40" fmla="*/ 2116565 w 2554364"/>
                <a:gd name="connsiteY40" fmla="*/ 235909 h 248142"/>
                <a:gd name="connsiteX41" fmla="*/ 2208652 w 2554364"/>
                <a:gd name="connsiteY41" fmla="*/ 241257 h 248142"/>
                <a:gd name="connsiteX42" fmla="*/ 2265656 w 2554364"/>
                <a:gd name="connsiteY42" fmla="*/ 233637 h 248142"/>
                <a:gd name="connsiteX43" fmla="*/ 2321639 w 2554364"/>
                <a:gd name="connsiteY43" fmla="*/ 247229 h 248142"/>
                <a:gd name="connsiteX44" fmla="*/ 2394535 w 2554364"/>
                <a:gd name="connsiteY44" fmla="*/ 234672 h 248142"/>
                <a:gd name="connsiteX45" fmla="*/ 2477201 w 2554364"/>
                <a:gd name="connsiteY45" fmla="*/ 248128 h 248142"/>
                <a:gd name="connsiteX46" fmla="*/ 2517436 w 2554364"/>
                <a:gd name="connsiteY46" fmla="*/ 236535 h 248142"/>
                <a:gd name="connsiteX47" fmla="*/ 2554364 w 2554364"/>
                <a:gd name="connsiteY47" fmla="*/ 240644 h 248142"/>
                <a:gd name="connsiteX0" fmla="*/ 0 w 2554364"/>
                <a:gd name="connsiteY0" fmla="*/ 245230 h 248142"/>
                <a:gd name="connsiteX1" fmla="*/ 57757 w 2554364"/>
                <a:gd name="connsiteY1" fmla="*/ 237603 h 248142"/>
                <a:gd name="connsiteX2" fmla="*/ 133774 w 2554364"/>
                <a:gd name="connsiteY2" fmla="*/ 230530 h 248142"/>
                <a:gd name="connsiteX3" fmla="*/ 209470 w 2554364"/>
                <a:gd name="connsiteY3" fmla="*/ 237542 h 248142"/>
                <a:gd name="connsiteX4" fmla="*/ 310653 w 2554364"/>
                <a:gd name="connsiteY4" fmla="*/ 214546 h 248142"/>
                <a:gd name="connsiteX5" fmla="*/ 387880 w 2554364"/>
                <a:gd name="connsiteY5" fmla="*/ 225595 h 248142"/>
                <a:gd name="connsiteX6" fmla="*/ 464796 w 2554364"/>
                <a:gd name="connsiteY6" fmla="*/ 209021 h 248142"/>
                <a:gd name="connsiteX7" fmla="*/ 504354 w 2554364"/>
                <a:gd name="connsiteY7" fmla="*/ 180134 h 248142"/>
                <a:gd name="connsiteX8" fmla="*/ 533852 w 2554364"/>
                <a:gd name="connsiteY8" fmla="*/ 198842 h 248142"/>
                <a:gd name="connsiteX9" fmla="*/ 582690 w 2554364"/>
                <a:gd name="connsiteY9" fmla="*/ 165465 h 248142"/>
                <a:gd name="connsiteX10" fmla="*/ 660985 w 2554364"/>
                <a:gd name="connsiteY10" fmla="*/ 159492 h 248142"/>
                <a:gd name="connsiteX11" fmla="*/ 714294 w 2554364"/>
                <a:gd name="connsiteY11" fmla="*/ 124807 h 248142"/>
                <a:gd name="connsiteX12" fmla="*/ 757588 w 2554364"/>
                <a:gd name="connsiteY12" fmla="*/ 98367 h 248142"/>
                <a:gd name="connsiteX13" fmla="*/ 800308 w 2554364"/>
                <a:gd name="connsiteY13" fmla="*/ 107064 h 248142"/>
                <a:gd name="connsiteX14" fmla="*/ 814881 w 2554364"/>
                <a:gd name="connsiteY14" fmla="*/ 67643 h 248142"/>
                <a:gd name="connsiteX15" fmla="*/ 842922 w 2554364"/>
                <a:gd name="connsiteY15" fmla="*/ 89946 h 248142"/>
                <a:gd name="connsiteX16" fmla="*/ 867268 w 2554364"/>
                <a:gd name="connsiteY16" fmla="*/ 65262 h 248142"/>
                <a:gd name="connsiteX17" fmla="*/ 891081 w 2554364"/>
                <a:gd name="connsiteY17" fmla="*/ 24780 h 248142"/>
                <a:gd name="connsiteX18" fmla="*/ 938706 w 2554364"/>
                <a:gd name="connsiteY18" fmla="*/ 65262 h 248142"/>
                <a:gd name="connsiteX19" fmla="*/ 1008542 w 2554364"/>
                <a:gd name="connsiteY19" fmla="*/ 2 h 248142"/>
                <a:gd name="connsiteX20" fmla="*/ 1055387 w 2554364"/>
                <a:gd name="connsiteY20" fmla="*/ 62880 h 248142"/>
                <a:gd name="connsiteX21" fmla="*/ 1121777 w 2554364"/>
                <a:gd name="connsiteY21" fmla="*/ 6901 h 248142"/>
                <a:gd name="connsiteX22" fmla="*/ 1170465 w 2554364"/>
                <a:gd name="connsiteY22" fmla="*/ 45382 h 248142"/>
                <a:gd name="connsiteX23" fmla="*/ 1224992 w 2554364"/>
                <a:gd name="connsiteY23" fmla="*/ 22674 h 248142"/>
                <a:gd name="connsiteX24" fmla="*/ 1260603 w 2554364"/>
                <a:gd name="connsiteY24" fmla="*/ 60674 h 248142"/>
                <a:gd name="connsiteX25" fmla="*/ 1302154 w 2554364"/>
                <a:gd name="connsiteY25" fmla="*/ 38823 h 248142"/>
                <a:gd name="connsiteX26" fmla="*/ 1342247 w 2554364"/>
                <a:gd name="connsiteY26" fmla="*/ 83834 h 248142"/>
                <a:gd name="connsiteX27" fmla="*/ 1393001 w 2554364"/>
                <a:gd name="connsiteY27" fmla="*/ 59296 h 248142"/>
                <a:gd name="connsiteX28" fmla="*/ 1430741 w 2554364"/>
                <a:gd name="connsiteY28" fmla="*/ 104818 h 248142"/>
                <a:gd name="connsiteX29" fmla="*/ 1488847 w 2554364"/>
                <a:gd name="connsiteY29" fmla="*/ 99352 h 248142"/>
                <a:gd name="connsiteX30" fmla="*/ 1502068 w 2554364"/>
                <a:gd name="connsiteY30" fmla="*/ 141374 h 248142"/>
                <a:gd name="connsiteX31" fmla="*/ 1543544 w 2554364"/>
                <a:gd name="connsiteY31" fmla="*/ 137135 h 248142"/>
                <a:gd name="connsiteX32" fmla="*/ 1596072 w 2554364"/>
                <a:gd name="connsiteY32" fmla="*/ 188311 h 248142"/>
                <a:gd name="connsiteX33" fmla="*/ 1645156 w 2554364"/>
                <a:gd name="connsiteY33" fmla="*/ 181412 h 248142"/>
                <a:gd name="connsiteX34" fmla="*/ 1701666 w 2554364"/>
                <a:gd name="connsiteY34" fmla="*/ 200531 h 248142"/>
                <a:gd name="connsiteX35" fmla="*/ 1763168 w 2554364"/>
                <a:gd name="connsiteY35" fmla="*/ 217793 h 248142"/>
                <a:gd name="connsiteX36" fmla="*/ 1846208 w 2554364"/>
                <a:gd name="connsiteY36" fmla="*/ 232807 h 248142"/>
                <a:gd name="connsiteX37" fmla="*/ 1910750 w 2554364"/>
                <a:gd name="connsiteY37" fmla="*/ 240822 h 248142"/>
                <a:gd name="connsiteX38" fmla="*/ 1984034 w 2554364"/>
                <a:gd name="connsiteY38" fmla="*/ 231079 h 248142"/>
                <a:gd name="connsiteX39" fmla="*/ 2043422 w 2554364"/>
                <a:gd name="connsiteY39" fmla="*/ 244509 h 248142"/>
                <a:gd name="connsiteX40" fmla="*/ 2116565 w 2554364"/>
                <a:gd name="connsiteY40" fmla="*/ 235909 h 248142"/>
                <a:gd name="connsiteX41" fmla="*/ 2208652 w 2554364"/>
                <a:gd name="connsiteY41" fmla="*/ 241257 h 248142"/>
                <a:gd name="connsiteX42" fmla="*/ 2265656 w 2554364"/>
                <a:gd name="connsiteY42" fmla="*/ 233637 h 248142"/>
                <a:gd name="connsiteX43" fmla="*/ 2321639 w 2554364"/>
                <a:gd name="connsiteY43" fmla="*/ 247229 h 248142"/>
                <a:gd name="connsiteX44" fmla="*/ 2394535 w 2554364"/>
                <a:gd name="connsiteY44" fmla="*/ 234672 h 248142"/>
                <a:gd name="connsiteX45" fmla="*/ 2477201 w 2554364"/>
                <a:gd name="connsiteY45" fmla="*/ 248128 h 248142"/>
                <a:gd name="connsiteX46" fmla="*/ 2517436 w 2554364"/>
                <a:gd name="connsiteY46" fmla="*/ 236535 h 248142"/>
                <a:gd name="connsiteX47" fmla="*/ 2554364 w 2554364"/>
                <a:gd name="connsiteY47" fmla="*/ 240644 h 248142"/>
                <a:gd name="connsiteX0" fmla="*/ 0 w 2554364"/>
                <a:gd name="connsiteY0" fmla="*/ 245230 h 248142"/>
                <a:gd name="connsiteX1" fmla="*/ 57757 w 2554364"/>
                <a:gd name="connsiteY1" fmla="*/ 237603 h 248142"/>
                <a:gd name="connsiteX2" fmla="*/ 133774 w 2554364"/>
                <a:gd name="connsiteY2" fmla="*/ 230530 h 248142"/>
                <a:gd name="connsiteX3" fmla="*/ 209470 w 2554364"/>
                <a:gd name="connsiteY3" fmla="*/ 237542 h 248142"/>
                <a:gd name="connsiteX4" fmla="*/ 310653 w 2554364"/>
                <a:gd name="connsiteY4" fmla="*/ 214546 h 248142"/>
                <a:gd name="connsiteX5" fmla="*/ 387880 w 2554364"/>
                <a:gd name="connsiteY5" fmla="*/ 225595 h 248142"/>
                <a:gd name="connsiteX6" fmla="*/ 464796 w 2554364"/>
                <a:gd name="connsiteY6" fmla="*/ 209021 h 248142"/>
                <a:gd name="connsiteX7" fmla="*/ 504354 w 2554364"/>
                <a:gd name="connsiteY7" fmla="*/ 180134 h 248142"/>
                <a:gd name="connsiteX8" fmla="*/ 533852 w 2554364"/>
                <a:gd name="connsiteY8" fmla="*/ 198842 h 248142"/>
                <a:gd name="connsiteX9" fmla="*/ 582690 w 2554364"/>
                <a:gd name="connsiteY9" fmla="*/ 165465 h 248142"/>
                <a:gd name="connsiteX10" fmla="*/ 660985 w 2554364"/>
                <a:gd name="connsiteY10" fmla="*/ 159492 h 248142"/>
                <a:gd name="connsiteX11" fmla="*/ 714294 w 2554364"/>
                <a:gd name="connsiteY11" fmla="*/ 124807 h 248142"/>
                <a:gd name="connsiteX12" fmla="*/ 757588 w 2554364"/>
                <a:gd name="connsiteY12" fmla="*/ 98367 h 248142"/>
                <a:gd name="connsiteX13" fmla="*/ 800308 w 2554364"/>
                <a:gd name="connsiteY13" fmla="*/ 107064 h 248142"/>
                <a:gd name="connsiteX14" fmla="*/ 814881 w 2554364"/>
                <a:gd name="connsiteY14" fmla="*/ 67643 h 248142"/>
                <a:gd name="connsiteX15" fmla="*/ 842922 w 2554364"/>
                <a:gd name="connsiteY15" fmla="*/ 89946 h 248142"/>
                <a:gd name="connsiteX16" fmla="*/ 867268 w 2554364"/>
                <a:gd name="connsiteY16" fmla="*/ 65262 h 248142"/>
                <a:gd name="connsiteX17" fmla="*/ 891081 w 2554364"/>
                <a:gd name="connsiteY17" fmla="*/ 24780 h 248142"/>
                <a:gd name="connsiteX18" fmla="*/ 938706 w 2554364"/>
                <a:gd name="connsiteY18" fmla="*/ 65262 h 248142"/>
                <a:gd name="connsiteX19" fmla="*/ 1008542 w 2554364"/>
                <a:gd name="connsiteY19" fmla="*/ 2 h 248142"/>
                <a:gd name="connsiteX20" fmla="*/ 1055387 w 2554364"/>
                <a:gd name="connsiteY20" fmla="*/ 62880 h 248142"/>
                <a:gd name="connsiteX21" fmla="*/ 1121777 w 2554364"/>
                <a:gd name="connsiteY21" fmla="*/ 6901 h 248142"/>
                <a:gd name="connsiteX22" fmla="*/ 1170465 w 2554364"/>
                <a:gd name="connsiteY22" fmla="*/ 45382 h 248142"/>
                <a:gd name="connsiteX23" fmla="*/ 1224992 w 2554364"/>
                <a:gd name="connsiteY23" fmla="*/ 22674 h 248142"/>
                <a:gd name="connsiteX24" fmla="*/ 1260603 w 2554364"/>
                <a:gd name="connsiteY24" fmla="*/ 60674 h 248142"/>
                <a:gd name="connsiteX25" fmla="*/ 1302154 w 2554364"/>
                <a:gd name="connsiteY25" fmla="*/ 38823 h 248142"/>
                <a:gd name="connsiteX26" fmla="*/ 1342247 w 2554364"/>
                <a:gd name="connsiteY26" fmla="*/ 83834 h 248142"/>
                <a:gd name="connsiteX27" fmla="*/ 1393001 w 2554364"/>
                <a:gd name="connsiteY27" fmla="*/ 59296 h 248142"/>
                <a:gd name="connsiteX28" fmla="*/ 1430741 w 2554364"/>
                <a:gd name="connsiteY28" fmla="*/ 104818 h 248142"/>
                <a:gd name="connsiteX29" fmla="*/ 1488847 w 2554364"/>
                <a:gd name="connsiteY29" fmla="*/ 99352 h 248142"/>
                <a:gd name="connsiteX30" fmla="*/ 1502068 w 2554364"/>
                <a:gd name="connsiteY30" fmla="*/ 141374 h 248142"/>
                <a:gd name="connsiteX31" fmla="*/ 1550155 w 2554364"/>
                <a:gd name="connsiteY31" fmla="*/ 137135 h 248142"/>
                <a:gd name="connsiteX32" fmla="*/ 1596072 w 2554364"/>
                <a:gd name="connsiteY32" fmla="*/ 188311 h 248142"/>
                <a:gd name="connsiteX33" fmla="*/ 1645156 w 2554364"/>
                <a:gd name="connsiteY33" fmla="*/ 181412 h 248142"/>
                <a:gd name="connsiteX34" fmla="*/ 1701666 w 2554364"/>
                <a:gd name="connsiteY34" fmla="*/ 200531 h 248142"/>
                <a:gd name="connsiteX35" fmla="*/ 1763168 w 2554364"/>
                <a:gd name="connsiteY35" fmla="*/ 217793 h 248142"/>
                <a:gd name="connsiteX36" fmla="*/ 1846208 w 2554364"/>
                <a:gd name="connsiteY36" fmla="*/ 232807 h 248142"/>
                <a:gd name="connsiteX37" fmla="*/ 1910750 w 2554364"/>
                <a:gd name="connsiteY37" fmla="*/ 240822 h 248142"/>
                <a:gd name="connsiteX38" fmla="*/ 1984034 w 2554364"/>
                <a:gd name="connsiteY38" fmla="*/ 231079 h 248142"/>
                <a:gd name="connsiteX39" fmla="*/ 2043422 w 2554364"/>
                <a:gd name="connsiteY39" fmla="*/ 244509 h 248142"/>
                <a:gd name="connsiteX40" fmla="*/ 2116565 w 2554364"/>
                <a:gd name="connsiteY40" fmla="*/ 235909 h 248142"/>
                <a:gd name="connsiteX41" fmla="*/ 2208652 w 2554364"/>
                <a:gd name="connsiteY41" fmla="*/ 241257 h 248142"/>
                <a:gd name="connsiteX42" fmla="*/ 2265656 w 2554364"/>
                <a:gd name="connsiteY42" fmla="*/ 233637 h 248142"/>
                <a:gd name="connsiteX43" fmla="*/ 2321639 w 2554364"/>
                <a:gd name="connsiteY43" fmla="*/ 247229 h 248142"/>
                <a:gd name="connsiteX44" fmla="*/ 2394535 w 2554364"/>
                <a:gd name="connsiteY44" fmla="*/ 234672 h 248142"/>
                <a:gd name="connsiteX45" fmla="*/ 2477201 w 2554364"/>
                <a:gd name="connsiteY45" fmla="*/ 248128 h 248142"/>
                <a:gd name="connsiteX46" fmla="*/ 2517436 w 2554364"/>
                <a:gd name="connsiteY46" fmla="*/ 236535 h 248142"/>
                <a:gd name="connsiteX47" fmla="*/ 2554364 w 2554364"/>
                <a:gd name="connsiteY47" fmla="*/ 240644 h 248142"/>
                <a:gd name="connsiteX0" fmla="*/ 0 w 2554364"/>
                <a:gd name="connsiteY0" fmla="*/ 245230 h 248142"/>
                <a:gd name="connsiteX1" fmla="*/ 57757 w 2554364"/>
                <a:gd name="connsiteY1" fmla="*/ 237603 h 248142"/>
                <a:gd name="connsiteX2" fmla="*/ 133774 w 2554364"/>
                <a:gd name="connsiteY2" fmla="*/ 230530 h 248142"/>
                <a:gd name="connsiteX3" fmla="*/ 209470 w 2554364"/>
                <a:gd name="connsiteY3" fmla="*/ 237542 h 248142"/>
                <a:gd name="connsiteX4" fmla="*/ 310653 w 2554364"/>
                <a:gd name="connsiteY4" fmla="*/ 214546 h 248142"/>
                <a:gd name="connsiteX5" fmla="*/ 387880 w 2554364"/>
                <a:gd name="connsiteY5" fmla="*/ 225595 h 248142"/>
                <a:gd name="connsiteX6" fmla="*/ 464796 w 2554364"/>
                <a:gd name="connsiteY6" fmla="*/ 209021 h 248142"/>
                <a:gd name="connsiteX7" fmla="*/ 504354 w 2554364"/>
                <a:gd name="connsiteY7" fmla="*/ 180134 h 248142"/>
                <a:gd name="connsiteX8" fmla="*/ 533852 w 2554364"/>
                <a:gd name="connsiteY8" fmla="*/ 198842 h 248142"/>
                <a:gd name="connsiteX9" fmla="*/ 582690 w 2554364"/>
                <a:gd name="connsiteY9" fmla="*/ 165465 h 248142"/>
                <a:gd name="connsiteX10" fmla="*/ 660985 w 2554364"/>
                <a:gd name="connsiteY10" fmla="*/ 159492 h 248142"/>
                <a:gd name="connsiteX11" fmla="*/ 714294 w 2554364"/>
                <a:gd name="connsiteY11" fmla="*/ 124807 h 248142"/>
                <a:gd name="connsiteX12" fmla="*/ 757588 w 2554364"/>
                <a:gd name="connsiteY12" fmla="*/ 98367 h 248142"/>
                <a:gd name="connsiteX13" fmla="*/ 800308 w 2554364"/>
                <a:gd name="connsiteY13" fmla="*/ 107064 h 248142"/>
                <a:gd name="connsiteX14" fmla="*/ 814881 w 2554364"/>
                <a:gd name="connsiteY14" fmla="*/ 67643 h 248142"/>
                <a:gd name="connsiteX15" fmla="*/ 842922 w 2554364"/>
                <a:gd name="connsiteY15" fmla="*/ 89946 h 248142"/>
                <a:gd name="connsiteX16" fmla="*/ 867268 w 2554364"/>
                <a:gd name="connsiteY16" fmla="*/ 65262 h 248142"/>
                <a:gd name="connsiteX17" fmla="*/ 891081 w 2554364"/>
                <a:gd name="connsiteY17" fmla="*/ 24780 h 248142"/>
                <a:gd name="connsiteX18" fmla="*/ 938706 w 2554364"/>
                <a:gd name="connsiteY18" fmla="*/ 65262 h 248142"/>
                <a:gd name="connsiteX19" fmla="*/ 1008542 w 2554364"/>
                <a:gd name="connsiteY19" fmla="*/ 2 h 248142"/>
                <a:gd name="connsiteX20" fmla="*/ 1055387 w 2554364"/>
                <a:gd name="connsiteY20" fmla="*/ 62880 h 248142"/>
                <a:gd name="connsiteX21" fmla="*/ 1121777 w 2554364"/>
                <a:gd name="connsiteY21" fmla="*/ 6901 h 248142"/>
                <a:gd name="connsiteX22" fmla="*/ 1170465 w 2554364"/>
                <a:gd name="connsiteY22" fmla="*/ 45382 h 248142"/>
                <a:gd name="connsiteX23" fmla="*/ 1224992 w 2554364"/>
                <a:gd name="connsiteY23" fmla="*/ 22674 h 248142"/>
                <a:gd name="connsiteX24" fmla="*/ 1260603 w 2554364"/>
                <a:gd name="connsiteY24" fmla="*/ 60674 h 248142"/>
                <a:gd name="connsiteX25" fmla="*/ 1302154 w 2554364"/>
                <a:gd name="connsiteY25" fmla="*/ 38823 h 248142"/>
                <a:gd name="connsiteX26" fmla="*/ 1342247 w 2554364"/>
                <a:gd name="connsiteY26" fmla="*/ 83834 h 248142"/>
                <a:gd name="connsiteX27" fmla="*/ 1393001 w 2554364"/>
                <a:gd name="connsiteY27" fmla="*/ 59296 h 248142"/>
                <a:gd name="connsiteX28" fmla="*/ 1430741 w 2554364"/>
                <a:gd name="connsiteY28" fmla="*/ 104818 h 248142"/>
                <a:gd name="connsiteX29" fmla="*/ 1488847 w 2554364"/>
                <a:gd name="connsiteY29" fmla="*/ 99352 h 248142"/>
                <a:gd name="connsiteX30" fmla="*/ 1502068 w 2554364"/>
                <a:gd name="connsiteY30" fmla="*/ 141374 h 248142"/>
                <a:gd name="connsiteX31" fmla="*/ 1569986 w 2554364"/>
                <a:gd name="connsiteY31" fmla="*/ 139965 h 248142"/>
                <a:gd name="connsiteX32" fmla="*/ 1596072 w 2554364"/>
                <a:gd name="connsiteY32" fmla="*/ 188311 h 248142"/>
                <a:gd name="connsiteX33" fmla="*/ 1645156 w 2554364"/>
                <a:gd name="connsiteY33" fmla="*/ 181412 h 248142"/>
                <a:gd name="connsiteX34" fmla="*/ 1701666 w 2554364"/>
                <a:gd name="connsiteY34" fmla="*/ 200531 h 248142"/>
                <a:gd name="connsiteX35" fmla="*/ 1763168 w 2554364"/>
                <a:gd name="connsiteY35" fmla="*/ 217793 h 248142"/>
                <a:gd name="connsiteX36" fmla="*/ 1846208 w 2554364"/>
                <a:gd name="connsiteY36" fmla="*/ 232807 h 248142"/>
                <a:gd name="connsiteX37" fmla="*/ 1910750 w 2554364"/>
                <a:gd name="connsiteY37" fmla="*/ 240822 h 248142"/>
                <a:gd name="connsiteX38" fmla="*/ 1984034 w 2554364"/>
                <a:gd name="connsiteY38" fmla="*/ 231079 h 248142"/>
                <a:gd name="connsiteX39" fmla="*/ 2043422 w 2554364"/>
                <a:gd name="connsiteY39" fmla="*/ 244509 h 248142"/>
                <a:gd name="connsiteX40" fmla="*/ 2116565 w 2554364"/>
                <a:gd name="connsiteY40" fmla="*/ 235909 h 248142"/>
                <a:gd name="connsiteX41" fmla="*/ 2208652 w 2554364"/>
                <a:gd name="connsiteY41" fmla="*/ 241257 h 248142"/>
                <a:gd name="connsiteX42" fmla="*/ 2265656 w 2554364"/>
                <a:gd name="connsiteY42" fmla="*/ 233637 h 248142"/>
                <a:gd name="connsiteX43" fmla="*/ 2321639 w 2554364"/>
                <a:gd name="connsiteY43" fmla="*/ 247229 h 248142"/>
                <a:gd name="connsiteX44" fmla="*/ 2394535 w 2554364"/>
                <a:gd name="connsiteY44" fmla="*/ 234672 h 248142"/>
                <a:gd name="connsiteX45" fmla="*/ 2477201 w 2554364"/>
                <a:gd name="connsiteY45" fmla="*/ 248128 h 248142"/>
                <a:gd name="connsiteX46" fmla="*/ 2517436 w 2554364"/>
                <a:gd name="connsiteY46" fmla="*/ 236535 h 248142"/>
                <a:gd name="connsiteX47" fmla="*/ 2554364 w 2554364"/>
                <a:gd name="connsiteY47" fmla="*/ 240644 h 248142"/>
                <a:gd name="connsiteX0" fmla="*/ 0 w 2554364"/>
                <a:gd name="connsiteY0" fmla="*/ 245230 h 248142"/>
                <a:gd name="connsiteX1" fmla="*/ 57757 w 2554364"/>
                <a:gd name="connsiteY1" fmla="*/ 237603 h 248142"/>
                <a:gd name="connsiteX2" fmla="*/ 133774 w 2554364"/>
                <a:gd name="connsiteY2" fmla="*/ 230530 h 248142"/>
                <a:gd name="connsiteX3" fmla="*/ 209470 w 2554364"/>
                <a:gd name="connsiteY3" fmla="*/ 237542 h 248142"/>
                <a:gd name="connsiteX4" fmla="*/ 310653 w 2554364"/>
                <a:gd name="connsiteY4" fmla="*/ 214546 h 248142"/>
                <a:gd name="connsiteX5" fmla="*/ 387880 w 2554364"/>
                <a:gd name="connsiteY5" fmla="*/ 225595 h 248142"/>
                <a:gd name="connsiteX6" fmla="*/ 464796 w 2554364"/>
                <a:gd name="connsiteY6" fmla="*/ 209021 h 248142"/>
                <a:gd name="connsiteX7" fmla="*/ 504354 w 2554364"/>
                <a:gd name="connsiteY7" fmla="*/ 180134 h 248142"/>
                <a:gd name="connsiteX8" fmla="*/ 533852 w 2554364"/>
                <a:gd name="connsiteY8" fmla="*/ 198842 h 248142"/>
                <a:gd name="connsiteX9" fmla="*/ 582690 w 2554364"/>
                <a:gd name="connsiteY9" fmla="*/ 165465 h 248142"/>
                <a:gd name="connsiteX10" fmla="*/ 660985 w 2554364"/>
                <a:gd name="connsiteY10" fmla="*/ 159492 h 248142"/>
                <a:gd name="connsiteX11" fmla="*/ 714294 w 2554364"/>
                <a:gd name="connsiteY11" fmla="*/ 124807 h 248142"/>
                <a:gd name="connsiteX12" fmla="*/ 757588 w 2554364"/>
                <a:gd name="connsiteY12" fmla="*/ 98367 h 248142"/>
                <a:gd name="connsiteX13" fmla="*/ 800308 w 2554364"/>
                <a:gd name="connsiteY13" fmla="*/ 107064 h 248142"/>
                <a:gd name="connsiteX14" fmla="*/ 814881 w 2554364"/>
                <a:gd name="connsiteY14" fmla="*/ 67643 h 248142"/>
                <a:gd name="connsiteX15" fmla="*/ 842922 w 2554364"/>
                <a:gd name="connsiteY15" fmla="*/ 89946 h 248142"/>
                <a:gd name="connsiteX16" fmla="*/ 867268 w 2554364"/>
                <a:gd name="connsiteY16" fmla="*/ 65262 h 248142"/>
                <a:gd name="connsiteX17" fmla="*/ 891081 w 2554364"/>
                <a:gd name="connsiteY17" fmla="*/ 24780 h 248142"/>
                <a:gd name="connsiteX18" fmla="*/ 938706 w 2554364"/>
                <a:gd name="connsiteY18" fmla="*/ 65262 h 248142"/>
                <a:gd name="connsiteX19" fmla="*/ 1008542 w 2554364"/>
                <a:gd name="connsiteY19" fmla="*/ 2 h 248142"/>
                <a:gd name="connsiteX20" fmla="*/ 1055387 w 2554364"/>
                <a:gd name="connsiteY20" fmla="*/ 62880 h 248142"/>
                <a:gd name="connsiteX21" fmla="*/ 1121777 w 2554364"/>
                <a:gd name="connsiteY21" fmla="*/ 6901 h 248142"/>
                <a:gd name="connsiteX22" fmla="*/ 1170465 w 2554364"/>
                <a:gd name="connsiteY22" fmla="*/ 45382 h 248142"/>
                <a:gd name="connsiteX23" fmla="*/ 1224992 w 2554364"/>
                <a:gd name="connsiteY23" fmla="*/ 22674 h 248142"/>
                <a:gd name="connsiteX24" fmla="*/ 1260603 w 2554364"/>
                <a:gd name="connsiteY24" fmla="*/ 60674 h 248142"/>
                <a:gd name="connsiteX25" fmla="*/ 1302154 w 2554364"/>
                <a:gd name="connsiteY25" fmla="*/ 38823 h 248142"/>
                <a:gd name="connsiteX26" fmla="*/ 1342247 w 2554364"/>
                <a:gd name="connsiteY26" fmla="*/ 83834 h 248142"/>
                <a:gd name="connsiteX27" fmla="*/ 1393001 w 2554364"/>
                <a:gd name="connsiteY27" fmla="*/ 59296 h 248142"/>
                <a:gd name="connsiteX28" fmla="*/ 1430741 w 2554364"/>
                <a:gd name="connsiteY28" fmla="*/ 104818 h 248142"/>
                <a:gd name="connsiteX29" fmla="*/ 1488847 w 2554364"/>
                <a:gd name="connsiteY29" fmla="*/ 99352 h 248142"/>
                <a:gd name="connsiteX30" fmla="*/ 1518594 w 2554364"/>
                <a:gd name="connsiteY30" fmla="*/ 141374 h 248142"/>
                <a:gd name="connsiteX31" fmla="*/ 1569986 w 2554364"/>
                <a:gd name="connsiteY31" fmla="*/ 139965 h 248142"/>
                <a:gd name="connsiteX32" fmla="*/ 1596072 w 2554364"/>
                <a:gd name="connsiteY32" fmla="*/ 188311 h 248142"/>
                <a:gd name="connsiteX33" fmla="*/ 1645156 w 2554364"/>
                <a:gd name="connsiteY33" fmla="*/ 181412 h 248142"/>
                <a:gd name="connsiteX34" fmla="*/ 1701666 w 2554364"/>
                <a:gd name="connsiteY34" fmla="*/ 200531 h 248142"/>
                <a:gd name="connsiteX35" fmla="*/ 1763168 w 2554364"/>
                <a:gd name="connsiteY35" fmla="*/ 217793 h 248142"/>
                <a:gd name="connsiteX36" fmla="*/ 1846208 w 2554364"/>
                <a:gd name="connsiteY36" fmla="*/ 232807 h 248142"/>
                <a:gd name="connsiteX37" fmla="*/ 1910750 w 2554364"/>
                <a:gd name="connsiteY37" fmla="*/ 240822 h 248142"/>
                <a:gd name="connsiteX38" fmla="*/ 1984034 w 2554364"/>
                <a:gd name="connsiteY38" fmla="*/ 231079 h 248142"/>
                <a:gd name="connsiteX39" fmla="*/ 2043422 w 2554364"/>
                <a:gd name="connsiteY39" fmla="*/ 244509 h 248142"/>
                <a:gd name="connsiteX40" fmla="*/ 2116565 w 2554364"/>
                <a:gd name="connsiteY40" fmla="*/ 235909 h 248142"/>
                <a:gd name="connsiteX41" fmla="*/ 2208652 w 2554364"/>
                <a:gd name="connsiteY41" fmla="*/ 241257 h 248142"/>
                <a:gd name="connsiteX42" fmla="*/ 2265656 w 2554364"/>
                <a:gd name="connsiteY42" fmla="*/ 233637 h 248142"/>
                <a:gd name="connsiteX43" fmla="*/ 2321639 w 2554364"/>
                <a:gd name="connsiteY43" fmla="*/ 247229 h 248142"/>
                <a:gd name="connsiteX44" fmla="*/ 2394535 w 2554364"/>
                <a:gd name="connsiteY44" fmla="*/ 234672 h 248142"/>
                <a:gd name="connsiteX45" fmla="*/ 2477201 w 2554364"/>
                <a:gd name="connsiteY45" fmla="*/ 248128 h 248142"/>
                <a:gd name="connsiteX46" fmla="*/ 2517436 w 2554364"/>
                <a:gd name="connsiteY46" fmla="*/ 236535 h 248142"/>
                <a:gd name="connsiteX47" fmla="*/ 2554364 w 2554364"/>
                <a:gd name="connsiteY47" fmla="*/ 240644 h 248142"/>
                <a:gd name="connsiteX0" fmla="*/ 0 w 2554364"/>
                <a:gd name="connsiteY0" fmla="*/ 245230 h 248142"/>
                <a:gd name="connsiteX1" fmla="*/ 57757 w 2554364"/>
                <a:gd name="connsiteY1" fmla="*/ 237603 h 248142"/>
                <a:gd name="connsiteX2" fmla="*/ 133774 w 2554364"/>
                <a:gd name="connsiteY2" fmla="*/ 230530 h 248142"/>
                <a:gd name="connsiteX3" fmla="*/ 209470 w 2554364"/>
                <a:gd name="connsiteY3" fmla="*/ 237542 h 248142"/>
                <a:gd name="connsiteX4" fmla="*/ 310653 w 2554364"/>
                <a:gd name="connsiteY4" fmla="*/ 214546 h 248142"/>
                <a:gd name="connsiteX5" fmla="*/ 387880 w 2554364"/>
                <a:gd name="connsiteY5" fmla="*/ 225595 h 248142"/>
                <a:gd name="connsiteX6" fmla="*/ 464796 w 2554364"/>
                <a:gd name="connsiteY6" fmla="*/ 209021 h 248142"/>
                <a:gd name="connsiteX7" fmla="*/ 504354 w 2554364"/>
                <a:gd name="connsiteY7" fmla="*/ 180134 h 248142"/>
                <a:gd name="connsiteX8" fmla="*/ 533852 w 2554364"/>
                <a:gd name="connsiteY8" fmla="*/ 198842 h 248142"/>
                <a:gd name="connsiteX9" fmla="*/ 582690 w 2554364"/>
                <a:gd name="connsiteY9" fmla="*/ 165465 h 248142"/>
                <a:gd name="connsiteX10" fmla="*/ 660985 w 2554364"/>
                <a:gd name="connsiteY10" fmla="*/ 159492 h 248142"/>
                <a:gd name="connsiteX11" fmla="*/ 714294 w 2554364"/>
                <a:gd name="connsiteY11" fmla="*/ 124807 h 248142"/>
                <a:gd name="connsiteX12" fmla="*/ 757588 w 2554364"/>
                <a:gd name="connsiteY12" fmla="*/ 98367 h 248142"/>
                <a:gd name="connsiteX13" fmla="*/ 800308 w 2554364"/>
                <a:gd name="connsiteY13" fmla="*/ 107064 h 248142"/>
                <a:gd name="connsiteX14" fmla="*/ 814881 w 2554364"/>
                <a:gd name="connsiteY14" fmla="*/ 67643 h 248142"/>
                <a:gd name="connsiteX15" fmla="*/ 842922 w 2554364"/>
                <a:gd name="connsiteY15" fmla="*/ 89946 h 248142"/>
                <a:gd name="connsiteX16" fmla="*/ 867268 w 2554364"/>
                <a:gd name="connsiteY16" fmla="*/ 65262 h 248142"/>
                <a:gd name="connsiteX17" fmla="*/ 891081 w 2554364"/>
                <a:gd name="connsiteY17" fmla="*/ 24780 h 248142"/>
                <a:gd name="connsiteX18" fmla="*/ 938706 w 2554364"/>
                <a:gd name="connsiteY18" fmla="*/ 65262 h 248142"/>
                <a:gd name="connsiteX19" fmla="*/ 1008542 w 2554364"/>
                <a:gd name="connsiteY19" fmla="*/ 2 h 248142"/>
                <a:gd name="connsiteX20" fmla="*/ 1055387 w 2554364"/>
                <a:gd name="connsiteY20" fmla="*/ 62880 h 248142"/>
                <a:gd name="connsiteX21" fmla="*/ 1121777 w 2554364"/>
                <a:gd name="connsiteY21" fmla="*/ 6901 h 248142"/>
                <a:gd name="connsiteX22" fmla="*/ 1170465 w 2554364"/>
                <a:gd name="connsiteY22" fmla="*/ 45382 h 248142"/>
                <a:gd name="connsiteX23" fmla="*/ 1224992 w 2554364"/>
                <a:gd name="connsiteY23" fmla="*/ 22674 h 248142"/>
                <a:gd name="connsiteX24" fmla="*/ 1260603 w 2554364"/>
                <a:gd name="connsiteY24" fmla="*/ 60674 h 248142"/>
                <a:gd name="connsiteX25" fmla="*/ 1302154 w 2554364"/>
                <a:gd name="connsiteY25" fmla="*/ 38823 h 248142"/>
                <a:gd name="connsiteX26" fmla="*/ 1342247 w 2554364"/>
                <a:gd name="connsiteY26" fmla="*/ 83834 h 248142"/>
                <a:gd name="connsiteX27" fmla="*/ 1393001 w 2554364"/>
                <a:gd name="connsiteY27" fmla="*/ 59296 h 248142"/>
                <a:gd name="connsiteX28" fmla="*/ 1430741 w 2554364"/>
                <a:gd name="connsiteY28" fmla="*/ 104818 h 248142"/>
                <a:gd name="connsiteX29" fmla="*/ 1488847 w 2554364"/>
                <a:gd name="connsiteY29" fmla="*/ 99352 h 248142"/>
                <a:gd name="connsiteX30" fmla="*/ 1518594 w 2554364"/>
                <a:gd name="connsiteY30" fmla="*/ 141374 h 248142"/>
                <a:gd name="connsiteX31" fmla="*/ 1569986 w 2554364"/>
                <a:gd name="connsiteY31" fmla="*/ 139965 h 248142"/>
                <a:gd name="connsiteX32" fmla="*/ 1599377 w 2554364"/>
                <a:gd name="connsiteY32" fmla="*/ 179820 h 248142"/>
                <a:gd name="connsiteX33" fmla="*/ 1645156 w 2554364"/>
                <a:gd name="connsiteY33" fmla="*/ 181412 h 248142"/>
                <a:gd name="connsiteX34" fmla="*/ 1701666 w 2554364"/>
                <a:gd name="connsiteY34" fmla="*/ 200531 h 248142"/>
                <a:gd name="connsiteX35" fmla="*/ 1763168 w 2554364"/>
                <a:gd name="connsiteY35" fmla="*/ 217793 h 248142"/>
                <a:gd name="connsiteX36" fmla="*/ 1846208 w 2554364"/>
                <a:gd name="connsiteY36" fmla="*/ 232807 h 248142"/>
                <a:gd name="connsiteX37" fmla="*/ 1910750 w 2554364"/>
                <a:gd name="connsiteY37" fmla="*/ 240822 h 248142"/>
                <a:gd name="connsiteX38" fmla="*/ 1984034 w 2554364"/>
                <a:gd name="connsiteY38" fmla="*/ 231079 h 248142"/>
                <a:gd name="connsiteX39" fmla="*/ 2043422 w 2554364"/>
                <a:gd name="connsiteY39" fmla="*/ 244509 h 248142"/>
                <a:gd name="connsiteX40" fmla="*/ 2116565 w 2554364"/>
                <a:gd name="connsiteY40" fmla="*/ 235909 h 248142"/>
                <a:gd name="connsiteX41" fmla="*/ 2208652 w 2554364"/>
                <a:gd name="connsiteY41" fmla="*/ 241257 h 248142"/>
                <a:gd name="connsiteX42" fmla="*/ 2265656 w 2554364"/>
                <a:gd name="connsiteY42" fmla="*/ 233637 h 248142"/>
                <a:gd name="connsiteX43" fmla="*/ 2321639 w 2554364"/>
                <a:gd name="connsiteY43" fmla="*/ 247229 h 248142"/>
                <a:gd name="connsiteX44" fmla="*/ 2394535 w 2554364"/>
                <a:gd name="connsiteY44" fmla="*/ 234672 h 248142"/>
                <a:gd name="connsiteX45" fmla="*/ 2477201 w 2554364"/>
                <a:gd name="connsiteY45" fmla="*/ 248128 h 248142"/>
                <a:gd name="connsiteX46" fmla="*/ 2517436 w 2554364"/>
                <a:gd name="connsiteY46" fmla="*/ 236535 h 248142"/>
                <a:gd name="connsiteX47" fmla="*/ 2554364 w 2554364"/>
                <a:gd name="connsiteY47" fmla="*/ 240644 h 248142"/>
                <a:gd name="connsiteX0" fmla="*/ 0 w 2554364"/>
                <a:gd name="connsiteY0" fmla="*/ 245230 h 248142"/>
                <a:gd name="connsiteX1" fmla="*/ 57757 w 2554364"/>
                <a:gd name="connsiteY1" fmla="*/ 237603 h 248142"/>
                <a:gd name="connsiteX2" fmla="*/ 133774 w 2554364"/>
                <a:gd name="connsiteY2" fmla="*/ 230530 h 248142"/>
                <a:gd name="connsiteX3" fmla="*/ 209470 w 2554364"/>
                <a:gd name="connsiteY3" fmla="*/ 237542 h 248142"/>
                <a:gd name="connsiteX4" fmla="*/ 310653 w 2554364"/>
                <a:gd name="connsiteY4" fmla="*/ 214546 h 248142"/>
                <a:gd name="connsiteX5" fmla="*/ 387880 w 2554364"/>
                <a:gd name="connsiteY5" fmla="*/ 225595 h 248142"/>
                <a:gd name="connsiteX6" fmla="*/ 464796 w 2554364"/>
                <a:gd name="connsiteY6" fmla="*/ 209021 h 248142"/>
                <a:gd name="connsiteX7" fmla="*/ 504354 w 2554364"/>
                <a:gd name="connsiteY7" fmla="*/ 180134 h 248142"/>
                <a:gd name="connsiteX8" fmla="*/ 533852 w 2554364"/>
                <a:gd name="connsiteY8" fmla="*/ 198842 h 248142"/>
                <a:gd name="connsiteX9" fmla="*/ 582690 w 2554364"/>
                <a:gd name="connsiteY9" fmla="*/ 165465 h 248142"/>
                <a:gd name="connsiteX10" fmla="*/ 660985 w 2554364"/>
                <a:gd name="connsiteY10" fmla="*/ 159492 h 248142"/>
                <a:gd name="connsiteX11" fmla="*/ 714294 w 2554364"/>
                <a:gd name="connsiteY11" fmla="*/ 124807 h 248142"/>
                <a:gd name="connsiteX12" fmla="*/ 757588 w 2554364"/>
                <a:gd name="connsiteY12" fmla="*/ 98367 h 248142"/>
                <a:gd name="connsiteX13" fmla="*/ 800308 w 2554364"/>
                <a:gd name="connsiteY13" fmla="*/ 107064 h 248142"/>
                <a:gd name="connsiteX14" fmla="*/ 814881 w 2554364"/>
                <a:gd name="connsiteY14" fmla="*/ 67643 h 248142"/>
                <a:gd name="connsiteX15" fmla="*/ 842922 w 2554364"/>
                <a:gd name="connsiteY15" fmla="*/ 89946 h 248142"/>
                <a:gd name="connsiteX16" fmla="*/ 867268 w 2554364"/>
                <a:gd name="connsiteY16" fmla="*/ 65262 h 248142"/>
                <a:gd name="connsiteX17" fmla="*/ 891081 w 2554364"/>
                <a:gd name="connsiteY17" fmla="*/ 24780 h 248142"/>
                <a:gd name="connsiteX18" fmla="*/ 938706 w 2554364"/>
                <a:gd name="connsiteY18" fmla="*/ 65262 h 248142"/>
                <a:gd name="connsiteX19" fmla="*/ 1008542 w 2554364"/>
                <a:gd name="connsiteY19" fmla="*/ 2 h 248142"/>
                <a:gd name="connsiteX20" fmla="*/ 1055387 w 2554364"/>
                <a:gd name="connsiteY20" fmla="*/ 62880 h 248142"/>
                <a:gd name="connsiteX21" fmla="*/ 1121777 w 2554364"/>
                <a:gd name="connsiteY21" fmla="*/ 6901 h 248142"/>
                <a:gd name="connsiteX22" fmla="*/ 1170465 w 2554364"/>
                <a:gd name="connsiteY22" fmla="*/ 45382 h 248142"/>
                <a:gd name="connsiteX23" fmla="*/ 1224992 w 2554364"/>
                <a:gd name="connsiteY23" fmla="*/ 22674 h 248142"/>
                <a:gd name="connsiteX24" fmla="*/ 1260603 w 2554364"/>
                <a:gd name="connsiteY24" fmla="*/ 60674 h 248142"/>
                <a:gd name="connsiteX25" fmla="*/ 1302154 w 2554364"/>
                <a:gd name="connsiteY25" fmla="*/ 38823 h 248142"/>
                <a:gd name="connsiteX26" fmla="*/ 1342247 w 2554364"/>
                <a:gd name="connsiteY26" fmla="*/ 83834 h 248142"/>
                <a:gd name="connsiteX27" fmla="*/ 1393001 w 2554364"/>
                <a:gd name="connsiteY27" fmla="*/ 59296 h 248142"/>
                <a:gd name="connsiteX28" fmla="*/ 1430741 w 2554364"/>
                <a:gd name="connsiteY28" fmla="*/ 104818 h 248142"/>
                <a:gd name="connsiteX29" fmla="*/ 1488847 w 2554364"/>
                <a:gd name="connsiteY29" fmla="*/ 99352 h 248142"/>
                <a:gd name="connsiteX30" fmla="*/ 1518594 w 2554364"/>
                <a:gd name="connsiteY30" fmla="*/ 141374 h 248142"/>
                <a:gd name="connsiteX31" fmla="*/ 1569986 w 2554364"/>
                <a:gd name="connsiteY31" fmla="*/ 139965 h 248142"/>
                <a:gd name="connsiteX32" fmla="*/ 1599377 w 2554364"/>
                <a:gd name="connsiteY32" fmla="*/ 179820 h 248142"/>
                <a:gd name="connsiteX33" fmla="*/ 1645156 w 2554364"/>
                <a:gd name="connsiteY33" fmla="*/ 172921 h 248142"/>
                <a:gd name="connsiteX34" fmla="*/ 1701666 w 2554364"/>
                <a:gd name="connsiteY34" fmla="*/ 200531 h 248142"/>
                <a:gd name="connsiteX35" fmla="*/ 1763168 w 2554364"/>
                <a:gd name="connsiteY35" fmla="*/ 217793 h 248142"/>
                <a:gd name="connsiteX36" fmla="*/ 1846208 w 2554364"/>
                <a:gd name="connsiteY36" fmla="*/ 232807 h 248142"/>
                <a:gd name="connsiteX37" fmla="*/ 1910750 w 2554364"/>
                <a:gd name="connsiteY37" fmla="*/ 240822 h 248142"/>
                <a:gd name="connsiteX38" fmla="*/ 1984034 w 2554364"/>
                <a:gd name="connsiteY38" fmla="*/ 231079 h 248142"/>
                <a:gd name="connsiteX39" fmla="*/ 2043422 w 2554364"/>
                <a:gd name="connsiteY39" fmla="*/ 244509 h 248142"/>
                <a:gd name="connsiteX40" fmla="*/ 2116565 w 2554364"/>
                <a:gd name="connsiteY40" fmla="*/ 235909 h 248142"/>
                <a:gd name="connsiteX41" fmla="*/ 2208652 w 2554364"/>
                <a:gd name="connsiteY41" fmla="*/ 241257 h 248142"/>
                <a:gd name="connsiteX42" fmla="*/ 2265656 w 2554364"/>
                <a:gd name="connsiteY42" fmla="*/ 233637 h 248142"/>
                <a:gd name="connsiteX43" fmla="*/ 2321639 w 2554364"/>
                <a:gd name="connsiteY43" fmla="*/ 247229 h 248142"/>
                <a:gd name="connsiteX44" fmla="*/ 2394535 w 2554364"/>
                <a:gd name="connsiteY44" fmla="*/ 234672 h 248142"/>
                <a:gd name="connsiteX45" fmla="*/ 2477201 w 2554364"/>
                <a:gd name="connsiteY45" fmla="*/ 248128 h 248142"/>
                <a:gd name="connsiteX46" fmla="*/ 2517436 w 2554364"/>
                <a:gd name="connsiteY46" fmla="*/ 236535 h 248142"/>
                <a:gd name="connsiteX47" fmla="*/ 2554364 w 2554364"/>
                <a:gd name="connsiteY47" fmla="*/ 240644 h 248142"/>
                <a:gd name="connsiteX0" fmla="*/ 0 w 2554364"/>
                <a:gd name="connsiteY0" fmla="*/ 245230 h 248142"/>
                <a:gd name="connsiteX1" fmla="*/ 57757 w 2554364"/>
                <a:gd name="connsiteY1" fmla="*/ 237603 h 248142"/>
                <a:gd name="connsiteX2" fmla="*/ 133774 w 2554364"/>
                <a:gd name="connsiteY2" fmla="*/ 230530 h 248142"/>
                <a:gd name="connsiteX3" fmla="*/ 209470 w 2554364"/>
                <a:gd name="connsiteY3" fmla="*/ 237542 h 248142"/>
                <a:gd name="connsiteX4" fmla="*/ 310653 w 2554364"/>
                <a:gd name="connsiteY4" fmla="*/ 214546 h 248142"/>
                <a:gd name="connsiteX5" fmla="*/ 387880 w 2554364"/>
                <a:gd name="connsiteY5" fmla="*/ 225595 h 248142"/>
                <a:gd name="connsiteX6" fmla="*/ 464796 w 2554364"/>
                <a:gd name="connsiteY6" fmla="*/ 209021 h 248142"/>
                <a:gd name="connsiteX7" fmla="*/ 504354 w 2554364"/>
                <a:gd name="connsiteY7" fmla="*/ 180134 h 248142"/>
                <a:gd name="connsiteX8" fmla="*/ 533852 w 2554364"/>
                <a:gd name="connsiteY8" fmla="*/ 198842 h 248142"/>
                <a:gd name="connsiteX9" fmla="*/ 582690 w 2554364"/>
                <a:gd name="connsiteY9" fmla="*/ 165465 h 248142"/>
                <a:gd name="connsiteX10" fmla="*/ 660985 w 2554364"/>
                <a:gd name="connsiteY10" fmla="*/ 159492 h 248142"/>
                <a:gd name="connsiteX11" fmla="*/ 685719 w 2554364"/>
                <a:gd name="connsiteY11" fmla="*/ 123410 h 248142"/>
                <a:gd name="connsiteX12" fmla="*/ 714294 w 2554364"/>
                <a:gd name="connsiteY12" fmla="*/ 124807 h 248142"/>
                <a:gd name="connsiteX13" fmla="*/ 757588 w 2554364"/>
                <a:gd name="connsiteY13" fmla="*/ 98367 h 248142"/>
                <a:gd name="connsiteX14" fmla="*/ 800308 w 2554364"/>
                <a:gd name="connsiteY14" fmla="*/ 107064 h 248142"/>
                <a:gd name="connsiteX15" fmla="*/ 814881 w 2554364"/>
                <a:gd name="connsiteY15" fmla="*/ 67643 h 248142"/>
                <a:gd name="connsiteX16" fmla="*/ 842922 w 2554364"/>
                <a:gd name="connsiteY16" fmla="*/ 89946 h 248142"/>
                <a:gd name="connsiteX17" fmla="*/ 867268 w 2554364"/>
                <a:gd name="connsiteY17" fmla="*/ 65262 h 248142"/>
                <a:gd name="connsiteX18" fmla="*/ 891081 w 2554364"/>
                <a:gd name="connsiteY18" fmla="*/ 24780 h 248142"/>
                <a:gd name="connsiteX19" fmla="*/ 938706 w 2554364"/>
                <a:gd name="connsiteY19" fmla="*/ 65262 h 248142"/>
                <a:gd name="connsiteX20" fmla="*/ 1008542 w 2554364"/>
                <a:gd name="connsiteY20" fmla="*/ 2 h 248142"/>
                <a:gd name="connsiteX21" fmla="*/ 1055387 w 2554364"/>
                <a:gd name="connsiteY21" fmla="*/ 62880 h 248142"/>
                <a:gd name="connsiteX22" fmla="*/ 1121777 w 2554364"/>
                <a:gd name="connsiteY22" fmla="*/ 6901 h 248142"/>
                <a:gd name="connsiteX23" fmla="*/ 1170465 w 2554364"/>
                <a:gd name="connsiteY23" fmla="*/ 45382 h 248142"/>
                <a:gd name="connsiteX24" fmla="*/ 1224992 w 2554364"/>
                <a:gd name="connsiteY24" fmla="*/ 22674 h 248142"/>
                <a:gd name="connsiteX25" fmla="*/ 1260603 w 2554364"/>
                <a:gd name="connsiteY25" fmla="*/ 60674 h 248142"/>
                <a:gd name="connsiteX26" fmla="*/ 1302154 w 2554364"/>
                <a:gd name="connsiteY26" fmla="*/ 38823 h 248142"/>
                <a:gd name="connsiteX27" fmla="*/ 1342247 w 2554364"/>
                <a:gd name="connsiteY27" fmla="*/ 83834 h 248142"/>
                <a:gd name="connsiteX28" fmla="*/ 1393001 w 2554364"/>
                <a:gd name="connsiteY28" fmla="*/ 59296 h 248142"/>
                <a:gd name="connsiteX29" fmla="*/ 1430741 w 2554364"/>
                <a:gd name="connsiteY29" fmla="*/ 104818 h 248142"/>
                <a:gd name="connsiteX30" fmla="*/ 1488847 w 2554364"/>
                <a:gd name="connsiteY30" fmla="*/ 99352 h 248142"/>
                <a:gd name="connsiteX31" fmla="*/ 1518594 w 2554364"/>
                <a:gd name="connsiteY31" fmla="*/ 141374 h 248142"/>
                <a:gd name="connsiteX32" fmla="*/ 1569986 w 2554364"/>
                <a:gd name="connsiteY32" fmla="*/ 139965 h 248142"/>
                <a:gd name="connsiteX33" fmla="*/ 1599377 w 2554364"/>
                <a:gd name="connsiteY33" fmla="*/ 179820 h 248142"/>
                <a:gd name="connsiteX34" fmla="*/ 1645156 w 2554364"/>
                <a:gd name="connsiteY34" fmla="*/ 172921 h 248142"/>
                <a:gd name="connsiteX35" fmla="*/ 1701666 w 2554364"/>
                <a:gd name="connsiteY35" fmla="*/ 200531 h 248142"/>
                <a:gd name="connsiteX36" fmla="*/ 1763168 w 2554364"/>
                <a:gd name="connsiteY36" fmla="*/ 217793 h 248142"/>
                <a:gd name="connsiteX37" fmla="*/ 1846208 w 2554364"/>
                <a:gd name="connsiteY37" fmla="*/ 232807 h 248142"/>
                <a:gd name="connsiteX38" fmla="*/ 1910750 w 2554364"/>
                <a:gd name="connsiteY38" fmla="*/ 240822 h 248142"/>
                <a:gd name="connsiteX39" fmla="*/ 1984034 w 2554364"/>
                <a:gd name="connsiteY39" fmla="*/ 231079 h 248142"/>
                <a:gd name="connsiteX40" fmla="*/ 2043422 w 2554364"/>
                <a:gd name="connsiteY40" fmla="*/ 244509 h 248142"/>
                <a:gd name="connsiteX41" fmla="*/ 2116565 w 2554364"/>
                <a:gd name="connsiteY41" fmla="*/ 235909 h 248142"/>
                <a:gd name="connsiteX42" fmla="*/ 2208652 w 2554364"/>
                <a:gd name="connsiteY42" fmla="*/ 241257 h 248142"/>
                <a:gd name="connsiteX43" fmla="*/ 2265656 w 2554364"/>
                <a:gd name="connsiteY43" fmla="*/ 233637 h 248142"/>
                <a:gd name="connsiteX44" fmla="*/ 2321639 w 2554364"/>
                <a:gd name="connsiteY44" fmla="*/ 247229 h 248142"/>
                <a:gd name="connsiteX45" fmla="*/ 2394535 w 2554364"/>
                <a:gd name="connsiteY45" fmla="*/ 234672 h 248142"/>
                <a:gd name="connsiteX46" fmla="*/ 2477201 w 2554364"/>
                <a:gd name="connsiteY46" fmla="*/ 248128 h 248142"/>
                <a:gd name="connsiteX47" fmla="*/ 2517436 w 2554364"/>
                <a:gd name="connsiteY47" fmla="*/ 236535 h 248142"/>
                <a:gd name="connsiteX48" fmla="*/ 2554364 w 2554364"/>
                <a:gd name="connsiteY48" fmla="*/ 240644 h 248142"/>
                <a:gd name="connsiteX0" fmla="*/ 0 w 2554364"/>
                <a:gd name="connsiteY0" fmla="*/ 245230 h 248142"/>
                <a:gd name="connsiteX1" fmla="*/ 57757 w 2554364"/>
                <a:gd name="connsiteY1" fmla="*/ 237603 h 248142"/>
                <a:gd name="connsiteX2" fmla="*/ 133774 w 2554364"/>
                <a:gd name="connsiteY2" fmla="*/ 230530 h 248142"/>
                <a:gd name="connsiteX3" fmla="*/ 209470 w 2554364"/>
                <a:gd name="connsiteY3" fmla="*/ 237542 h 248142"/>
                <a:gd name="connsiteX4" fmla="*/ 310653 w 2554364"/>
                <a:gd name="connsiteY4" fmla="*/ 214546 h 248142"/>
                <a:gd name="connsiteX5" fmla="*/ 387880 w 2554364"/>
                <a:gd name="connsiteY5" fmla="*/ 225595 h 248142"/>
                <a:gd name="connsiteX6" fmla="*/ 464796 w 2554364"/>
                <a:gd name="connsiteY6" fmla="*/ 209021 h 248142"/>
                <a:gd name="connsiteX7" fmla="*/ 504354 w 2554364"/>
                <a:gd name="connsiteY7" fmla="*/ 180134 h 248142"/>
                <a:gd name="connsiteX8" fmla="*/ 533852 w 2554364"/>
                <a:gd name="connsiteY8" fmla="*/ 198842 h 248142"/>
                <a:gd name="connsiteX9" fmla="*/ 582690 w 2554364"/>
                <a:gd name="connsiteY9" fmla="*/ 165465 h 248142"/>
                <a:gd name="connsiteX10" fmla="*/ 660985 w 2554364"/>
                <a:gd name="connsiteY10" fmla="*/ 159492 h 248142"/>
                <a:gd name="connsiteX11" fmla="*/ 685719 w 2554364"/>
                <a:gd name="connsiteY11" fmla="*/ 123410 h 248142"/>
                <a:gd name="connsiteX12" fmla="*/ 717599 w 2554364"/>
                <a:gd name="connsiteY12" fmla="*/ 140373 h 248142"/>
                <a:gd name="connsiteX13" fmla="*/ 757588 w 2554364"/>
                <a:gd name="connsiteY13" fmla="*/ 98367 h 248142"/>
                <a:gd name="connsiteX14" fmla="*/ 800308 w 2554364"/>
                <a:gd name="connsiteY14" fmla="*/ 107064 h 248142"/>
                <a:gd name="connsiteX15" fmla="*/ 814881 w 2554364"/>
                <a:gd name="connsiteY15" fmla="*/ 67643 h 248142"/>
                <a:gd name="connsiteX16" fmla="*/ 842922 w 2554364"/>
                <a:gd name="connsiteY16" fmla="*/ 89946 h 248142"/>
                <a:gd name="connsiteX17" fmla="*/ 867268 w 2554364"/>
                <a:gd name="connsiteY17" fmla="*/ 65262 h 248142"/>
                <a:gd name="connsiteX18" fmla="*/ 891081 w 2554364"/>
                <a:gd name="connsiteY18" fmla="*/ 24780 h 248142"/>
                <a:gd name="connsiteX19" fmla="*/ 938706 w 2554364"/>
                <a:gd name="connsiteY19" fmla="*/ 65262 h 248142"/>
                <a:gd name="connsiteX20" fmla="*/ 1008542 w 2554364"/>
                <a:gd name="connsiteY20" fmla="*/ 2 h 248142"/>
                <a:gd name="connsiteX21" fmla="*/ 1055387 w 2554364"/>
                <a:gd name="connsiteY21" fmla="*/ 62880 h 248142"/>
                <a:gd name="connsiteX22" fmla="*/ 1121777 w 2554364"/>
                <a:gd name="connsiteY22" fmla="*/ 6901 h 248142"/>
                <a:gd name="connsiteX23" fmla="*/ 1170465 w 2554364"/>
                <a:gd name="connsiteY23" fmla="*/ 45382 h 248142"/>
                <a:gd name="connsiteX24" fmla="*/ 1224992 w 2554364"/>
                <a:gd name="connsiteY24" fmla="*/ 22674 h 248142"/>
                <a:gd name="connsiteX25" fmla="*/ 1260603 w 2554364"/>
                <a:gd name="connsiteY25" fmla="*/ 60674 h 248142"/>
                <a:gd name="connsiteX26" fmla="*/ 1302154 w 2554364"/>
                <a:gd name="connsiteY26" fmla="*/ 38823 h 248142"/>
                <a:gd name="connsiteX27" fmla="*/ 1342247 w 2554364"/>
                <a:gd name="connsiteY27" fmla="*/ 83834 h 248142"/>
                <a:gd name="connsiteX28" fmla="*/ 1393001 w 2554364"/>
                <a:gd name="connsiteY28" fmla="*/ 59296 h 248142"/>
                <a:gd name="connsiteX29" fmla="*/ 1430741 w 2554364"/>
                <a:gd name="connsiteY29" fmla="*/ 104818 h 248142"/>
                <a:gd name="connsiteX30" fmla="*/ 1488847 w 2554364"/>
                <a:gd name="connsiteY30" fmla="*/ 99352 h 248142"/>
                <a:gd name="connsiteX31" fmla="*/ 1518594 w 2554364"/>
                <a:gd name="connsiteY31" fmla="*/ 141374 h 248142"/>
                <a:gd name="connsiteX32" fmla="*/ 1569986 w 2554364"/>
                <a:gd name="connsiteY32" fmla="*/ 139965 h 248142"/>
                <a:gd name="connsiteX33" fmla="*/ 1599377 w 2554364"/>
                <a:gd name="connsiteY33" fmla="*/ 179820 h 248142"/>
                <a:gd name="connsiteX34" fmla="*/ 1645156 w 2554364"/>
                <a:gd name="connsiteY34" fmla="*/ 172921 h 248142"/>
                <a:gd name="connsiteX35" fmla="*/ 1701666 w 2554364"/>
                <a:gd name="connsiteY35" fmla="*/ 200531 h 248142"/>
                <a:gd name="connsiteX36" fmla="*/ 1763168 w 2554364"/>
                <a:gd name="connsiteY36" fmla="*/ 217793 h 248142"/>
                <a:gd name="connsiteX37" fmla="*/ 1846208 w 2554364"/>
                <a:gd name="connsiteY37" fmla="*/ 232807 h 248142"/>
                <a:gd name="connsiteX38" fmla="*/ 1910750 w 2554364"/>
                <a:gd name="connsiteY38" fmla="*/ 240822 h 248142"/>
                <a:gd name="connsiteX39" fmla="*/ 1984034 w 2554364"/>
                <a:gd name="connsiteY39" fmla="*/ 231079 h 248142"/>
                <a:gd name="connsiteX40" fmla="*/ 2043422 w 2554364"/>
                <a:gd name="connsiteY40" fmla="*/ 244509 h 248142"/>
                <a:gd name="connsiteX41" fmla="*/ 2116565 w 2554364"/>
                <a:gd name="connsiteY41" fmla="*/ 235909 h 248142"/>
                <a:gd name="connsiteX42" fmla="*/ 2208652 w 2554364"/>
                <a:gd name="connsiteY42" fmla="*/ 241257 h 248142"/>
                <a:gd name="connsiteX43" fmla="*/ 2265656 w 2554364"/>
                <a:gd name="connsiteY43" fmla="*/ 233637 h 248142"/>
                <a:gd name="connsiteX44" fmla="*/ 2321639 w 2554364"/>
                <a:gd name="connsiteY44" fmla="*/ 247229 h 248142"/>
                <a:gd name="connsiteX45" fmla="*/ 2394535 w 2554364"/>
                <a:gd name="connsiteY45" fmla="*/ 234672 h 248142"/>
                <a:gd name="connsiteX46" fmla="*/ 2477201 w 2554364"/>
                <a:gd name="connsiteY46" fmla="*/ 248128 h 248142"/>
                <a:gd name="connsiteX47" fmla="*/ 2517436 w 2554364"/>
                <a:gd name="connsiteY47" fmla="*/ 236535 h 248142"/>
                <a:gd name="connsiteX48" fmla="*/ 2554364 w 2554364"/>
                <a:gd name="connsiteY48" fmla="*/ 240644 h 248142"/>
                <a:gd name="connsiteX0" fmla="*/ 0 w 2554364"/>
                <a:gd name="connsiteY0" fmla="*/ 245230 h 248142"/>
                <a:gd name="connsiteX1" fmla="*/ 57757 w 2554364"/>
                <a:gd name="connsiteY1" fmla="*/ 237603 h 248142"/>
                <a:gd name="connsiteX2" fmla="*/ 133774 w 2554364"/>
                <a:gd name="connsiteY2" fmla="*/ 230530 h 248142"/>
                <a:gd name="connsiteX3" fmla="*/ 209470 w 2554364"/>
                <a:gd name="connsiteY3" fmla="*/ 237542 h 248142"/>
                <a:gd name="connsiteX4" fmla="*/ 259365 w 2554364"/>
                <a:gd name="connsiteY4" fmla="*/ 216809 h 248142"/>
                <a:gd name="connsiteX5" fmla="*/ 310653 w 2554364"/>
                <a:gd name="connsiteY5" fmla="*/ 214546 h 248142"/>
                <a:gd name="connsiteX6" fmla="*/ 387880 w 2554364"/>
                <a:gd name="connsiteY6" fmla="*/ 225595 h 248142"/>
                <a:gd name="connsiteX7" fmla="*/ 464796 w 2554364"/>
                <a:gd name="connsiteY7" fmla="*/ 209021 h 248142"/>
                <a:gd name="connsiteX8" fmla="*/ 504354 w 2554364"/>
                <a:gd name="connsiteY8" fmla="*/ 180134 h 248142"/>
                <a:gd name="connsiteX9" fmla="*/ 533852 w 2554364"/>
                <a:gd name="connsiteY9" fmla="*/ 198842 h 248142"/>
                <a:gd name="connsiteX10" fmla="*/ 582690 w 2554364"/>
                <a:gd name="connsiteY10" fmla="*/ 165465 h 248142"/>
                <a:gd name="connsiteX11" fmla="*/ 660985 w 2554364"/>
                <a:gd name="connsiteY11" fmla="*/ 159492 h 248142"/>
                <a:gd name="connsiteX12" fmla="*/ 685719 w 2554364"/>
                <a:gd name="connsiteY12" fmla="*/ 123410 h 248142"/>
                <a:gd name="connsiteX13" fmla="*/ 717599 w 2554364"/>
                <a:gd name="connsiteY13" fmla="*/ 140373 h 248142"/>
                <a:gd name="connsiteX14" fmla="*/ 757588 w 2554364"/>
                <a:gd name="connsiteY14" fmla="*/ 98367 h 248142"/>
                <a:gd name="connsiteX15" fmla="*/ 800308 w 2554364"/>
                <a:gd name="connsiteY15" fmla="*/ 107064 h 248142"/>
                <a:gd name="connsiteX16" fmla="*/ 814881 w 2554364"/>
                <a:gd name="connsiteY16" fmla="*/ 67643 h 248142"/>
                <a:gd name="connsiteX17" fmla="*/ 842922 w 2554364"/>
                <a:gd name="connsiteY17" fmla="*/ 89946 h 248142"/>
                <a:gd name="connsiteX18" fmla="*/ 867268 w 2554364"/>
                <a:gd name="connsiteY18" fmla="*/ 65262 h 248142"/>
                <a:gd name="connsiteX19" fmla="*/ 891081 w 2554364"/>
                <a:gd name="connsiteY19" fmla="*/ 24780 h 248142"/>
                <a:gd name="connsiteX20" fmla="*/ 938706 w 2554364"/>
                <a:gd name="connsiteY20" fmla="*/ 65262 h 248142"/>
                <a:gd name="connsiteX21" fmla="*/ 1008542 w 2554364"/>
                <a:gd name="connsiteY21" fmla="*/ 2 h 248142"/>
                <a:gd name="connsiteX22" fmla="*/ 1055387 w 2554364"/>
                <a:gd name="connsiteY22" fmla="*/ 62880 h 248142"/>
                <a:gd name="connsiteX23" fmla="*/ 1121777 w 2554364"/>
                <a:gd name="connsiteY23" fmla="*/ 6901 h 248142"/>
                <a:gd name="connsiteX24" fmla="*/ 1170465 w 2554364"/>
                <a:gd name="connsiteY24" fmla="*/ 45382 h 248142"/>
                <a:gd name="connsiteX25" fmla="*/ 1224992 w 2554364"/>
                <a:gd name="connsiteY25" fmla="*/ 22674 h 248142"/>
                <a:gd name="connsiteX26" fmla="*/ 1260603 w 2554364"/>
                <a:gd name="connsiteY26" fmla="*/ 60674 h 248142"/>
                <a:gd name="connsiteX27" fmla="*/ 1302154 w 2554364"/>
                <a:gd name="connsiteY27" fmla="*/ 38823 h 248142"/>
                <a:gd name="connsiteX28" fmla="*/ 1342247 w 2554364"/>
                <a:gd name="connsiteY28" fmla="*/ 83834 h 248142"/>
                <a:gd name="connsiteX29" fmla="*/ 1393001 w 2554364"/>
                <a:gd name="connsiteY29" fmla="*/ 59296 h 248142"/>
                <a:gd name="connsiteX30" fmla="*/ 1430741 w 2554364"/>
                <a:gd name="connsiteY30" fmla="*/ 104818 h 248142"/>
                <a:gd name="connsiteX31" fmla="*/ 1488847 w 2554364"/>
                <a:gd name="connsiteY31" fmla="*/ 99352 h 248142"/>
                <a:gd name="connsiteX32" fmla="*/ 1518594 w 2554364"/>
                <a:gd name="connsiteY32" fmla="*/ 141374 h 248142"/>
                <a:gd name="connsiteX33" fmla="*/ 1569986 w 2554364"/>
                <a:gd name="connsiteY33" fmla="*/ 139965 h 248142"/>
                <a:gd name="connsiteX34" fmla="*/ 1599377 w 2554364"/>
                <a:gd name="connsiteY34" fmla="*/ 179820 h 248142"/>
                <a:gd name="connsiteX35" fmla="*/ 1645156 w 2554364"/>
                <a:gd name="connsiteY35" fmla="*/ 172921 h 248142"/>
                <a:gd name="connsiteX36" fmla="*/ 1701666 w 2554364"/>
                <a:gd name="connsiteY36" fmla="*/ 200531 h 248142"/>
                <a:gd name="connsiteX37" fmla="*/ 1763168 w 2554364"/>
                <a:gd name="connsiteY37" fmla="*/ 217793 h 248142"/>
                <a:gd name="connsiteX38" fmla="*/ 1846208 w 2554364"/>
                <a:gd name="connsiteY38" fmla="*/ 232807 h 248142"/>
                <a:gd name="connsiteX39" fmla="*/ 1910750 w 2554364"/>
                <a:gd name="connsiteY39" fmla="*/ 240822 h 248142"/>
                <a:gd name="connsiteX40" fmla="*/ 1984034 w 2554364"/>
                <a:gd name="connsiteY40" fmla="*/ 231079 h 248142"/>
                <a:gd name="connsiteX41" fmla="*/ 2043422 w 2554364"/>
                <a:gd name="connsiteY41" fmla="*/ 244509 h 248142"/>
                <a:gd name="connsiteX42" fmla="*/ 2116565 w 2554364"/>
                <a:gd name="connsiteY42" fmla="*/ 235909 h 248142"/>
                <a:gd name="connsiteX43" fmla="*/ 2208652 w 2554364"/>
                <a:gd name="connsiteY43" fmla="*/ 241257 h 248142"/>
                <a:gd name="connsiteX44" fmla="*/ 2265656 w 2554364"/>
                <a:gd name="connsiteY44" fmla="*/ 233637 h 248142"/>
                <a:gd name="connsiteX45" fmla="*/ 2321639 w 2554364"/>
                <a:gd name="connsiteY45" fmla="*/ 247229 h 248142"/>
                <a:gd name="connsiteX46" fmla="*/ 2394535 w 2554364"/>
                <a:gd name="connsiteY46" fmla="*/ 234672 h 248142"/>
                <a:gd name="connsiteX47" fmla="*/ 2477201 w 2554364"/>
                <a:gd name="connsiteY47" fmla="*/ 248128 h 248142"/>
                <a:gd name="connsiteX48" fmla="*/ 2517436 w 2554364"/>
                <a:gd name="connsiteY48" fmla="*/ 236535 h 248142"/>
                <a:gd name="connsiteX49" fmla="*/ 2554364 w 2554364"/>
                <a:gd name="connsiteY49" fmla="*/ 240644 h 248142"/>
                <a:gd name="connsiteX0" fmla="*/ 0 w 2554364"/>
                <a:gd name="connsiteY0" fmla="*/ 245230 h 248142"/>
                <a:gd name="connsiteX1" fmla="*/ 57757 w 2554364"/>
                <a:gd name="connsiteY1" fmla="*/ 237603 h 248142"/>
                <a:gd name="connsiteX2" fmla="*/ 133774 w 2554364"/>
                <a:gd name="connsiteY2" fmla="*/ 230530 h 248142"/>
                <a:gd name="connsiteX3" fmla="*/ 209470 w 2554364"/>
                <a:gd name="connsiteY3" fmla="*/ 237542 h 248142"/>
                <a:gd name="connsiteX4" fmla="*/ 259365 w 2554364"/>
                <a:gd name="connsiteY4" fmla="*/ 216809 h 248142"/>
                <a:gd name="connsiteX5" fmla="*/ 313957 w 2554364"/>
                <a:gd name="connsiteY5" fmla="*/ 225867 h 248142"/>
                <a:gd name="connsiteX6" fmla="*/ 387880 w 2554364"/>
                <a:gd name="connsiteY6" fmla="*/ 225595 h 248142"/>
                <a:gd name="connsiteX7" fmla="*/ 464796 w 2554364"/>
                <a:gd name="connsiteY7" fmla="*/ 209021 h 248142"/>
                <a:gd name="connsiteX8" fmla="*/ 504354 w 2554364"/>
                <a:gd name="connsiteY8" fmla="*/ 180134 h 248142"/>
                <a:gd name="connsiteX9" fmla="*/ 533852 w 2554364"/>
                <a:gd name="connsiteY9" fmla="*/ 198842 h 248142"/>
                <a:gd name="connsiteX10" fmla="*/ 582690 w 2554364"/>
                <a:gd name="connsiteY10" fmla="*/ 165465 h 248142"/>
                <a:gd name="connsiteX11" fmla="*/ 660985 w 2554364"/>
                <a:gd name="connsiteY11" fmla="*/ 159492 h 248142"/>
                <a:gd name="connsiteX12" fmla="*/ 685719 w 2554364"/>
                <a:gd name="connsiteY12" fmla="*/ 123410 h 248142"/>
                <a:gd name="connsiteX13" fmla="*/ 717599 w 2554364"/>
                <a:gd name="connsiteY13" fmla="*/ 140373 h 248142"/>
                <a:gd name="connsiteX14" fmla="*/ 757588 w 2554364"/>
                <a:gd name="connsiteY14" fmla="*/ 98367 h 248142"/>
                <a:gd name="connsiteX15" fmla="*/ 800308 w 2554364"/>
                <a:gd name="connsiteY15" fmla="*/ 107064 h 248142"/>
                <a:gd name="connsiteX16" fmla="*/ 814881 w 2554364"/>
                <a:gd name="connsiteY16" fmla="*/ 67643 h 248142"/>
                <a:gd name="connsiteX17" fmla="*/ 842922 w 2554364"/>
                <a:gd name="connsiteY17" fmla="*/ 89946 h 248142"/>
                <a:gd name="connsiteX18" fmla="*/ 867268 w 2554364"/>
                <a:gd name="connsiteY18" fmla="*/ 65262 h 248142"/>
                <a:gd name="connsiteX19" fmla="*/ 891081 w 2554364"/>
                <a:gd name="connsiteY19" fmla="*/ 24780 h 248142"/>
                <a:gd name="connsiteX20" fmla="*/ 938706 w 2554364"/>
                <a:gd name="connsiteY20" fmla="*/ 65262 h 248142"/>
                <a:gd name="connsiteX21" fmla="*/ 1008542 w 2554364"/>
                <a:gd name="connsiteY21" fmla="*/ 2 h 248142"/>
                <a:gd name="connsiteX22" fmla="*/ 1055387 w 2554364"/>
                <a:gd name="connsiteY22" fmla="*/ 62880 h 248142"/>
                <a:gd name="connsiteX23" fmla="*/ 1121777 w 2554364"/>
                <a:gd name="connsiteY23" fmla="*/ 6901 h 248142"/>
                <a:gd name="connsiteX24" fmla="*/ 1170465 w 2554364"/>
                <a:gd name="connsiteY24" fmla="*/ 45382 h 248142"/>
                <a:gd name="connsiteX25" fmla="*/ 1224992 w 2554364"/>
                <a:gd name="connsiteY25" fmla="*/ 22674 h 248142"/>
                <a:gd name="connsiteX26" fmla="*/ 1260603 w 2554364"/>
                <a:gd name="connsiteY26" fmla="*/ 60674 h 248142"/>
                <a:gd name="connsiteX27" fmla="*/ 1302154 w 2554364"/>
                <a:gd name="connsiteY27" fmla="*/ 38823 h 248142"/>
                <a:gd name="connsiteX28" fmla="*/ 1342247 w 2554364"/>
                <a:gd name="connsiteY28" fmla="*/ 83834 h 248142"/>
                <a:gd name="connsiteX29" fmla="*/ 1393001 w 2554364"/>
                <a:gd name="connsiteY29" fmla="*/ 59296 h 248142"/>
                <a:gd name="connsiteX30" fmla="*/ 1430741 w 2554364"/>
                <a:gd name="connsiteY30" fmla="*/ 104818 h 248142"/>
                <a:gd name="connsiteX31" fmla="*/ 1488847 w 2554364"/>
                <a:gd name="connsiteY31" fmla="*/ 99352 h 248142"/>
                <a:gd name="connsiteX32" fmla="*/ 1518594 w 2554364"/>
                <a:gd name="connsiteY32" fmla="*/ 141374 h 248142"/>
                <a:gd name="connsiteX33" fmla="*/ 1569986 w 2554364"/>
                <a:gd name="connsiteY33" fmla="*/ 139965 h 248142"/>
                <a:gd name="connsiteX34" fmla="*/ 1599377 w 2554364"/>
                <a:gd name="connsiteY34" fmla="*/ 179820 h 248142"/>
                <a:gd name="connsiteX35" fmla="*/ 1645156 w 2554364"/>
                <a:gd name="connsiteY35" fmla="*/ 172921 h 248142"/>
                <a:gd name="connsiteX36" fmla="*/ 1701666 w 2554364"/>
                <a:gd name="connsiteY36" fmla="*/ 200531 h 248142"/>
                <a:gd name="connsiteX37" fmla="*/ 1763168 w 2554364"/>
                <a:gd name="connsiteY37" fmla="*/ 217793 h 248142"/>
                <a:gd name="connsiteX38" fmla="*/ 1846208 w 2554364"/>
                <a:gd name="connsiteY38" fmla="*/ 232807 h 248142"/>
                <a:gd name="connsiteX39" fmla="*/ 1910750 w 2554364"/>
                <a:gd name="connsiteY39" fmla="*/ 240822 h 248142"/>
                <a:gd name="connsiteX40" fmla="*/ 1984034 w 2554364"/>
                <a:gd name="connsiteY40" fmla="*/ 231079 h 248142"/>
                <a:gd name="connsiteX41" fmla="*/ 2043422 w 2554364"/>
                <a:gd name="connsiteY41" fmla="*/ 244509 h 248142"/>
                <a:gd name="connsiteX42" fmla="*/ 2116565 w 2554364"/>
                <a:gd name="connsiteY42" fmla="*/ 235909 h 248142"/>
                <a:gd name="connsiteX43" fmla="*/ 2208652 w 2554364"/>
                <a:gd name="connsiteY43" fmla="*/ 241257 h 248142"/>
                <a:gd name="connsiteX44" fmla="*/ 2265656 w 2554364"/>
                <a:gd name="connsiteY44" fmla="*/ 233637 h 248142"/>
                <a:gd name="connsiteX45" fmla="*/ 2321639 w 2554364"/>
                <a:gd name="connsiteY45" fmla="*/ 247229 h 248142"/>
                <a:gd name="connsiteX46" fmla="*/ 2394535 w 2554364"/>
                <a:gd name="connsiteY46" fmla="*/ 234672 h 248142"/>
                <a:gd name="connsiteX47" fmla="*/ 2477201 w 2554364"/>
                <a:gd name="connsiteY47" fmla="*/ 248128 h 248142"/>
                <a:gd name="connsiteX48" fmla="*/ 2517436 w 2554364"/>
                <a:gd name="connsiteY48" fmla="*/ 236535 h 248142"/>
                <a:gd name="connsiteX49" fmla="*/ 2554364 w 2554364"/>
                <a:gd name="connsiteY49" fmla="*/ 240644 h 248142"/>
                <a:gd name="connsiteX0" fmla="*/ 0 w 2554364"/>
                <a:gd name="connsiteY0" fmla="*/ 245230 h 248142"/>
                <a:gd name="connsiteX1" fmla="*/ 57757 w 2554364"/>
                <a:gd name="connsiteY1" fmla="*/ 237603 h 248142"/>
                <a:gd name="connsiteX2" fmla="*/ 133774 w 2554364"/>
                <a:gd name="connsiteY2" fmla="*/ 230530 h 248142"/>
                <a:gd name="connsiteX3" fmla="*/ 209470 w 2554364"/>
                <a:gd name="connsiteY3" fmla="*/ 237542 h 248142"/>
                <a:gd name="connsiteX4" fmla="*/ 259365 w 2554364"/>
                <a:gd name="connsiteY4" fmla="*/ 216809 h 248142"/>
                <a:gd name="connsiteX5" fmla="*/ 313957 w 2554364"/>
                <a:gd name="connsiteY5" fmla="*/ 225867 h 248142"/>
                <a:gd name="connsiteX6" fmla="*/ 387880 w 2554364"/>
                <a:gd name="connsiteY6" fmla="*/ 214274 h 248142"/>
                <a:gd name="connsiteX7" fmla="*/ 464796 w 2554364"/>
                <a:gd name="connsiteY7" fmla="*/ 209021 h 248142"/>
                <a:gd name="connsiteX8" fmla="*/ 504354 w 2554364"/>
                <a:gd name="connsiteY8" fmla="*/ 180134 h 248142"/>
                <a:gd name="connsiteX9" fmla="*/ 533852 w 2554364"/>
                <a:gd name="connsiteY9" fmla="*/ 198842 h 248142"/>
                <a:gd name="connsiteX10" fmla="*/ 582690 w 2554364"/>
                <a:gd name="connsiteY10" fmla="*/ 165465 h 248142"/>
                <a:gd name="connsiteX11" fmla="*/ 660985 w 2554364"/>
                <a:gd name="connsiteY11" fmla="*/ 159492 h 248142"/>
                <a:gd name="connsiteX12" fmla="*/ 685719 w 2554364"/>
                <a:gd name="connsiteY12" fmla="*/ 123410 h 248142"/>
                <a:gd name="connsiteX13" fmla="*/ 717599 w 2554364"/>
                <a:gd name="connsiteY13" fmla="*/ 140373 h 248142"/>
                <a:gd name="connsiteX14" fmla="*/ 757588 w 2554364"/>
                <a:gd name="connsiteY14" fmla="*/ 98367 h 248142"/>
                <a:gd name="connsiteX15" fmla="*/ 800308 w 2554364"/>
                <a:gd name="connsiteY15" fmla="*/ 107064 h 248142"/>
                <a:gd name="connsiteX16" fmla="*/ 814881 w 2554364"/>
                <a:gd name="connsiteY16" fmla="*/ 67643 h 248142"/>
                <a:gd name="connsiteX17" fmla="*/ 842922 w 2554364"/>
                <a:gd name="connsiteY17" fmla="*/ 89946 h 248142"/>
                <a:gd name="connsiteX18" fmla="*/ 867268 w 2554364"/>
                <a:gd name="connsiteY18" fmla="*/ 65262 h 248142"/>
                <a:gd name="connsiteX19" fmla="*/ 891081 w 2554364"/>
                <a:gd name="connsiteY19" fmla="*/ 24780 h 248142"/>
                <a:gd name="connsiteX20" fmla="*/ 938706 w 2554364"/>
                <a:gd name="connsiteY20" fmla="*/ 65262 h 248142"/>
                <a:gd name="connsiteX21" fmla="*/ 1008542 w 2554364"/>
                <a:gd name="connsiteY21" fmla="*/ 2 h 248142"/>
                <a:gd name="connsiteX22" fmla="*/ 1055387 w 2554364"/>
                <a:gd name="connsiteY22" fmla="*/ 62880 h 248142"/>
                <a:gd name="connsiteX23" fmla="*/ 1121777 w 2554364"/>
                <a:gd name="connsiteY23" fmla="*/ 6901 h 248142"/>
                <a:gd name="connsiteX24" fmla="*/ 1170465 w 2554364"/>
                <a:gd name="connsiteY24" fmla="*/ 45382 h 248142"/>
                <a:gd name="connsiteX25" fmla="*/ 1224992 w 2554364"/>
                <a:gd name="connsiteY25" fmla="*/ 22674 h 248142"/>
                <a:gd name="connsiteX26" fmla="*/ 1260603 w 2554364"/>
                <a:gd name="connsiteY26" fmla="*/ 60674 h 248142"/>
                <a:gd name="connsiteX27" fmla="*/ 1302154 w 2554364"/>
                <a:gd name="connsiteY27" fmla="*/ 38823 h 248142"/>
                <a:gd name="connsiteX28" fmla="*/ 1342247 w 2554364"/>
                <a:gd name="connsiteY28" fmla="*/ 83834 h 248142"/>
                <a:gd name="connsiteX29" fmla="*/ 1393001 w 2554364"/>
                <a:gd name="connsiteY29" fmla="*/ 59296 h 248142"/>
                <a:gd name="connsiteX30" fmla="*/ 1430741 w 2554364"/>
                <a:gd name="connsiteY30" fmla="*/ 104818 h 248142"/>
                <a:gd name="connsiteX31" fmla="*/ 1488847 w 2554364"/>
                <a:gd name="connsiteY31" fmla="*/ 99352 h 248142"/>
                <a:gd name="connsiteX32" fmla="*/ 1518594 w 2554364"/>
                <a:gd name="connsiteY32" fmla="*/ 141374 h 248142"/>
                <a:gd name="connsiteX33" fmla="*/ 1569986 w 2554364"/>
                <a:gd name="connsiteY33" fmla="*/ 139965 h 248142"/>
                <a:gd name="connsiteX34" fmla="*/ 1599377 w 2554364"/>
                <a:gd name="connsiteY34" fmla="*/ 179820 h 248142"/>
                <a:gd name="connsiteX35" fmla="*/ 1645156 w 2554364"/>
                <a:gd name="connsiteY35" fmla="*/ 172921 h 248142"/>
                <a:gd name="connsiteX36" fmla="*/ 1701666 w 2554364"/>
                <a:gd name="connsiteY36" fmla="*/ 200531 h 248142"/>
                <a:gd name="connsiteX37" fmla="*/ 1763168 w 2554364"/>
                <a:gd name="connsiteY37" fmla="*/ 217793 h 248142"/>
                <a:gd name="connsiteX38" fmla="*/ 1846208 w 2554364"/>
                <a:gd name="connsiteY38" fmla="*/ 232807 h 248142"/>
                <a:gd name="connsiteX39" fmla="*/ 1910750 w 2554364"/>
                <a:gd name="connsiteY39" fmla="*/ 240822 h 248142"/>
                <a:gd name="connsiteX40" fmla="*/ 1984034 w 2554364"/>
                <a:gd name="connsiteY40" fmla="*/ 231079 h 248142"/>
                <a:gd name="connsiteX41" fmla="*/ 2043422 w 2554364"/>
                <a:gd name="connsiteY41" fmla="*/ 244509 h 248142"/>
                <a:gd name="connsiteX42" fmla="*/ 2116565 w 2554364"/>
                <a:gd name="connsiteY42" fmla="*/ 235909 h 248142"/>
                <a:gd name="connsiteX43" fmla="*/ 2208652 w 2554364"/>
                <a:gd name="connsiteY43" fmla="*/ 241257 h 248142"/>
                <a:gd name="connsiteX44" fmla="*/ 2265656 w 2554364"/>
                <a:gd name="connsiteY44" fmla="*/ 233637 h 248142"/>
                <a:gd name="connsiteX45" fmla="*/ 2321639 w 2554364"/>
                <a:gd name="connsiteY45" fmla="*/ 247229 h 248142"/>
                <a:gd name="connsiteX46" fmla="*/ 2394535 w 2554364"/>
                <a:gd name="connsiteY46" fmla="*/ 234672 h 248142"/>
                <a:gd name="connsiteX47" fmla="*/ 2477201 w 2554364"/>
                <a:gd name="connsiteY47" fmla="*/ 248128 h 248142"/>
                <a:gd name="connsiteX48" fmla="*/ 2517436 w 2554364"/>
                <a:gd name="connsiteY48" fmla="*/ 236535 h 248142"/>
                <a:gd name="connsiteX49" fmla="*/ 2554364 w 2554364"/>
                <a:gd name="connsiteY49" fmla="*/ 240644 h 248142"/>
                <a:gd name="connsiteX0" fmla="*/ 0 w 2554364"/>
                <a:gd name="connsiteY0" fmla="*/ 245230 h 248142"/>
                <a:gd name="connsiteX1" fmla="*/ 57757 w 2554364"/>
                <a:gd name="connsiteY1" fmla="*/ 237603 h 248142"/>
                <a:gd name="connsiteX2" fmla="*/ 133774 w 2554364"/>
                <a:gd name="connsiteY2" fmla="*/ 230530 h 248142"/>
                <a:gd name="connsiteX3" fmla="*/ 209470 w 2554364"/>
                <a:gd name="connsiteY3" fmla="*/ 237542 h 248142"/>
                <a:gd name="connsiteX4" fmla="*/ 259365 w 2554364"/>
                <a:gd name="connsiteY4" fmla="*/ 216809 h 248142"/>
                <a:gd name="connsiteX5" fmla="*/ 313957 w 2554364"/>
                <a:gd name="connsiteY5" fmla="*/ 225867 h 248142"/>
                <a:gd name="connsiteX6" fmla="*/ 387880 w 2554364"/>
                <a:gd name="connsiteY6" fmla="*/ 214274 h 248142"/>
                <a:gd name="connsiteX7" fmla="*/ 464796 w 2554364"/>
                <a:gd name="connsiteY7" fmla="*/ 214682 h 248142"/>
                <a:gd name="connsiteX8" fmla="*/ 504354 w 2554364"/>
                <a:gd name="connsiteY8" fmla="*/ 180134 h 248142"/>
                <a:gd name="connsiteX9" fmla="*/ 533852 w 2554364"/>
                <a:gd name="connsiteY9" fmla="*/ 198842 h 248142"/>
                <a:gd name="connsiteX10" fmla="*/ 582690 w 2554364"/>
                <a:gd name="connsiteY10" fmla="*/ 165465 h 248142"/>
                <a:gd name="connsiteX11" fmla="*/ 660985 w 2554364"/>
                <a:gd name="connsiteY11" fmla="*/ 159492 h 248142"/>
                <a:gd name="connsiteX12" fmla="*/ 685719 w 2554364"/>
                <a:gd name="connsiteY12" fmla="*/ 123410 h 248142"/>
                <a:gd name="connsiteX13" fmla="*/ 717599 w 2554364"/>
                <a:gd name="connsiteY13" fmla="*/ 140373 h 248142"/>
                <a:gd name="connsiteX14" fmla="*/ 757588 w 2554364"/>
                <a:gd name="connsiteY14" fmla="*/ 98367 h 248142"/>
                <a:gd name="connsiteX15" fmla="*/ 800308 w 2554364"/>
                <a:gd name="connsiteY15" fmla="*/ 107064 h 248142"/>
                <a:gd name="connsiteX16" fmla="*/ 814881 w 2554364"/>
                <a:gd name="connsiteY16" fmla="*/ 67643 h 248142"/>
                <a:gd name="connsiteX17" fmla="*/ 842922 w 2554364"/>
                <a:gd name="connsiteY17" fmla="*/ 89946 h 248142"/>
                <a:gd name="connsiteX18" fmla="*/ 867268 w 2554364"/>
                <a:gd name="connsiteY18" fmla="*/ 65262 h 248142"/>
                <a:gd name="connsiteX19" fmla="*/ 891081 w 2554364"/>
                <a:gd name="connsiteY19" fmla="*/ 24780 h 248142"/>
                <a:gd name="connsiteX20" fmla="*/ 938706 w 2554364"/>
                <a:gd name="connsiteY20" fmla="*/ 65262 h 248142"/>
                <a:gd name="connsiteX21" fmla="*/ 1008542 w 2554364"/>
                <a:gd name="connsiteY21" fmla="*/ 2 h 248142"/>
                <a:gd name="connsiteX22" fmla="*/ 1055387 w 2554364"/>
                <a:gd name="connsiteY22" fmla="*/ 62880 h 248142"/>
                <a:gd name="connsiteX23" fmla="*/ 1121777 w 2554364"/>
                <a:gd name="connsiteY23" fmla="*/ 6901 h 248142"/>
                <a:gd name="connsiteX24" fmla="*/ 1170465 w 2554364"/>
                <a:gd name="connsiteY24" fmla="*/ 45382 h 248142"/>
                <a:gd name="connsiteX25" fmla="*/ 1224992 w 2554364"/>
                <a:gd name="connsiteY25" fmla="*/ 22674 h 248142"/>
                <a:gd name="connsiteX26" fmla="*/ 1260603 w 2554364"/>
                <a:gd name="connsiteY26" fmla="*/ 60674 h 248142"/>
                <a:gd name="connsiteX27" fmla="*/ 1302154 w 2554364"/>
                <a:gd name="connsiteY27" fmla="*/ 38823 h 248142"/>
                <a:gd name="connsiteX28" fmla="*/ 1342247 w 2554364"/>
                <a:gd name="connsiteY28" fmla="*/ 83834 h 248142"/>
                <a:gd name="connsiteX29" fmla="*/ 1393001 w 2554364"/>
                <a:gd name="connsiteY29" fmla="*/ 59296 h 248142"/>
                <a:gd name="connsiteX30" fmla="*/ 1430741 w 2554364"/>
                <a:gd name="connsiteY30" fmla="*/ 104818 h 248142"/>
                <a:gd name="connsiteX31" fmla="*/ 1488847 w 2554364"/>
                <a:gd name="connsiteY31" fmla="*/ 99352 h 248142"/>
                <a:gd name="connsiteX32" fmla="*/ 1518594 w 2554364"/>
                <a:gd name="connsiteY32" fmla="*/ 141374 h 248142"/>
                <a:gd name="connsiteX33" fmla="*/ 1569986 w 2554364"/>
                <a:gd name="connsiteY33" fmla="*/ 139965 h 248142"/>
                <a:gd name="connsiteX34" fmla="*/ 1599377 w 2554364"/>
                <a:gd name="connsiteY34" fmla="*/ 179820 h 248142"/>
                <a:gd name="connsiteX35" fmla="*/ 1645156 w 2554364"/>
                <a:gd name="connsiteY35" fmla="*/ 172921 h 248142"/>
                <a:gd name="connsiteX36" fmla="*/ 1701666 w 2554364"/>
                <a:gd name="connsiteY36" fmla="*/ 200531 h 248142"/>
                <a:gd name="connsiteX37" fmla="*/ 1763168 w 2554364"/>
                <a:gd name="connsiteY37" fmla="*/ 217793 h 248142"/>
                <a:gd name="connsiteX38" fmla="*/ 1846208 w 2554364"/>
                <a:gd name="connsiteY38" fmla="*/ 232807 h 248142"/>
                <a:gd name="connsiteX39" fmla="*/ 1910750 w 2554364"/>
                <a:gd name="connsiteY39" fmla="*/ 240822 h 248142"/>
                <a:gd name="connsiteX40" fmla="*/ 1984034 w 2554364"/>
                <a:gd name="connsiteY40" fmla="*/ 231079 h 248142"/>
                <a:gd name="connsiteX41" fmla="*/ 2043422 w 2554364"/>
                <a:gd name="connsiteY41" fmla="*/ 244509 h 248142"/>
                <a:gd name="connsiteX42" fmla="*/ 2116565 w 2554364"/>
                <a:gd name="connsiteY42" fmla="*/ 235909 h 248142"/>
                <a:gd name="connsiteX43" fmla="*/ 2208652 w 2554364"/>
                <a:gd name="connsiteY43" fmla="*/ 241257 h 248142"/>
                <a:gd name="connsiteX44" fmla="*/ 2265656 w 2554364"/>
                <a:gd name="connsiteY44" fmla="*/ 233637 h 248142"/>
                <a:gd name="connsiteX45" fmla="*/ 2321639 w 2554364"/>
                <a:gd name="connsiteY45" fmla="*/ 247229 h 248142"/>
                <a:gd name="connsiteX46" fmla="*/ 2394535 w 2554364"/>
                <a:gd name="connsiteY46" fmla="*/ 234672 h 248142"/>
                <a:gd name="connsiteX47" fmla="*/ 2477201 w 2554364"/>
                <a:gd name="connsiteY47" fmla="*/ 248128 h 248142"/>
                <a:gd name="connsiteX48" fmla="*/ 2517436 w 2554364"/>
                <a:gd name="connsiteY48" fmla="*/ 236535 h 248142"/>
                <a:gd name="connsiteX49" fmla="*/ 2554364 w 2554364"/>
                <a:gd name="connsiteY49" fmla="*/ 240644 h 248142"/>
                <a:gd name="connsiteX0" fmla="*/ 0 w 2554364"/>
                <a:gd name="connsiteY0" fmla="*/ 245230 h 248142"/>
                <a:gd name="connsiteX1" fmla="*/ 57757 w 2554364"/>
                <a:gd name="connsiteY1" fmla="*/ 237603 h 248142"/>
                <a:gd name="connsiteX2" fmla="*/ 133774 w 2554364"/>
                <a:gd name="connsiteY2" fmla="*/ 230530 h 248142"/>
                <a:gd name="connsiteX3" fmla="*/ 209470 w 2554364"/>
                <a:gd name="connsiteY3" fmla="*/ 237542 h 248142"/>
                <a:gd name="connsiteX4" fmla="*/ 259365 w 2554364"/>
                <a:gd name="connsiteY4" fmla="*/ 216809 h 248142"/>
                <a:gd name="connsiteX5" fmla="*/ 313957 w 2554364"/>
                <a:gd name="connsiteY5" fmla="*/ 225867 h 248142"/>
                <a:gd name="connsiteX6" fmla="*/ 361822 w 2554364"/>
                <a:gd name="connsiteY6" fmla="*/ 229546 h 248142"/>
                <a:gd name="connsiteX7" fmla="*/ 387880 w 2554364"/>
                <a:gd name="connsiteY7" fmla="*/ 214274 h 248142"/>
                <a:gd name="connsiteX8" fmla="*/ 464796 w 2554364"/>
                <a:gd name="connsiteY8" fmla="*/ 214682 h 248142"/>
                <a:gd name="connsiteX9" fmla="*/ 504354 w 2554364"/>
                <a:gd name="connsiteY9" fmla="*/ 180134 h 248142"/>
                <a:gd name="connsiteX10" fmla="*/ 533852 w 2554364"/>
                <a:gd name="connsiteY10" fmla="*/ 198842 h 248142"/>
                <a:gd name="connsiteX11" fmla="*/ 582690 w 2554364"/>
                <a:gd name="connsiteY11" fmla="*/ 165465 h 248142"/>
                <a:gd name="connsiteX12" fmla="*/ 660985 w 2554364"/>
                <a:gd name="connsiteY12" fmla="*/ 159492 h 248142"/>
                <a:gd name="connsiteX13" fmla="*/ 685719 w 2554364"/>
                <a:gd name="connsiteY13" fmla="*/ 123410 h 248142"/>
                <a:gd name="connsiteX14" fmla="*/ 717599 w 2554364"/>
                <a:gd name="connsiteY14" fmla="*/ 140373 h 248142"/>
                <a:gd name="connsiteX15" fmla="*/ 757588 w 2554364"/>
                <a:gd name="connsiteY15" fmla="*/ 98367 h 248142"/>
                <a:gd name="connsiteX16" fmla="*/ 800308 w 2554364"/>
                <a:gd name="connsiteY16" fmla="*/ 107064 h 248142"/>
                <a:gd name="connsiteX17" fmla="*/ 814881 w 2554364"/>
                <a:gd name="connsiteY17" fmla="*/ 67643 h 248142"/>
                <a:gd name="connsiteX18" fmla="*/ 842922 w 2554364"/>
                <a:gd name="connsiteY18" fmla="*/ 89946 h 248142"/>
                <a:gd name="connsiteX19" fmla="*/ 867268 w 2554364"/>
                <a:gd name="connsiteY19" fmla="*/ 65262 h 248142"/>
                <a:gd name="connsiteX20" fmla="*/ 891081 w 2554364"/>
                <a:gd name="connsiteY20" fmla="*/ 24780 h 248142"/>
                <a:gd name="connsiteX21" fmla="*/ 938706 w 2554364"/>
                <a:gd name="connsiteY21" fmla="*/ 65262 h 248142"/>
                <a:gd name="connsiteX22" fmla="*/ 1008542 w 2554364"/>
                <a:gd name="connsiteY22" fmla="*/ 2 h 248142"/>
                <a:gd name="connsiteX23" fmla="*/ 1055387 w 2554364"/>
                <a:gd name="connsiteY23" fmla="*/ 62880 h 248142"/>
                <a:gd name="connsiteX24" fmla="*/ 1121777 w 2554364"/>
                <a:gd name="connsiteY24" fmla="*/ 6901 h 248142"/>
                <a:gd name="connsiteX25" fmla="*/ 1170465 w 2554364"/>
                <a:gd name="connsiteY25" fmla="*/ 45382 h 248142"/>
                <a:gd name="connsiteX26" fmla="*/ 1224992 w 2554364"/>
                <a:gd name="connsiteY26" fmla="*/ 22674 h 248142"/>
                <a:gd name="connsiteX27" fmla="*/ 1260603 w 2554364"/>
                <a:gd name="connsiteY27" fmla="*/ 60674 h 248142"/>
                <a:gd name="connsiteX28" fmla="*/ 1302154 w 2554364"/>
                <a:gd name="connsiteY28" fmla="*/ 38823 h 248142"/>
                <a:gd name="connsiteX29" fmla="*/ 1342247 w 2554364"/>
                <a:gd name="connsiteY29" fmla="*/ 83834 h 248142"/>
                <a:gd name="connsiteX30" fmla="*/ 1393001 w 2554364"/>
                <a:gd name="connsiteY30" fmla="*/ 59296 h 248142"/>
                <a:gd name="connsiteX31" fmla="*/ 1430741 w 2554364"/>
                <a:gd name="connsiteY31" fmla="*/ 104818 h 248142"/>
                <a:gd name="connsiteX32" fmla="*/ 1488847 w 2554364"/>
                <a:gd name="connsiteY32" fmla="*/ 99352 h 248142"/>
                <a:gd name="connsiteX33" fmla="*/ 1518594 w 2554364"/>
                <a:gd name="connsiteY33" fmla="*/ 141374 h 248142"/>
                <a:gd name="connsiteX34" fmla="*/ 1569986 w 2554364"/>
                <a:gd name="connsiteY34" fmla="*/ 139965 h 248142"/>
                <a:gd name="connsiteX35" fmla="*/ 1599377 w 2554364"/>
                <a:gd name="connsiteY35" fmla="*/ 179820 h 248142"/>
                <a:gd name="connsiteX36" fmla="*/ 1645156 w 2554364"/>
                <a:gd name="connsiteY36" fmla="*/ 172921 h 248142"/>
                <a:gd name="connsiteX37" fmla="*/ 1701666 w 2554364"/>
                <a:gd name="connsiteY37" fmla="*/ 200531 h 248142"/>
                <a:gd name="connsiteX38" fmla="*/ 1763168 w 2554364"/>
                <a:gd name="connsiteY38" fmla="*/ 217793 h 248142"/>
                <a:gd name="connsiteX39" fmla="*/ 1846208 w 2554364"/>
                <a:gd name="connsiteY39" fmla="*/ 232807 h 248142"/>
                <a:gd name="connsiteX40" fmla="*/ 1910750 w 2554364"/>
                <a:gd name="connsiteY40" fmla="*/ 240822 h 248142"/>
                <a:gd name="connsiteX41" fmla="*/ 1984034 w 2554364"/>
                <a:gd name="connsiteY41" fmla="*/ 231079 h 248142"/>
                <a:gd name="connsiteX42" fmla="*/ 2043422 w 2554364"/>
                <a:gd name="connsiteY42" fmla="*/ 244509 h 248142"/>
                <a:gd name="connsiteX43" fmla="*/ 2116565 w 2554364"/>
                <a:gd name="connsiteY43" fmla="*/ 235909 h 248142"/>
                <a:gd name="connsiteX44" fmla="*/ 2208652 w 2554364"/>
                <a:gd name="connsiteY44" fmla="*/ 241257 h 248142"/>
                <a:gd name="connsiteX45" fmla="*/ 2265656 w 2554364"/>
                <a:gd name="connsiteY45" fmla="*/ 233637 h 248142"/>
                <a:gd name="connsiteX46" fmla="*/ 2321639 w 2554364"/>
                <a:gd name="connsiteY46" fmla="*/ 247229 h 248142"/>
                <a:gd name="connsiteX47" fmla="*/ 2394535 w 2554364"/>
                <a:gd name="connsiteY47" fmla="*/ 234672 h 248142"/>
                <a:gd name="connsiteX48" fmla="*/ 2477201 w 2554364"/>
                <a:gd name="connsiteY48" fmla="*/ 248128 h 248142"/>
                <a:gd name="connsiteX49" fmla="*/ 2517436 w 2554364"/>
                <a:gd name="connsiteY49" fmla="*/ 236535 h 248142"/>
                <a:gd name="connsiteX50" fmla="*/ 2554364 w 2554364"/>
                <a:gd name="connsiteY50" fmla="*/ 240644 h 248142"/>
                <a:gd name="connsiteX0" fmla="*/ 0 w 2554364"/>
                <a:gd name="connsiteY0" fmla="*/ 245230 h 248142"/>
                <a:gd name="connsiteX1" fmla="*/ 57757 w 2554364"/>
                <a:gd name="connsiteY1" fmla="*/ 237603 h 248142"/>
                <a:gd name="connsiteX2" fmla="*/ 133774 w 2554364"/>
                <a:gd name="connsiteY2" fmla="*/ 230530 h 248142"/>
                <a:gd name="connsiteX3" fmla="*/ 209470 w 2554364"/>
                <a:gd name="connsiteY3" fmla="*/ 237542 h 248142"/>
                <a:gd name="connsiteX4" fmla="*/ 259365 w 2554364"/>
                <a:gd name="connsiteY4" fmla="*/ 216809 h 248142"/>
                <a:gd name="connsiteX5" fmla="*/ 313957 w 2554364"/>
                <a:gd name="connsiteY5" fmla="*/ 225867 h 248142"/>
                <a:gd name="connsiteX6" fmla="*/ 361822 w 2554364"/>
                <a:gd name="connsiteY6" fmla="*/ 229546 h 248142"/>
                <a:gd name="connsiteX7" fmla="*/ 387880 w 2554364"/>
                <a:gd name="connsiteY7" fmla="*/ 205783 h 248142"/>
                <a:gd name="connsiteX8" fmla="*/ 464796 w 2554364"/>
                <a:gd name="connsiteY8" fmla="*/ 214682 h 248142"/>
                <a:gd name="connsiteX9" fmla="*/ 504354 w 2554364"/>
                <a:gd name="connsiteY9" fmla="*/ 180134 h 248142"/>
                <a:gd name="connsiteX10" fmla="*/ 533852 w 2554364"/>
                <a:gd name="connsiteY10" fmla="*/ 198842 h 248142"/>
                <a:gd name="connsiteX11" fmla="*/ 582690 w 2554364"/>
                <a:gd name="connsiteY11" fmla="*/ 165465 h 248142"/>
                <a:gd name="connsiteX12" fmla="*/ 660985 w 2554364"/>
                <a:gd name="connsiteY12" fmla="*/ 159492 h 248142"/>
                <a:gd name="connsiteX13" fmla="*/ 685719 w 2554364"/>
                <a:gd name="connsiteY13" fmla="*/ 123410 h 248142"/>
                <a:gd name="connsiteX14" fmla="*/ 717599 w 2554364"/>
                <a:gd name="connsiteY14" fmla="*/ 140373 h 248142"/>
                <a:gd name="connsiteX15" fmla="*/ 757588 w 2554364"/>
                <a:gd name="connsiteY15" fmla="*/ 98367 h 248142"/>
                <a:gd name="connsiteX16" fmla="*/ 800308 w 2554364"/>
                <a:gd name="connsiteY16" fmla="*/ 107064 h 248142"/>
                <a:gd name="connsiteX17" fmla="*/ 814881 w 2554364"/>
                <a:gd name="connsiteY17" fmla="*/ 67643 h 248142"/>
                <a:gd name="connsiteX18" fmla="*/ 842922 w 2554364"/>
                <a:gd name="connsiteY18" fmla="*/ 89946 h 248142"/>
                <a:gd name="connsiteX19" fmla="*/ 867268 w 2554364"/>
                <a:gd name="connsiteY19" fmla="*/ 65262 h 248142"/>
                <a:gd name="connsiteX20" fmla="*/ 891081 w 2554364"/>
                <a:gd name="connsiteY20" fmla="*/ 24780 h 248142"/>
                <a:gd name="connsiteX21" fmla="*/ 938706 w 2554364"/>
                <a:gd name="connsiteY21" fmla="*/ 65262 h 248142"/>
                <a:gd name="connsiteX22" fmla="*/ 1008542 w 2554364"/>
                <a:gd name="connsiteY22" fmla="*/ 2 h 248142"/>
                <a:gd name="connsiteX23" fmla="*/ 1055387 w 2554364"/>
                <a:gd name="connsiteY23" fmla="*/ 62880 h 248142"/>
                <a:gd name="connsiteX24" fmla="*/ 1121777 w 2554364"/>
                <a:gd name="connsiteY24" fmla="*/ 6901 h 248142"/>
                <a:gd name="connsiteX25" fmla="*/ 1170465 w 2554364"/>
                <a:gd name="connsiteY25" fmla="*/ 45382 h 248142"/>
                <a:gd name="connsiteX26" fmla="*/ 1224992 w 2554364"/>
                <a:gd name="connsiteY26" fmla="*/ 22674 h 248142"/>
                <a:gd name="connsiteX27" fmla="*/ 1260603 w 2554364"/>
                <a:gd name="connsiteY27" fmla="*/ 60674 h 248142"/>
                <a:gd name="connsiteX28" fmla="*/ 1302154 w 2554364"/>
                <a:gd name="connsiteY28" fmla="*/ 38823 h 248142"/>
                <a:gd name="connsiteX29" fmla="*/ 1342247 w 2554364"/>
                <a:gd name="connsiteY29" fmla="*/ 83834 h 248142"/>
                <a:gd name="connsiteX30" fmla="*/ 1393001 w 2554364"/>
                <a:gd name="connsiteY30" fmla="*/ 59296 h 248142"/>
                <a:gd name="connsiteX31" fmla="*/ 1430741 w 2554364"/>
                <a:gd name="connsiteY31" fmla="*/ 104818 h 248142"/>
                <a:gd name="connsiteX32" fmla="*/ 1488847 w 2554364"/>
                <a:gd name="connsiteY32" fmla="*/ 99352 h 248142"/>
                <a:gd name="connsiteX33" fmla="*/ 1518594 w 2554364"/>
                <a:gd name="connsiteY33" fmla="*/ 141374 h 248142"/>
                <a:gd name="connsiteX34" fmla="*/ 1569986 w 2554364"/>
                <a:gd name="connsiteY34" fmla="*/ 139965 h 248142"/>
                <a:gd name="connsiteX35" fmla="*/ 1599377 w 2554364"/>
                <a:gd name="connsiteY35" fmla="*/ 179820 h 248142"/>
                <a:gd name="connsiteX36" fmla="*/ 1645156 w 2554364"/>
                <a:gd name="connsiteY36" fmla="*/ 172921 h 248142"/>
                <a:gd name="connsiteX37" fmla="*/ 1701666 w 2554364"/>
                <a:gd name="connsiteY37" fmla="*/ 200531 h 248142"/>
                <a:gd name="connsiteX38" fmla="*/ 1763168 w 2554364"/>
                <a:gd name="connsiteY38" fmla="*/ 217793 h 248142"/>
                <a:gd name="connsiteX39" fmla="*/ 1846208 w 2554364"/>
                <a:gd name="connsiteY39" fmla="*/ 232807 h 248142"/>
                <a:gd name="connsiteX40" fmla="*/ 1910750 w 2554364"/>
                <a:gd name="connsiteY40" fmla="*/ 240822 h 248142"/>
                <a:gd name="connsiteX41" fmla="*/ 1984034 w 2554364"/>
                <a:gd name="connsiteY41" fmla="*/ 231079 h 248142"/>
                <a:gd name="connsiteX42" fmla="*/ 2043422 w 2554364"/>
                <a:gd name="connsiteY42" fmla="*/ 244509 h 248142"/>
                <a:gd name="connsiteX43" fmla="*/ 2116565 w 2554364"/>
                <a:gd name="connsiteY43" fmla="*/ 235909 h 248142"/>
                <a:gd name="connsiteX44" fmla="*/ 2208652 w 2554364"/>
                <a:gd name="connsiteY44" fmla="*/ 241257 h 248142"/>
                <a:gd name="connsiteX45" fmla="*/ 2265656 w 2554364"/>
                <a:gd name="connsiteY45" fmla="*/ 233637 h 248142"/>
                <a:gd name="connsiteX46" fmla="*/ 2321639 w 2554364"/>
                <a:gd name="connsiteY46" fmla="*/ 247229 h 248142"/>
                <a:gd name="connsiteX47" fmla="*/ 2394535 w 2554364"/>
                <a:gd name="connsiteY47" fmla="*/ 234672 h 248142"/>
                <a:gd name="connsiteX48" fmla="*/ 2477201 w 2554364"/>
                <a:gd name="connsiteY48" fmla="*/ 248128 h 248142"/>
                <a:gd name="connsiteX49" fmla="*/ 2517436 w 2554364"/>
                <a:gd name="connsiteY49" fmla="*/ 236535 h 248142"/>
                <a:gd name="connsiteX50" fmla="*/ 2554364 w 2554364"/>
                <a:gd name="connsiteY50" fmla="*/ 240644 h 248142"/>
                <a:gd name="connsiteX0" fmla="*/ 0 w 2554364"/>
                <a:gd name="connsiteY0" fmla="*/ 245230 h 248142"/>
                <a:gd name="connsiteX1" fmla="*/ 57757 w 2554364"/>
                <a:gd name="connsiteY1" fmla="*/ 237603 h 248142"/>
                <a:gd name="connsiteX2" fmla="*/ 133774 w 2554364"/>
                <a:gd name="connsiteY2" fmla="*/ 230530 h 248142"/>
                <a:gd name="connsiteX3" fmla="*/ 209470 w 2554364"/>
                <a:gd name="connsiteY3" fmla="*/ 237542 h 248142"/>
                <a:gd name="connsiteX4" fmla="*/ 259365 w 2554364"/>
                <a:gd name="connsiteY4" fmla="*/ 216809 h 248142"/>
                <a:gd name="connsiteX5" fmla="*/ 323872 w 2554364"/>
                <a:gd name="connsiteY5" fmla="*/ 232943 h 248142"/>
                <a:gd name="connsiteX6" fmla="*/ 361822 w 2554364"/>
                <a:gd name="connsiteY6" fmla="*/ 229546 h 248142"/>
                <a:gd name="connsiteX7" fmla="*/ 387880 w 2554364"/>
                <a:gd name="connsiteY7" fmla="*/ 205783 h 248142"/>
                <a:gd name="connsiteX8" fmla="*/ 464796 w 2554364"/>
                <a:gd name="connsiteY8" fmla="*/ 214682 h 248142"/>
                <a:gd name="connsiteX9" fmla="*/ 504354 w 2554364"/>
                <a:gd name="connsiteY9" fmla="*/ 180134 h 248142"/>
                <a:gd name="connsiteX10" fmla="*/ 533852 w 2554364"/>
                <a:gd name="connsiteY10" fmla="*/ 198842 h 248142"/>
                <a:gd name="connsiteX11" fmla="*/ 582690 w 2554364"/>
                <a:gd name="connsiteY11" fmla="*/ 165465 h 248142"/>
                <a:gd name="connsiteX12" fmla="*/ 660985 w 2554364"/>
                <a:gd name="connsiteY12" fmla="*/ 159492 h 248142"/>
                <a:gd name="connsiteX13" fmla="*/ 685719 w 2554364"/>
                <a:gd name="connsiteY13" fmla="*/ 123410 h 248142"/>
                <a:gd name="connsiteX14" fmla="*/ 717599 w 2554364"/>
                <a:gd name="connsiteY14" fmla="*/ 140373 h 248142"/>
                <a:gd name="connsiteX15" fmla="*/ 757588 w 2554364"/>
                <a:gd name="connsiteY15" fmla="*/ 98367 h 248142"/>
                <a:gd name="connsiteX16" fmla="*/ 800308 w 2554364"/>
                <a:gd name="connsiteY16" fmla="*/ 107064 h 248142"/>
                <a:gd name="connsiteX17" fmla="*/ 814881 w 2554364"/>
                <a:gd name="connsiteY17" fmla="*/ 67643 h 248142"/>
                <a:gd name="connsiteX18" fmla="*/ 842922 w 2554364"/>
                <a:gd name="connsiteY18" fmla="*/ 89946 h 248142"/>
                <a:gd name="connsiteX19" fmla="*/ 867268 w 2554364"/>
                <a:gd name="connsiteY19" fmla="*/ 65262 h 248142"/>
                <a:gd name="connsiteX20" fmla="*/ 891081 w 2554364"/>
                <a:gd name="connsiteY20" fmla="*/ 24780 h 248142"/>
                <a:gd name="connsiteX21" fmla="*/ 938706 w 2554364"/>
                <a:gd name="connsiteY21" fmla="*/ 65262 h 248142"/>
                <a:gd name="connsiteX22" fmla="*/ 1008542 w 2554364"/>
                <a:gd name="connsiteY22" fmla="*/ 2 h 248142"/>
                <a:gd name="connsiteX23" fmla="*/ 1055387 w 2554364"/>
                <a:gd name="connsiteY23" fmla="*/ 62880 h 248142"/>
                <a:gd name="connsiteX24" fmla="*/ 1121777 w 2554364"/>
                <a:gd name="connsiteY24" fmla="*/ 6901 h 248142"/>
                <a:gd name="connsiteX25" fmla="*/ 1170465 w 2554364"/>
                <a:gd name="connsiteY25" fmla="*/ 45382 h 248142"/>
                <a:gd name="connsiteX26" fmla="*/ 1224992 w 2554364"/>
                <a:gd name="connsiteY26" fmla="*/ 22674 h 248142"/>
                <a:gd name="connsiteX27" fmla="*/ 1260603 w 2554364"/>
                <a:gd name="connsiteY27" fmla="*/ 60674 h 248142"/>
                <a:gd name="connsiteX28" fmla="*/ 1302154 w 2554364"/>
                <a:gd name="connsiteY28" fmla="*/ 38823 h 248142"/>
                <a:gd name="connsiteX29" fmla="*/ 1342247 w 2554364"/>
                <a:gd name="connsiteY29" fmla="*/ 83834 h 248142"/>
                <a:gd name="connsiteX30" fmla="*/ 1393001 w 2554364"/>
                <a:gd name="connsiteY30" fmla="*/ 59296 h 248142"/>
                <a:gd name="connsiteX31" fmla="*/ 1430741 w 2554364"/>
                <a:gd name="connsiteY31" fmla="*/ 104818 h 248142"/>
                <a:gd name="connsiteX32" fmla="*/ 1488847 w 2554364"/>
                <a:gd name="connsiteY32" fmla="*/ 99352 h 248142"/>
                <a:gd name="connsiteX33" fmla="*/ 1518594 w 2554364"/>
                <a:gd name="connsiteY33" fmla="*/ 141374 h 248142"/>
                <a:gd name="connsiteX34" fmla="*/ 1569986 w 2554364"/>
                <a:gd name="connsiteY34" fmla="*/ 139965 h 248142"/>
                <a:gd name="connsiteX35" fmla="*/ 1599377 w 2554364"/>
                <a:gd name="connsiteY35" fmla="*/ 179820 h 248142"/>
                <a:gd name="connsiteX36" fmla="*/ 1645156 w 2554364"/>
                <a:gd name="connsiteY36" fmla="*/ 172921 h 248142"/>
                <a:gd name="connsiteX37" fmla="*/ 1701666 w 2554364"/>
                <a:gd name="connsiteY37" fmla="*/ 200531 h 248142"/>
                <a:gd name="connsiteX38" fmla="*/ 1763168 w 2554364"/>
                <a:gd name="connsiteY38" fmla="*/ 217793 h 248142"/>
                <a:gd name="connsiteX39" fmla="*/ 1846208 w 2554364"/>
                <a:gd name="connsiteY39" fmla="*/ 232807 h 248142"/>
                <a:gd name="connsiteX40" fmla="*/ 1910750 w 2554364"/>
                <a:gd name="connsiteY40" fmla="*/ 240822 h 248142"/>
                <a:gd name="connsiteX41" fmla="*/ 1984034 w 2554364"/>
                <a:gd name="connsiteY41" fmla="*/ 231079 h 248142"/>
                <a:gd name="connsiteX42" fmla="*/ 2043422 w 2554364"/>
                <a:gd name="connsiteY42" fmla="*/ 244509 h 248142"/>
                <a:gd name="connsiteX43" fmla="*/ 2116565 w 2554364"/>
                <a:gd name="connsiteY43" fmla="*/ 235909 h 248142"/>
                <a:gd name="connsiteX44" fmla="*/ 2208652 w 2554364"/>
                <a:gd name="connsiteY44" fmla="*/ 241257 h 248142"/>
                <a:gd name="connsiteX45" fmla="*/ 2265656 w 2554364"/>
                <a:gd name="connsiteY45" fmla="*/ 233637 h 248142"/>
                <a:gd name="connsiteX46" fmla="*/ 2321639 w 2554364"/>
                <a:gd name="connsiteY46" fmla="*/ 247229 h 248142"/>
                <a:gd name="connsiteX47" fmla="*/ 2394535 w 2554364"/>
                <a:gd name="connsiteY47" fmla="*/ 234672 h 248142"/>
                <a:gd name="connsiteX48" fmla="*/ 2477201 w 2554364"/>
                <a:gd name="connsiteY48" fmla="*/ 248128 h 248142"/>
                <a:gd name="connsiteX49" fmla="*/ 2517436 w 2554364"/>
                <a:gd name="connsiteY49" fmla="*/ 236535 h 248142"/>
                <a:gd name="connsiteX50" fmla="*/ 2554364 w 2554364"/>
                <a:gd name="connsiteY50" fmla="*/ 240644 h 248142"/>
                <a:gd name="connsiteX0" fmla="*/ 0 w 2554364"/>
                <a:gd name="connsiteY0" fmla="*/ 245230 h 248142"/>
                <a:gd name="connsiteX1" fmla="*/ 57757 w 2554364"/>
                <a:gd name="connsiteY1" fmla="*/ 237603 h 248142"/>
                <a:gd name="connsiteX2" fmla="*/ 133774 w 2554364"/>
                <a:gd name="connsiteY2" fmla="*/ 230530 h 248142"/>
                <a:gd name="connsiteX3" fmla="*/ 209470 w 2554364"/>
                <a:gd name="connsiteY3" fmla="*/ 237542 h 248142"/>
                <a:gd name="connsiteX4" fmla="*/ 259365 w 2554364"/>
                <a:gd name="connsiteY4" fmla="*/ 216809 h 248142"/>
                <a:gd name="connsiteX5" fmla="*/ 323872 w 2554364"/>
                <a:gd name="connsiteY5" fmla="*/ 232943 h 248142"/>
                <a:gd name="connsiteX6" fmla="*/ 361822 w 2554364"/>
                <a:gd name="connsiteY6" fmla="*/ 229546 h 248142"/>
                <a:gd name="connsiteX7" fmla="*/ 387880 w 2554364"/>
                <a:gd name="connsiteY7" fmla="*/ 205783 h 248142"/>
                <a:gd name="connsiteX8" fmla="*/ 441660 w 2554364"/>
                <a:gd name="connsiteY8" fmla="*/ 220342 h 248142"/>
                <a:gd name="connsiteX9" fmla="*/ 504354 w 2554364"/>
                <a:gd name="connsiteY9" fmla="*/ 180134 h 248142"/>
                <a:gd name="connsiteX10" fmla="*/ 533852 w 2554364"/>
                <a:gd name="connsiteY10" fmla="*/ 198842 h 248142"/>
                <a:gd name="connsiteX11" fmla="*/ 582690 w 2554364"/>
                <a:gd name="connsiteY11" fmla="*/ 165465 h 248142"/>
                <a:gd name="connsiteX12" fmla="*/ 660985 w 2554364"/>
                <a:gd name="connsiteY12" fmla="*/ 159492 h 248142"/>
                <a:gd name="connsiteX13" fmla="*/ 685719 w 2554364"/>
                <a:gd name="connsiteY13" fmla="*/ 123410 h 248142"/>
                <a:gd name="connsiteX14" fmla="*/ 717599 w 2554364"/>
                <a:gd name="connsiteY14" fmla="*/ 140373 h 248142"/>
                <a:gd name="connsiteX15" fmla="*/ 757588 w 2554364"/>
                <a:gd name="connsiteY15" fmla="*/ 98367 h 248142"/>
                <a:gd name="connsiteX16" fmla="*/ 800308 w 2554364"/>
                <a:gd name="connsiteY16" fmla="*/ 107064 h 248142"/>
                <a:gd name="connsiteX17" fmla="*/ 814881 w 2554364"/>
                <a:gd name="connsiteY17" fmla="*/ 67643 h 248142"/>
                <a:gd name="connsiteX18" fmla="*/ 842922 w 2554364"/>
                <a:gd name="connsiteY18" fmla="*/ 89946 h 248142"/>
                <a:gd name="connsiteX19" fmla="*/ 867268 w 2554364"/>
                <a:gd name="connsiteY19" fmla="*/ 65262 h 248142"/>
                <a:gd name="connsiteX20" fmla="*/ 891081 w 2554364"/>
                <a:gd name="connsiteY20" fmla="*/ 24780 h 248142"/>
                <a:gd name="connsiteX21" fmla="*/ 938706 w 2554364"/>
                <a:gd name="connsiteY21" fmla="*/ 65262 h 248142"/>
                <a:gd name="connsiteX22" fmla="*/ 1008542 w 2554364"/>
                <a:gd name="connsiteY22" fmla="*/ 2 h 248142"/>
                <a:gd name="connsiteX23" fmla="*/ 1055387 w 2554364"/>
                <a:gd name="connsiteY23" fmla="*/ 62880 h 248142"/>
                <a:gd name="connsiteX24" fmla="*/ 1121777 w 2554364"/>
                <a:gd name="connsiteY24" fmla="*/ 6901 h 248142"/>
                <a:gd name="connsiteX25" fmla="*/ 1170465 w 2554364"/>
                <a:gd name="connsiteY25" fmla="*/ 45382 h 248142"/>
                <a:gd name="connsiteX26" fmla="*/ 1224992 w 2554364"/>
                <a:gd name="connsiteY26" fmla="*/ 22674 h 248142"/>
                <a:gd name="connsiteX27" fmla="*/ 1260603 w 2554364"/>
                <a:gd name="connsiteY27" fmla="*/ 60674 h 248142"/>
                <a:gd name="connsiteX28" fmla="*/ 1302154 w 2554364"/>
                <a:gd name="connsiteY28" fmla="*/ 38823 h 248142"/>
                <a:gd name="connsiteX29" fmla="*/ 1342247 w 2554364"/>
                <a:gd name="connsiteY29" fmla="*/ 83834 h 248142"/>
                <a:gd name="connsiteX30" fmla="*/ 1393001 w 2554364"/>
                <a:gd name="connsiteY30" fmla="*/ 59296 h 248142"/>
                <a:gd name="connsiteX31" fmla="*/ 1430741 w 2554364"/>
                <a:gd name="connsiteY31" fmla="*/ 104818 h 248142"/>
                <a:gd name="connsiteX32" fmla="*/ 1488847 w 2554364"/>
                <a:gd name="connsiteY32" fmla="*/ 99352 h 248142"/>
                <a:gd name="connsiteX33" fmla="*/ 1518594 w 2554364"/>
                <a:gd name="connsiteY33" fmla="*/ 141374 h 248142"/>
                <a:gd name="connsiteX34" fmla="*/ 1569986 w 2554364"/>
                <a:gd name="connsiteY34" fmla="*/ 139965 h 248142"/>
                <a:gd name="connsiteX35" fmla="*/ 1599377 w 2554364"/>
                <a:gd name="connsiteY35" fmla="*/ 179820 h 248142"/>
                <a:gd name="connsiteX36" fmla="*/ 1645156 w 2554364"/>
                <a:gd name="connsiteY36" fmla="*/ 172921 h 248142"/>
                <a:gd name="connsiteX37" fmla="*/ 1701666 w 2554364"/>
                <a:gd name="connsiteY37" fmla="*/ 200531 h 248142"/>
                <a:gd name="connsiteX38" fmla="*/ 1763168 w 2554364"/>
                <a:gd name="connsiteY38" fmla="*/ 217793 h 248142"/>
                <a:gd name="connsiteX39" fmla="*/ 1846208 w 2554364"/>
                <a:gd name="connsiteY39" fmla="*/ 232807 h 248142"/>
                <a:gd name="connsiteX40" fmla="*/ 1910750 w 2554364"/>
                <a:gd name="connsiteY40" fmla="*/ 240822 h 248142"/>
                <a:gd name="connsiteX41" fmla="*/ 1984034 w 2554364"/>
                <a:gd name="connsiteY41" fmla="*/ 231079 h 248142"/>
                <a:gd name="connsiteX42" fmla="*/ 2043422 w 2554364"/>
                <a:gd name="connsiteY42" fmla="*/ 244509 h 248142"/>
                <a:gd name="connsiteX43" fmla="*/ 2116565 w 2554364"/>
                <a:gd name="connsiteY43" fmla="*/ 235909 h 248142"/>
                <a:gd name="connsiteX44" fmla="*/ 2208652 w 2554364"/>
                <a:gd name="connsiteY44" fmla="*/ 241257 h 248142"/>
                <a:gd name="connsiteX45" fmla="*/ 2265656 w 2554364"/>
                <a:gd name="connsiteY45" fmla="*/ 233637 h 248142"/>
                <a:gd name="connsiteX46" fmla="*/ 2321639 w 2554364"/>
                <a:gd name="connsiteY46" fmla="*/ 247229 h 248142"/>
                <a:gd name="connsiteX47" fmla="*/ 2394535 w 2554364"/>
                <a:gd name="connsiteY47" fmla="*/ 234672 h 248142"/>
                <a:gd name="connsiteX48" fmla="*/ 2477201 w 2554364"/>
                <a:gd name="connsiteY48" fmla="*/ 248128 h 248142"/>
                <a:gd name="connsiteX49" fmla="*/ 2517436 w 2554364"/>
                <a:gd name="connsiteY49" fmla="*/ 236535 h 248142"/>
                <a:gd name="connsiteX50" fmla="*/ 2554364 w 2554364"/>
                <a:gd name="connsiteY50" fmla="*/ 240644 h 248142"/>
                <a:gd name="connsiteX0" fmla="*/ 0 w 2554364"/>
                <a:gd name="connsiteY0" fmla="*/ 245230 h 248142"/>
                <a:gd name="connsiteX1" fmla="*/ 57757 w 2554364"/>
                <a:gd name="connsiteY1" fmla="*/ 237603 h 248142"/>
                <a:gd name="connsiteX2" fmla="*/ 133774 w 2554364"/>
                <a:gd name="connsiteY2" fmla="*/ 230530 h 248142"/>
                <a:gd name="connsiteX3" fmla="*/ 209470 w 2554364"/>
                <a:gd name="connsiteY3" fmla="*/ 237542 h 248142"/>
                <a:gd name="connsiteX4" fmla="*/ 259365 w 2554364"/>
                <a:gd name="connsiteY4" fmla="*/ 216809 h 248142"/>
                <a:gd name="connsiteX5" fmla="*/ 320565 w 2554364"/>
                <a:gd name="connsiteY5" fmla="*/ 215961 h 248142"/>
                <a:gd name="connsiteX6" fmla="*/ 361822 w 2554364"/>
                <a:gd name="connsiteY6" fmla="*/ 229546 h 248142"/>
                <a:gd name="connsiteX7" fmla="*/ 387880 w 2554364"/>
                <a:gd name="connsiteY7" fmla="*/ 205783 h 248142"/>
                <a:gd name="connsiteX8" fmla="*/ 441660 w 2554364"/>
                <a:gd name="connsiteY8" fmla="*/ 220342 h 248142"/>
                <a:gd name="connsiteX9" fmla="*/ 504354 w 2554364"/>
                <a:gd name="connsiteY9" fmla="*/ 180134 h 248142"/>
                <a:gd name="connsiteX10" fmla="*/ 533852 w 2554364"/>
                <a:gd name="connsiteY10" fmla="*/ 198842 h 248142"/>
                <a:gd name="connsiteX11" fmla="*/ 582690 w 2554364"/>
                <a:gd name="connsiteY11" fmla="*/ 165465 h 248142"/>
                <a:gd name="connsiteX12" fmla="*/ 660985 w 2554364"/>
                <a:gd name="connsiteY12" fmla="*/ 159492 h 248142"/>
                <a:gd name="connsiteX13" fmla="*/ 685719 w 2554364"/>
                <a:gd name="connsiteY13" fmla="*/ 123410 h 248142"/>
                <a:gd name="connsiteX14" fmla="*/ 717599 w 2554364"/>
                <a:gd name="connsiteY14" fmla="*/ 140373 h 248142"/>
                <a:gd name="connsiteX15" fmla="*/ 757588 w 2554364"/>
                <a:gd name="connsiteY15" fmla="*/ 98367 h 248142"/>
                <a:gd name="connsiteX16" fmla="*/ 800308 w 2554364"/>
                <a:gd name="connsiteY16" fmla="*/ 107064 h 248142"/>
                <a:gd name="connsiteX17" fmla="*/ 814881 w 2554364"/>
                <a:gd name="connsiteY17" fmla="*/ 67643 h 248142"/>
                <a:gd name="connsiteX18" fmla="*/ 842922 w 2554364"/>
                <a:gd name="connsiteY18" fmla="*/ 89946 h 248142"/>
                <a:gd name="connsiteX19" fmla="*/ 867268 w 2554364"/>
                <a:gd name="connsiteY19" fmla="*/ 65262 h 248142"/>
                <a:gd name="connsiteX20" fmla="*/ 891081 w 2554364"/>
                <a:gd name="connsiteY20" fmla="*/ 24780 h 248142"/>
                <a:gd name="connsiteX21" fmla="*/ 938706 w 2554364"/>
                <a:gd name="connsiteY21" fmla="*/ 65262 h 248142"/>
                <a:gd name="connsiteX22" fmla="*/ 1008542 w 2554364"/>
                <a:gd name="connsiteY22" fmla="*/ 2 h 248142"/>
                <a:gd name="connsiteX23" fmla="*/ 1055387 w 2554364"/>
                <a:gd name="connsiteY23" fmla="*/ 62880 h 248142"/>
                <a:gd name="connsiteX24" fmla="*/ 1121777 w 2554364"/>
                <a:gd name="connsiteY24" fmla="*/ 6901 h 248142"/>
                <a:gd name="connsiteX25" fmla="*/ 1170465 w 2554364"/>
                <a:gd name="connsiteY25" fmla="*/ 45382 h 248142"/>
                <a:gd name="connsiteX26" fmla="*/ 1224992 w 2554364"/>
                <a:gd name="connsiteY26" fmla="*/ 22674 h 248142"/>
                <a:gd name="connsiteX27" fmla="*/ 1260603 w 2554364"/>
                <a:gd name="connsiteY27" fmla="*/ 60674 h 248142"/>
                <a:gd name="connsiteX28" fmla="*/ 1302154 w 2554364"/>
                <a:gd name="connsiteY28" fmla="*/ 38823 h 248142"/>
                <a:gd name="connsiteX29" fmla="*/ 1342247 w 2554364"/>
                <a:gd name="connsiteY29" fmla="*/ 83834 h 248142"/>
                <a:gd name="connsiteX30" fmla="*/ 1393001 w 2554364"/>
                <a:gd name="connsiteY30" fmla="*/ 59296 h 248142"/>
                <a:gd name="connsiteX31" fmla="*/ 1430741 w 2554364"/>
                <a:gd name="connsiteY31" fmla="*/ 104818 h 248142"/>
                <a:gd name="connsiteX32" fmla="*/ 1488847 w 2554364"/>
                <a:gd name="connsiteY32" fmla="*/ 99352 h 248142"/>
                <a:gd name="connsiteX33" fmla="*/ 1518594 w 2554364"/>
                <a:gd name="connsiteY33" fmla="*/ 141374 h 248142"/>
                <a:gd name="connsiteX34" fmla="*/ 1569986 w 2554364"/>
                <a:gd name="connsiteY34" fmla="*/ 139965 h 248142"/>
                <a:gd name="connsiteX35" fmla="*/ 1599377 w 2554364"/>
                <a:gd name="connsiteY35" fmla="*/ 179820 h 248142"/>
                <a:gd name="connsiteX36" fmla="*/ 1645156 w 2554364"/>
                <a:gd name="connsiteY36" fmla="*/ 172921 h 248142"/>
                <a:gd name="connsiteX37" fmla="*/ 1701666 w 2554364"/>
                <a:gd name="connsiteY37" fmla="*/ 200531 h 248142"/>
                <a:gd name="connsiteX38" fmla="*/ 1763168 w 2554364"/>
                <a:gd name="connsiteY38" fmla="*/ 217793 h 248142"/>
                <a:gd name="connsiteX39" fmla="*/ 1846208 w 2554364"/>
                <a:gd name="connsiteY39" fmla="*/ 232807 h 248142"/>
                <a:gd name="connsiteX40" fmla="*/ 1910750 w 2554364"/>
                <a:gd name="connsiteY40" fmla="*/ 240822 h 248142"/>
                <a:gd name="connsiteX41" fmla="*/ 1984034 w 2554364"/>
                <a:gd name="connsiteY41" fmla="*/ 231079 h 248142"/>
                <a:gd name="connsiteX42" fmla="*/ 2043422 w 2554364"/>
                <a:gd name="connsiteY42" fmla="*/ 244509 h 248142"/>
                <a:gd name="connsiteX43" fmla="*/ 2116565 w 2554364"/>
                <a:gd name="connsiteY43" fmla="*/ 235909 h 248142"/>
                <a:gd name="connsiteX44" fmla="*/ 2208652 w 2554364"/>
                <a:gd name="connsiteY44" fmla="*/ 241257 h 248142"/>
                <a:gd name="connsiteX45" fmla="*/ 2265656 w 2554364"/>
                <a:gd name="connsiteY45" fmla="*/ 233637 h 248142"/>
                <a:gd name="connsiteX46" fmla="*/ 2321639 w 2554364"/>
                <a:gd name="connsiteY46" fmla="*/ 247229 h 248142"/>
                <a:gd name="connsiteX47" fmla="*/ 2394535 w 2554364"/>
                <a:gd name="connsiteY47" fmla="*/ 234672 h 248142"/>
                <a:gd name="connsiteX48" fmla="*/ 2477201 w 2554364"/>
                <a:gd name="connsiteY48" fmla="*/ 248128 h 248142"/>
                <a:gd name="connsiteX49" fmla="*/ 2517436 w 2554364"/>
                <a:gd name="connsiteY49" fmla="*/ 236535 h 248142"/>
                <a:gd name="connsiteX50" fmla="*/ 2554364 w 2554364"/>
                <a:gd name="connsiteY50" fmla="*/ 240644 h 248142"/>
                <a:gd name="connsiteX0" fmla="*/ 0 w 2554364"/>
                <a:gd name="connsiteY0" fmla="*/ 245230 h 248142"/>
                <a:gd name="connsiteX1" fmla="*/ 57757 w 2554364"/>
                <a:gd name="connsiteY1" fmla="*/ 237603 h 248142"/>
                <a:gd name="connsiteX2" fmla="*/ 133774 w 2554364"/>
                <a:gd name="connsiteY2" fmla="*/ 230530 h 248142"/>
                <a:gd name="connsiteX3" fmla="*/ 209470 w 2554364"/>
                <a:gd name="connsiteY3" fmla="*/ 237542 h 248142"/>
                <a:gd name="connsiteX4" fmla="*/ 265975 w 2554364"/>
                <a:gd name="connsiteY4" fmla="*/ 238036 h 248142"/>
                <a:gd name="connsiteX5" fmla="*/ 320565 w 2554364"/>
                <a:gd name="connsiteY5" fmla="*/ 215961 h 248142"/>
                <a:gd name="connsiteX6" fmla="*/ 361822 w 2554364"/>
                <a:gd name="connsiteY6" fmla="*/ 229546 h 248142"/>
                <a:gd name="connsiteX7" fmla="*/ 387880 w 2554364"/>
                <a:gd name="connsiteY7" fmla="*/ 205783 h 248142"/>
                <a:gd name="connsiteX8" fmla="*/ 441660 w 2554364"/>
                <a:gd name="connsiteY8" fmla="*/ 220342 h 248142"/>
                <a:gd name="connsiteX9" fmla="*/ 504354 w 2554364"/>
                <a:gd name="connsiteY9" fmla="*/ 180134 h 248142"/>
                <a:gd name="connsiteX10" fmla="*/ 533852 w 2554364"/>
                <a:gd name="connsiteY10" fmla="*/ 198842 h 248142"/>
                <a:gd name="connsiteX11" fmla="*/ 582690 w 2554364"/>
                <a:gd name="connsiteY11" fmla="*/ 165465 h 248142"/>
                <a:gd name="connsiteX12" fmla="*/ 660985 w 2554364"/>
                <a:gd name="connsiteY12" fmla="*/ 159492 h 248142"/>
                <a:gd name="connsiteX13" fmla="*/ 685719 w 2554364"/>
                <a:gd name="connsiteY13" fmla="*/ 123410 h 248142"/>
                <a:gd name="connsiteX14" fmla="*/ 717599 w 2554364"/>
                <a:gd name="connsiteY14" fmla="*/ 140373 h 248142"/>
                <a:gd name="connsiteX15" fmla="*/ 757588 w 2554364"/>
                <a:gd name="connsiteY15" fmla="*/ 98367 h 248142"/>
                <a:gd name="connsiteX16" fmla="*/ 800308 w 2554364"/>
                <a:gd name="connsiteY16" fmla="*/ 107064 h 248142"/>
                <a:gd name="connsiteX17" fmla="*/ 814881 w 2554364"/>
                <a:gd name="connsiteY17" fmla="*/ 67643 h 248142"/>
                <a:gd name="connsiteX18" fmla="*/ 842922 w 2554364"/>
                <a:gd name="connsiteY18" fmla="*/ 89946 h 248142"/>
                <a:gd name="connsiteX19" fmla="*/ 867268 w 2554364"/>
                <a:gd name="connsiteY19" fmla="*/ 65262 h 248142"/>
                <a:gd name="connsiteX20" fmla="*/ 891081 w 2554364"/>
                <a:gd name="connsiteY20" fmla="*/ 24780 h 248142"/>
                <a:gd name="connsiteX21" fmla="*/ 938706 w 2554364"/>
                <a:gd name="connsiteY21" fmla="*/ 65262 h 248142"/>
                <a:gd name="connsiteX22" fmla="*/ 1008542 w 2554364"/>
                <a:gd name="connsiteY22" fmla="*/ 2 h 248142"/>
                <a:gd name="connsiteX23" fmla="*/ 1055387 w 2554364"/>
                <a:gd name="connsiteY23" fmla="*/ 62880 h 248142"/>
                <a:gd name="connsiteX24" fmla="*/ 1121777 w 2554364"/>
                <a:gd name="connsiteY24" fmla="*/ 6901 h 248142"/>
                <a:gd name="connsiteX25" fmla="*/ 1170465 w 2554364"/>
                <a:gd name="connsiteY25" fmla="*/ 45382 h 248142"/>
                <a:gd name="connsiteX26" fmla="*/ 1224992 w 2554364"/>
                <a:gd name="connsiteY26" fmla="*/ 22674 h 248142"/>
                <a:gd name="connsiteX27" fmla="*/ 1260603 w 2554364"/>
                <a:gd name="connsiteY27" fmla="*/ 60674 h 248142"/>
                <a:gd name="connsiteX28" fmla="*/ 1302154 w 2554364"/>
                <a:gd name="connsiteY28" fmla="*/ 38823 h 248142"/>
                <a:gd name="connsiteX29" fmla="*/ 1342247 w 2554364"/>
                <a:gd name="connsiteY29" fmla="*/ 83834 h 248142"/>
                <a:gd name="connsiteX30" fmla="*/ 1393001 w 2554364"/>
                <a:gd name="connsiteY30" fmla="*/ 59296 h 248142"/>
                <a:gd name="connsiteX31" fmla="*/ 1430741 w 2554364"/>
                <a:gd name="connsiteY31" fmla="*/ 104818 h 248142"/>
                <a:gd name="connsiteX32" fmla="*/ 1488847 w 2554364"/>
                <a:gd name="connsiteY32" fmla="*/ 99352 h 248142"/>
                <a:gd name="connsiteX33" fmla="*/ 1518594 w 2554364"/>
                <a:gd name="connsiteY33" fmla="*/ 141374 h 248142"/>
                <a:gd name="connsiteX34" fmla="*/ 1569986 w 2554364"/>
                <a:gd name="connsiteY34" fmla="*/ 139965 h 248142"/>
                <a:gd name="connsiteX35" fmla="*/ 1599377 w 2554364"/>
                <a:gd name="connsiteY35" fmla="*/ 179820 h 248142"/>
                <a:gd name="connsiteX36" fmla="*/ 1645156 w 2554364"/>
                <a:gd name="connsiteY36" fmla="*/ 172921 h 248142"/>
                <a:gd name="connsiteX37" fmla="*/ 1701666 w 2554364"/>
                <a:gd name="connsiteY37" fmla="*/ 200531 h 248142"/>
                <a:gd name="connsiteX38" fmla="*/ 1763168 w 2554364"/>
                <a:gd name="connsiteY38" fmla="*/ 217793 h 248142"/>
                <a:gd name="connsiteX39" fmla="*/ 1846208 w 2554364"/>
                <a:gd name="connsiteY39" fmla="*/ 232807 h 248142"/>
                <a:gd name="connsiteX40" fmla="*/ 1910750 w 2554364"/>
                <a:gd name="connsiteY40" fmla="*/ 240822 h 248142"/>
                <a:gd name="connsiteX41" fmla="*/ 1984034 w 2554364"/>
                <a:gd name="connsiteY41" fmla="*/ 231079 h 248142"/>
                <a:gd name="connsiteX42" fmla="*/ 2043422 w 2554364"/>
                <a:gd name="connsiteY42" fmla="*/ 244509 h 248142"/>
                <a:gd name="connsiteX43" fmla="*/ 2116565 w 2554364"/>
                <a:gd name="connsiteY43" fmla="*/ 235909 h 248142"/>
                <a:gd name="connsiteX44" fmla="*/ 2208652 w 2554364"/>
                <a:gd name="connsiteY44" fmla="*/ 241257 h 248142"/>
                <a:gd name="connsiteX45" fmla="*/ 2265656 w 2554364"/>
                <a:gd name="connsiteY45" fmla="*/ 233637 h 248142"/>
                <a:gd name="connsiteX46" fmla="*/ 2321639 w 2554364"/>
                <a:gd name="connsiteY46" fmla="*/ 247229 h 248142"/>
                <a:gd name="connsiteX47" fmla="*/ 2394535 w 2554364"/>
                <a:gd name="connsiteY47" fmla="*/ 234672 h 248142"/>
                <a:gd name="connsiteX48" fmla="*/ 2477201 w 2554364"/>
                <a:gd name="connsiteY48" fmla="*/ 248128 h 248142"/>
                <a:gd name="connsiteX49" fmla="*/ 2517436 w 2554364"/>
                <a:gd name="connsiteY49" fmla="*/ 236535 h 248142"/>
                <a:gd name="connsiteX50" fmla="*/ 2554364 w 2554364"/>
                <a:gd name="connsiteY50" fmla="*/ 240644 h 248142"/>
                <a:gd name="connsiteX0" fmla="*/ 0 w 2554364"/>
                <a:gd name="connsiteY0" fmla="*/ 245230 h 248142"/>
                <a:gd name="connsiteX1" fmla="*/ 57757 w 2554364"/>
                <a:gd name="connsiteY1" fmla="*/ 237603 h 248142"/>
                <a:gd name="connsiteX2" fmla="*/ 133774 w 2554364"/>
                <a:gd name="connsiteY2" fmla="*/ 230530 h 248142"/>
                <a:gd name="connsiteX3" fmla="*/ 176739 w 2554364"/>
                <a:gd name="connsiteY3" fmla="*/ 222469 h 248142"/>
                <a:gd name="connsiteX4" fmla="*/ 209470 w 2554364"/>
                <a:gd name="connsiteY4" fmla="*/ 237542 h 248142"/>
                <a:gd name="connsiteX5" fmla="*/ 265975 w 2554364"/>
                <a:gd name="connsiteY5" fmla="*/ 238036 h 248142"/>
                <a:gd name="connsiteX6" fmla="*/ 320565 w 2554364"/>
                <a:gd name="connsiteY6" fmla="*/ 215961 h 248142"/>
                <a:gd name="connsiteX7" fmla="*/ 361822 w 2554364"/>
                <a:gd name="connsiteY7" fmla="*/ 229546 h 248142"/>
                <a:gd name="connsiteX8" fmla="*/ 387880 w 2554364"/>
                <a:gd name="connsiteY8" fmla="*/ 205783 h 248142"/>
                <a:gd name="connsiteX9" fmla="*/ 441660 w 2554364"/>
                <a:gd name="connsiteY9" fmla="*/ 220342 h 248142"/>
                <a:gd name="connsiteX10" fmla="*/ 504354 w 2554364"/>
                <a:gd name="connsiteY10" fmla="*/ 180134 h 248142"/>
                <a:gd name="connsiteX11" fmla="*/ 533852 w 2554364"/>
                <a:gd name="connsiteY11" fmla="*/ 198842 h 248142"/>
                <a:gd name="connsiteX12" fmla="*/ 582690 w 2554364"/>
                <a:gd name="connsiteY12" fmla="*/ 165465 h 248142"/>
                <a:gd name="connsiteX13" fmla="*/ 660985 w 2554364"/>
                <a:gd name="connsiteY13" fmla="*/ 159492 h 248142"/>
                <a:gd name="connsiteX14" fmla="*/ 685719 w 2554364"/>
                <a:gd name="connsiteY14" fmla="*/ 123410 h 248142"/>
                <a:gd name="connsiteX15" fmla="*/ 717599 w 2554364"/>
                <a:gd name="connsiteY15" fmla="*/ 140373 h 248142"/>
                <a:gd name="connsiteX16" fmla="*/ 757588 w 2554364"/>
                <a:gd name="connsiteY16" fmla="*/ 98367 h 248142"/>
                <a:gd name="connsiteX17" fmla="*/ 800308 w 2554364"/>
                <a:gd name="connsiteY17" fmla="*/ 107064 h 248142"/>
                <a:gd name="connsiteX18" fmla="*/ 814881 w 2554364"/>
                <a:gd name="connsiteY18" fmla="*/ 67643 h 248142"/>
                <a:gd name="connsiteX19" fmla="*/ 842922 w 2554364"/>
                <a:gd name="connsiteY19" fmla="*/ 89946 h 248142"/>
                <a:gd name="connsiteX20" fmla="*/ 867268 w 2554364"/>
                <a:gd name="connsiteY20" fmla="*/ 65262 h 248142"/>
                <a:gd name="connsiteX21" fmla="*/ 891081 w 2554364"/>
                <a:gd name="connsiteY21" fmla="*/ 24780 h 248142"/>
                <a:gd name="connsiteX22" fmla="*/ 938706 w 2554364"/>
                <a:gd name="connsiteY22" fmla="*/ 65262 h 248142"/>
                <a:gd name="connsiteX23" fmla="*/ 1008542 w 2554364"/>
                <a:gd name="connsiteY23" fmla="*/ 2 h 248142"/>
                <a:gd name="connsiteX24" fmla="*/ 1055387 w 2554364"/>
                <a:gd name="connsiteY24" fmla="*/ 62880 h 248142"/>
                <a:gd name="connsiteX25" fmla="*/ 1121777 w 2554364"/>
                <a:gd name="connsiteY25" fmla="*/ 6901 h 248142"/>
                <a:gd name="connsiteX26" fmla="*/ 1170465 w 2554364"/>
                <a:gd name="connsiteY26" fmla="*/ 45382 h 248142"/>
                <a:gd name="connsiteX27" fmla="*/ 1224992 w 2554364"/>
                <a:gd name="connsiteY27" fmla="*/ 22674 h 248142"/>
                <a:gd name="connsiteX28" fmla="*/ 1260603 w 2554364"/>
                <a:gd name="connsiteY28" fmla="*/ 60674 h 248142"/>
                <a:gd name="connsiteX29" fmla="*/ 1302154 w 2554364"/>
                <a:gd name="connsiteY29" fmla="*/ 38823 h 248142"/>
                <a:gd name="connsiteX30" fmla="*/ 1342247 w 2554364"/>
                <a:gd name="connsiteY30" fmla="*/ 83834 h 248142"/>
                <a:gd name="connsiteX31" fmla="*/ 1393001 w 2554364"/>
                <a:gd name="connsiteY31" fmla="*/ 59296 h 248142"/>
                <a:gd name="connsiteX32" fmla="*/ 1430741 w 2554364"/>
                <a:gd name="connsiteY32" fmla="*/ 104818 h 248142"/>
                <a:gd name="connsiteX33" fmla="*/ 1488847 w 2554364"/>
                <a:gd name="connsiteY33" fmla="*/ 99352 h 248142"/>
                <a:gd name="connsiteX34" fmla="*/ 1518594 w 2554364"/>
                <a:gd name="connsiteY34" fmla="*/ 141374 h 248142"/>
                <a:gd name="connsiteX35" fmla="*/ 1569986 w 2554364"/>
                <a:gd name="connsiteY35" fmla="*/ 139965 h 248142"/>
                <a:gd name="connsiteX36" fmla="*/ 1599377 w 2554364"/>
                <a:gd name="connsiteY36" fmla="*/ 179820 h 248142"/>
                <a:gd name="connsiteX37" fmla="*/ 1645156 w 2554364"/>
                <a:gd name="connsiteY37" fmla="*/ 172921 h 248142"/>
                <a:gd name="connsiteX38" fmla="*/ 1701666 w 2554364"/>
                <a:gd name="connsiteY38" fmla="*/ 200531 h 248142"/>
                <a:gd name="connsiteX39" fmla="*/ 1763168 w 2554364"/>
                <a:gd name="connsiteY39" fmla="*/ 217793 h 248142"/>
                <a:gd name="connsiteX40" fmla="*/ 1846208 w 2554364"/>
                <a:gd name="connsiteY40" fmla="*/ 232807 h 248142"/>
                <a:gd name="connsiteX41" fmla="*/ 1910750 w 2554364"/>
                <a:gd name="connsiteY41" fmla="*/ 240822 h 248142"/>
                <a:gd name="connsiteX42" fmla="*/ 1984034 w 2554364"/>
                <a:gd name="connsiteY42" fmla="*/ 231079 h 248142"/>
                <a:gd name="connsiteX43" fmla="*/ 2043422 w 2554364"/>
                <a:gd name="connsiteY43" fmla="*/ 244509 h 248142"/>
                <a:gd name="connsiteX44" fmla="*/ 2116565 w 2554364"/>
                <a:gd name="connsiteY44" fmla="*/ 235909 h 248142"/>
                <a:gd name="connsiteX45" fmla="*/ 2208652 w 2554364"/>
                <a:gd name="connsiteY45" fmla="*/ 241257 h 248142"/>
                <a:gd name="connsiteX46" fmla="*/ 2265656 w 2554364"/>
                <a:gd name="connsiteY46" fmla="*/ 233637 h 248142"/>
                <a:gd name="connsiteX47" fmla="*/ 2321639 w 2554364"/>
                <a:gd name="connsiteY47" fmla="*/ 247229 h 248142"/>
                <a:gd name="connsiteX48" fmla="*/ 2394535 w 2554364"/>
                <a:gd name="connsiteY48" fmla="*/ 234672 h 248142"/>
                <a:gd name="connsiteX49" fmla="*/ 2477201 w 2554364"/>
                <a:gd name="connsiteY49" fmla="*/ 248128 h 248142"/>
                <a:gd name="connsiteX50" fmla="*/ 2517436 w 2554364"/>
                <a:gd name="connsiteY50" fmla="*/ 236535 h 248142"/>
                <a:gd name="connsiteX51" fmla="*/ 2554364 w 2554364"/>
                <a:gd name="connsiteY51" fmla="*/ 240644 h 248142"/>
                <a:gd name="connsiteX0" fmla="*/ 0 w 2554364"/>
                <a:gd name="connsiteY0" fmla="*/ 245230 h 248142"/>
                <a:gd name="connsiteX1" fmla="*/ 57757 w 2554364"/>
                <a:gd name="connsiteY1" fmla="*/ 237603 h 248142"/>
                <a:gd name="connsiteX2" fmla="*/ 133774 w 2554364"/>
                <a:gd name="connsiteY2" fmla="*/ 230530 h 248142"/>
                <a:gd name="connsiteX3" fmla="*/ 176739 w 2554364"/>
                <a:gd name="connsiteY3" fmla="*/ 222469 h 248142"/>
                <a:gd name="connsiteX4" fmla="*/ 222690 w 2554364"/>
                <a:gd name="connsiteY4" fmla="*/ 220561 h 248142"/>
                <a:gd name="connsiteX5" fmla="*/ 265975 w 2554364"/>
                <a:gd name="connsiteY5" fmla="*/ 238036 h 248142"/>
                <a:gd name="connsiteX6" fmla="*/ 320565 w 2554364"/>
                <a:gd name="connsiteY6" fmla="*/ 215961 h 248142"/>
                <a:gd name="connsiteX7" fmla="*/ 361822 w 2554364"/>
                <a:gd name="connsiteY7" fmla="*/ 229546 h 248142"/>
                <a:gd name="connsiteX8" fmla="*/ 387880 w 2554364"/>
                <a:gd name="connsiteY8" fmla="*/ 205783 h 248142"/>
                <a:gd name="connsiteX9" fmla="*/ 441660 w 2554364"/>
                <a:gd name="connsiteY9" fmla="*/ 220342 h 248142"/>
                <a:gd name="connsiteX10" fmla="*/ 504354 w 2554364"/>
                <a:gd name="connsiteY10" fmla="*/ 180134 h 248142"/>
                <a:gd name="connsiteX11" fmla="*/ 533852 w 2554364"/>
                <a:gd name="connsiteY11" fmla="*/ 198842 h 248142"/>
                <a:gd name="connsiteX12" fmla="*/ 582690 w 2554364"/>
                <a:gd name="connsiteY12" fmla="*/ 165465 h 248142"/>
                <a:gd name="connsiteX13" fmla="*/ 660985 w 2554364"/>
                <a:gd name="connsiteY13" fmla="*/ 159492 h 248142"/>
                <a:gd name="connsiteX14" fmla="*/ 685719 w 2554364"/>
                <a:gd name="connsiteY14" fmla="*/ 123410 h 248142"/>
                <a:gd name="connsiteX15" fmla="*/ 717599 w 2554364"/>
                <a:gd name="connsiteY15" fmla="*/ 140373 h 248142"/>
                <a:gd name="connsiteX16" fmla="*/ 757588 w 2554364"/>
                <a:gd name="connsiteY16" fmla="*/ 98367 h 248142"/>
                <a:gd name="connsiteX17" fmla="*/ 800308 w 2554364"/>
                <a:gd name="connsiteY17" fmla="*/ 107064 h 248142"/>
                <a:gd name="connsiteX18" fmla="*/ 814881 w 2554364"/>
                <a:gd name="connsiteY18" fmla="*/ 67643 h 248142"/>
                <a:gd name="connsiteX19" fmla="*/ 842922 w 2554364"/>
                <a:gd name="connsiteY19" fmla="*/ 89946 h 248142"/>
                <a:gd name="connsiteX20" fmla="*/ 867268 w 2554364"/>
                <a:gd name="connsiteY20" fmla="*/ 65262 h 248142"/>
                <a:gd name="connsiteX21" fmla="*/ 891081 w 2554364"/>
                <a:gd name="connsiteY21" fmla="*/ 24780 h 248142"/>
                <a:gd name="connsiteX22" fmla="*/ 938706 w 2554364"/>
                <a:gd name="connsiteY22" fmla="*/ 65262 h 248142"/>
                <a:gd name="connsiteX23" fmla="*/ 1008542 w 2554364"/>
                <a:gd name="connsiteY23" fmla="*/ 2 h 248142"/>
                <a:gd name="connsiteX24" fmla="*/ 1055387 w 2554364"/>
                <a:gd name="connsiteY24" fmla="*/ 62880 h 248142"/>
                <a:gd name="connsiteX25" fmla="*/ 1121777 w 2554364"/>
                <a:gd name="connsiteY25" fmla="*/ 6901 h 248142"/>
                <a:gd name="connsiteX26" fmla="*/ 1170465 w 2554364"/>
                <a:gd name="connsiteY26" fmla="*/ 45382 h 248142"/>
                <a:gd name="connsiteX27" fmla="*/ 1224992 w 2554364"/>
                <a:gd name="connsiteY27" fmla="*/ 22674 h 248142"/>
                <a:gd name="connsiteX28" fmla="*/ 1260603 w 2554364"/>
                <a:gd name="connsiteY28" fmla="*/ 60674 h 248142"/>
                <a:gd name="connsiteX29" fmla="*/ 1302154 w 2554364"/>
                <a:gd name="connsiteY29" fmla="*/ 38823 h 248142"/>
                <a:gd name="connsiteX30" fmla="*/ 1342247 w 2554364"/>
                <a:gd name="connsiteY30" fmla="*/ 83834 h 248142"/>
                <a:gd name="connsiteX31" fmla="*/ 1393001 w 2554364"/>
                <a:gd name="connsiteY31" fmla="*/ 59296 h 248142"/>
                <a:gd name="connsiteX32" fmla="*/ 1430741 w 2554364"/>
                <a:gd name="connsiteY32" fmla="*/ 104818 h 248142"/>
                <a:gd name="connsiteX33" fmla="*/ 1488847 w 2554364"/>
                <a:gd name="connsiteY33" fmla="*/ 99352 h 248142"/>
                <a:gd name="connsiteX34" fmla="*/ 1518594 w 2554364"/>
                <a:gd name="connsiteY34" fmla="*/ 141374 h 248142"/>
                <a:gd name="connsiteX35" fmla="*/ 1569986 w 2554364"/>
                <a:gd name="connsiteY35" fmla="*/ 139965 h 248142"/>
                <a:gd name="connsiteX36" fmla="*/ 1599377 w 2554364"/>
                <a:gd name="connsiteY36" fmla="*/ 179820 h 248142"/>
                <a:gd name="connsiteX37" fmla="*/ 1645156 w 2554364"/>
                <a:gd name="connsiteY37" fmla="*/ 172921 h 248142"/>
                <a:gd name="connsiteX38" fmla="*/ 1701666 w 2554364"/>
                <a:gd name="connsiteY38" fmla="*/ 200531 h 248142"/>
                <a:gd name="connsiteX39" fmla="*/ 1763168 w 2554364"/>
                <a:gd name="connsiteY39" fmla="*/ 217793 h 248142"/>
                <a:gd name="connsiteX40" fmla="*/ 1846208 w 2554364"/>
                <a:gd name="connsiteY40" fmla="*/ 232807 h 248142"/>
                <a:gd name="connsiteX41" fmla="*/ 1910750 w 2554364"/>
                <a:gd name="connsiteY41" fmla="*/ 240822 h 248142"/>
                <a:gd name="connsiteX42" fmla="*/ 1984034 w 2554364"/>
                <a:gd name="connsiteY42" fmla="*/ 231079 h 248142"/>
                <a:gd name="connsiteX43" fmla="*/ 2043422 w 2554364"/>
                <a:gd name="connsiteY43" fmla="*/ 244509 h 248142"/>
                <a:gd name="connsiteX44" fmla="*/ 2116565 w 2554364"/>
                <a:gd name="connsiteY44" fmla="*/ 235909 h 248142"/>
                <a:gd name="connsiteX45" fmla="*/ 2208652 w 2554364"/>
                <a:gd name="connsiteY45" fmla="*/ 241257 h 248142"/>
                <a:gd name="connsiteX46" fmla="*/ 2265656 w 2554364"/>
                <a:gd name="connsiteY46" fmla="*/ 233637 h 248142"/>
                <a:gd name="connsiteX47" fmla="*/ 2321639 w 2554364"/>
                <a:gd name="connsiteY47" fmla="*/ 247229 h 248142"/>
                <a:gd name="connsiteX48" fmla="*/ 2394535 w 2554364"/>
                <a:gd name="connsiteY48" fmla="*/ 234672 h 248142"/>
                <a:gd name="connsiteX49" fmla="*/ 2477201 w 2554364"/>
                <a:gd name="connsiteY49" fmla="*/ 248128 h 248142"/>
                <a:gd name="connsiteX50" fmla="*/ 2517436 w 2554364"/>
                <a:gd name="connsiteY50" fmla="*/ 236535 h 248142"/>
                <a:gd name="connsiteX51" fmla="*/ 2554364 w 2554364"/>
                <a:gd name="connsiteY51" fmla="*/ 240644 h 248142"/>
                <a:gd name="connsiteX0" fmla="*/ 0 w 2554364"/>
                <a:gd name="connsiteY0" fmla="*/ 245230 h 248142"/>
                <a:gd name="connsiteX1" fmla="*/ 57757 w 2554364"/>
                <a:gd name="connsiteY1" fmla="*/ 237603 h 248142"/>
                <a:gd name="connsiteX2" fmla="*/ 133774 w 2554364"/>
                <a:gd name="connsiteY2" fmla="*/ 230530 h 248142"/>
                <a:gd name="connsiteX3" fmla="*/ 183350 w 2554364"/>
                <a:gd name="connsiteY3" fmla="*/ 238036 h 248142"/>
                <a:gd name="connsiteX4" fmla="*/ 222690 w 2554364"/>
                <a:gd name="connsiteY4" fmla="*/ 220561 h 248142"/>
                <a:gd name="connsiteX5" fmla="*/ 265975 w 2554364"/>
                <a:gd name="connsiteY5" fmla="*/ 238036 h 248142"/>
                <a:gd name="connsiteX6" fmla="*/ 320565 w 2554364"/>
                <a:gd name="connsiteY6" fmla="*/ 215961 h 248142"/>
                <a:gd name="connsiteX7" fmla="*/ 361822 w 2554364"/>
                <a:gd name="connsiteY7" fmla="*/ 229546 h 248142"/>
                <a:gd name="connsiteX8" fmla="*/ 387880 w 2554364"/>
                <a:gd name="connsiteY8" fmla="*/ 205783 h 248142"/>
                <a:gd name="connsiteX9" fmla="*/ 441660 w 2554364"/>
                <a:gd name="connsiteY9" fmla="*/ 220342 h 248142"/>
                <a:gd name="connsiteX10" fmla="*/ 504354 w 2554364"/>
                <a:gd name="connsiteY10" fmla="*/ 180134 h 248142"/>
                <a:gd name="connsiteX11" fmla="*/ 533852 w 2554364"/>
                <a:gd name="connsiteY11" fmla="*/ 198842 h 248142"/>
                <a:gd name="connsiteX12" fmla="*/ 582690 w 2554364"/>
                <a:gd name="connsiteY12" fmla="*/ 165465 h 248142"/>
                <a:gd name="connsiteX13" fmla="*/ 660985 w 2554364"/>
                <a:gd name="connsiteY13" fmla="*/ 159492 h 248142"/>
                <a:gd name="connsiteX14" fmla="*/ 685719 w 2554364"/>
                <a:gd name="connsiteY14" fmla="*/ 123410 h 248142"/>
                <a:gd name="connsiteX15" fmla="*/ 717599 w 2554364"/>
                <a:gd name="connsiteY15" fmla="*/ 140373 h 248142"/>
                <a:gd name="connsiteX16" fmla="*/ 757588 w 2554364"/>
                <a:gd name="connsiteY16" fmla="*/ 98367 h 248142"/>
                <a:gd name="connsiteX17" fmla="*/ 800308 w 2554364"/>
                <a:gd name="connsiteY17" fmla="*/ 107064 h 248142"/>
                <a:gd name="connsiteX18" fmla="*/ 814881 w 2554364"/>
                <a:gd name="connsiteY18" fmla="*/ 67643 h 248142"/>
                <a:gd name="connsiteX19" fmla="*/ 842922 w 2554364"/>
                <a:gd name="connsiteY19" fmla="*/ 89946 h 248142"/>
                <a:gd name="connsiteX20" fmla="*/ 867268 w 2554364"/>
                <a:gd name="connsiteY20" fmla="*/ 65262 h 248142"/>
                <a:gd name="connsiteX21" fmla="*/ 891081 w 2554364"/>
                <a:gd name="connsiteY21" fmla="*/ 24780 h 248142"/>
                <a:gd name="connsiteX22" fmla="*/ 938706 w 2554364"/>
                <a:gd name="connsiteY22" fmla="*/ 65262 h 248142"/>
                <a:gd name="connsiteX23" fmla="*/ 1008542 w 2554364"/>
                <a:gd name="connsiteY23" fmla="*/ 2 h 248142"/>
                <a:gd name="connsiteX24" fmla="*/ 1055387 w 2554364"/>
                <a:gd name="connsiteY24" fmla="*/ 62880 h 248142"/>
                <a:gd name="connsiteX25" fmla="*/ 1121777 w 2554364"/>
                <a:gd name="connsiteY25" fmla="*/ 6901 h 248142"/>
                <a:gd name="connsiteX26" fmla="*/ 1170465 w 2554364"/>
                <a:gd name="connsiteY26" fmla="*/ 45382 h 248142"/>
                <a:gd name="connsiteX27" fmla="*/ 1224992 w 2554364"/>
                <a:gd name="connsiteY27" fmla="*/ 22674 h 248142"/>
                <a:gd name="connsiteX28" fmla="*/ 1260603 w 2554364"/>
                <a:gd name="connsiteY28" fmla="*/ 60674 h 248142"/>
                <a:gd name="connsiteX29" fmla="*/ 1302154 w 2554364"/>
                <a:gd name="connsiteY29" fmla="*/ 38823 h 248142"/>
                <a:gd name="connsiteX30" fmla="*/ 1342247 w 2554364"/>
                <a:gd name="connsiteY30" fmla="*/ 83834 h 248142"/>
                <a:gd name="connsiteX31" fmla="*/ 1393001 w 2554364"/>
                <a:gd name="connsiteY31" fmla="*/ 59296 h 248142"/>
                <a:gd name="connsiteX32" fmla="*/ 1430741 w 2554364"/>
                <a:gd name="connsiteY32" fmla="*/ 104818 h 248142"/>
                <a:gd name="connsiteX33" fmla="*/ 1488847 w 2554364"/>
                <a:gd name="connsiteY33" fmla="*/ 99352 h 248142"/>
                <a:gd name="connsiteX34" fmla="*/ 1518594 w 2554364"/>
                <a:gd name="connsiteY34" fmla="*/ 141374 h 248142"/>
                <a:gd name="connsiteX35" fmla="*/ 1569986 w 2554364"/>
                <a:gd name="connsiteY35" fmla="*/ 139965 h 248142"/>
                <a:gd name="connsiteX36" fmla="*/ 1599377 w 2554364"/>
                <a:gd name="connsiteY36" fmla="*/ 179820 h 248142"/>
                <a:gd name="connsiteX37" fmla="*/ 1645156 w 2554364"/>
                <a:gd name="connsiteY37" fmla="*/ 172921 h 248142"/>
                <a:gd name="connsiteX38" fmla="*/ 1701666 w 2554364"/>
                <a:gd name="connsiteY38" fmla="*/ 200531 h 248142"/>
                <a:gd name="connsiteX39" fmla="*/ 1763168 w 2554364"/>
                <a:gd name="connsiteY39" fmla="*/ 217793 h 248142"/>
                <a:gd name="connsiteX40" fmla="*/ 1846208 w 2554364"/>
                <a:gd name="connsiteY40" fmla="*/ 232807 h 248142"/>
                <a:gd name="connsiteX41" fmla="*/ 1910750 w 2554364"/>
                <a:gd name="connsiteY41" fmla="*/ 240822 h 248142"/>
                <a:gd name="connsiteX42" fmla="*/ 1984034 w 2554364"/>
                <a:gd name="connsiteY42" fmla="*/ 231079 h 248142"/>
                <a:gd name="connsiteX43" fmla="*/ 2043422 w 2554364"/>
                <a:gd name="connsiteY43" fmla="*/ 244509 h 248142"/>
                <a:gd name="connsiteX44" fmla="*/ 2116565 w 2554364"/>
                <a:gd name="connsiteY44" fmla="*/ 235909 h 248142"/>
                <a:gd name="connsiteX45" fmla="*/ 2208652 w 2554364"/>
                <a:gd name="connsiteY45" fmla="*/ 241257 h 248142"/>
                <a:gd name="connsiteX46" fmla="*/ 2265656 w 2554364"/>
                <a:gd name="connsiteY46" fmla="*/ 233637 h 248142"/>
                <a:gd name="connsiteX47" fmla="*/ 2321639 w 2554364"/>
                <a:gd name="connsiteY47" fmla="*/ 247229 h 248142"/>
                <a:gd name="connsiteX48" fmla="*/ 2394535 w 2554364"/>
                <a:gd name="connsiteY48" fmla="*/ 234672 h 248142"/>
                <a:gd name="connsiteX49" fmla="*/ 2477201 w 2554364"/>
                <a:gd name="connsiteY49" fmla="*/ 248128 h 248142"/>
                <a:gd name="connsiteX50" fmla="*/ 2517436 w 2554364"/>
                <a:gd name="connsiteY50" fmla="*/ 236535 h 248142"/>
                <a:gd name="connsiteX51" fmla="*/ 2554364 w 2554364"/>
                <a:gd name="connsiteY51" fmla="*/ 240644 h 248142"/>
                <a:gd name="connsiteX0" fmla="*/ 0 w 2554364"/>
                <a:gd name="connsiteY0" fmla="*/ 245230 h 248142"/>
                <a:gd name="connsiteX1" fmla="*/ 57757 w 2554364"/>
                <a:gd name="connsiteY1" fmla="*/ 237603 h 248142"/>
                <a:gd name="connsiteX2" fmla="*/ 133774 w 2554364"/>
                <a:gd name="connsiteY2" fmla="*/ 230530 h 248142"/>
                <a:gd name="connsiteX3" fmla="*/ 183350 w 2554364"/>
                <a:gd name="connsiteY3" fmla="*/ 238036 h 248142"/>
                <a:gd name="connsiteX4" fmla="*/ 222690 w 2554364"/>
                <a:gd name="connsiteY4" fmla="*/ 220561 h 248142"/>
                <a:gd name="connsiteX5" fmla="*/ 265975 w 2554364"/>
                <a:gd name="connsiteY5" fmla="*/ 238036 h 248142"/>
                <a:gd name="connsiteX6" fmla="*/ 320565 w 2554364"/>
                <a:gd name="connsiteY6" fmla="*/ 215961 h 248142"/>
                <a:gd name="connsiteX7" fmla="*/ 361822 w 2554364"/>
                <a:gd name="connsiteY7" fmla="*/ 229546 h 248142"/>
                <a:gd name="connsiteX8" fmla="*/ 387880 w 2554364"/>
                <a:gd name="connsiteY8" fmla="*/ 205783 h 248142"/>
                <a:gd name="connsiteX9" fmla="*/ 441660 w 2554364"/>
                <a:gd name="connsiteY9" fmla="*/ 220342 h 248142"/>
                <a:gd name="connsiteX10" fmla="*/ 504354 w 2554364"/>
                <a:gd name="connsiteY10" fmla="*/ 180134 h 248142"/>
                <a:gd name="connsiteX11" fmla="*/ 533852 w 2554364"/>
                <a:gd name="connsiteY11" fmla="*/ 198842 h 248142"/>
                <a:gd name="connsiteX12" fmla="*/ 582690 w 2554364"/>
                <a:gd name="connsiteY12" fmla="*/ 165465 h 248142"/>
                <a:gd name="connsiteX13" fmla="*/ 660985 w 2554364"/>
                <a:gd name="connsiteY13" fmla="*/ 159492 h 248142"/>
                <a:gd name="connsiteX14" fmla="*/ 685719 w 2554364"/>
                <a:gd name="connsiteY14" fmla="*/ 123410 h 248142"/>
                <a:gd name="connsiteX15" fmla="*/ 717599 w 2554364"/>
                <a:gd name="connsiteY15" fmla="*/ 140373 h 248142"/>
                <a:gd name="connsiteX16" fmla="*/ 757588 w 2554364"/>
                <a:gd name="connsiteY16" fmla="*/ 98367 h 248142"/>
                <a:gd name="connsiteX17" fmla="*/ 800308 w 2554364"/>
                <a:gd name="connsiteY17" fmla="*/ 107064 h 248142"/>
                <a:gd name="connsiteX18" fmla="*/ 814881 w 2554364"/>
                <a:gd name="connsiteY18" fmla="*/ 67643 h 248142"/>
                <a:gd name="connsiteX19" fmla="*/ 842922 w 2554364"/>
                <a:gd name="connsiteY19" fmla="*/ 89946 h 248142"/>
                <a:gd name="connsiteX20" fmla="*/ 867268 w 2554364"/>
                <a:gd name="connsiteY20" fmla="*/ 65262 h 248142"/>
                <a:gd name="connsiteX21" fmla="*/ 891081 w 2554364"/>
                <a:gd name="connsiteY21" fmla="*/ 24780 h 248142"/>
                <a:gd name="connsiteX22" fmla="*/ 938706 w 2554364"/>
                <a:gd name="connsiteY22" fmla="*/ 65262 h 248142"/>
                <a:gd name="connsiteX23" fmla="*/ 1008542 w 2554364"/>
                <a:gd name="connsiteY23" fmla="*/ 2 h 248142"/>
                <a:gd name="connsiteX24" fmla="*/ 1055387 w 2554364"/>
                <a:gd name="connsiteY24" fmla="*/ 62880 h 248142"/>
                <a:gd name="connsiteX25" fmla="*/ 1121777 w 2554364"/>
                <a:gd name="connsiteY25" fmla="*/ 6901 h 248142"/>
                <a:gd name="connsiteX26" fmla="*/ 1170465 w 2554364"/>
                <a:gd name="connsiteY26" fmla="*/ 45382 h 248142"/>
                <a:gd name="connsiteX27" fmla="*/ 1224992 w 2554364"/>
                <a:gd name="connsiteY27" fmla="*/ 22674 h 248142"/>
                <a:gd name="connsiteX28" fmla="*/ 1260603 w 2554364"/>
                <a:gd name="connsiteY28" fmla="*/ 60674 h 248142"/>
                <a:gd name="connsiteX29" fmla="*/ 1302154 w 2554364"/>
                <a:gd name="connsiteY29" fmla="*/ 38823 h 248142"/>
                <a:gd name="connsiteX30" fmla="*/ 1342247 w 2554364"/>
                <a:gd name="connsiteY30" fmla="*/ 83834 h 248142"/>
                <a:gd name="connsiteX31" fmla="*/ 1393001 w 2554364"/>
                <a:gd name="connsiteY31" fmla="*/ 59296 h 248142"/>
                <a:gd name="connsiteX32" fmla="*/ 1430741 w 2554364"/>
                <a:gd name="connsiteY32" fmla="*/ 104818 h 248142"/>
                <a:gd name="connsiteX33" fmla="*/ 1488847 w 2554364"/>
                <a:gd name="connsiteY33" fmla="*/ 99352 h 248142"/>
                <a:gd name="connsiteX34" fmla="*/ 1518594 w 2554364"/>
                <a:gd name="connsiteY34" fmla="*/ 141374 h 248142"/>
                <a:gd name="connsiteX35" fmla="*/ 1569986 w 2554364"/>
                <a:gd name="connsiteY35" fmla="*/ 139965 h 248142"/>
                <a:gd name="connsiteX36" fmla="*/ 1599377 w 2554364"/>
                <a:gd name="connsiteY36" fmla="*/ 179820 h 248142"/>
                <a:gd name="connsiteX37" fmla="*/ 1645156 w 2554364"/>
                <a:gd name="connsiteY37" fmla="*/ 172921 h 248142"/>
                <a:gd name="connsiteX38" fmla="*/ 1685141 w 2554364"/>
                <a:gd name="connsiteY38" fmla="*/ 209021 h 248142"/>
                <a:gd name="connsiteX39" fmla="*/ 1763168 w 2554364"/>
                <a:gd name="connsiteY39" fmla="*/ 217793 h 248142"/>
                <a:gd name="connsiteX40" fmla="*/ 1846208 w 2554364"/>
                <a:gd name="connsiteY40" fmla="*/ 232807 h 248142"/>
                <a:gd name="connsiteX41" fmla="*/ 1910750 w 2554364"/>
                <a:gd name="connsiteY41" fmla="*/ 240822 h 248142"/>
                <a:gd name="connsiteX42" fmla="*/ 1984034 w 2554364"/>
                <a:gd name="connsiteY42" fmla="*/ 231079 h 248142"/>
                <a:gd name="connsiteX43" fmla="*/ 2043422 w 2554364"/>
                <a:gd name="connsiteY43" fmla="*/ 244509 h 248142"/>
                <a:gd name="connsiteX44" fmla="*/ 2116565 w 2554364"/>
                <a:gd name="connsiteY44" fmla="*/ 235909 h 248142"/>
                <a:gd name="connsiteX45" fmla="*/ 2208652 w 2554364"/>
                <a:gd name="connsiteY45" fmla="*/ 241257 h 248142"/>
                <a:gd name="connsiteX46" fmla="*/ 2265656 w 2554364"/>
                <a:gd name="connsiteY46" fmla="*/ 233637 h 248142"/>
                <a:gd name="connsiteX47" fmla="*/ 2321639 w 2554364"/>
                <a:gd name="connsiteY47" fmla="*/ 247229 h 248142"/>
                <a:gd name="connsiteX48" fmla="*/ 2394535 w 2554364"/>
                <a:gd name="connsiteY48" fmla="*/ 234672 h 248142"/>
                <a:gd name="connsiteX49" fmla="*/ 2477201 w 2554364"/>
                <a:gd name="connsiteY49" fmla="*/ 248128 h 248142"/>
                <a:gd name="connsiteX50" fmla="*/ 2517436 w 2554364"/>
                <a:gd name="connsiteY50" fmla="*/ 236535 h 248142"/>
                <a:gd name="connsiteX51" fmla="*/ 2554364 w 2554364"/>
                <a:gd name="connsiteY51" fmla="*/ 240644 h 248142"/>
                <a:gd name="connsiteX0" fmla="*/ 0 w 2554364"/>
                <a:gd name="connsiteY0" fmla="*/ 245230 h 248142"/>
                <a:gd name="connsiteX1" fmla="*/ 57757 w 2554364"/>
                <a:gd name="connsiteY1" fmla="*/ 237603 h 248142"/>
                <a:gd name="connsiteX2" fmla="*/ 133774 w 2554364"/>
                <a:gd name="connsiteY2" fmla="*/ 230530 h 248142"/>
                <a:gd name="connsiteX3" fmla="*/ 183350 w 2554364"/>
                <a:gd name="connsiteY3" fmla="*/ 238036 h 248142"/>
                <a:gd name="connsiteX4" fmla="*/ 222690 w 2554364"/>
                <a:gd name="connsiteY4" fmla="*/ 220561 h 248142"/>
                <a:gd name="connsiteX5" fmla="*/ 265975 w 2554364"/>
                <a:gd name="connsiteY5" fmla="*/ 238036 h 248142"/>
                <a:gd name="connsiteX6" fmla="*/ 320565 w 2554364"/>
                <a:gd name="connsiteY6" fmla="*/ 215961 h 248142"/>
                <a:gd name="connsiteX7" fmla="*/ 361822 w 2554364"/>
                <a:gd name="connsiteY7" fmla="*/ 229546 h 248142"/>
                <a:gd name="connsiteX8" fmla="*/ 387880 w 2554364"/>
                <a:gd name="connsiteY8" fmla="*/ 205783 h 248142"/>
                <a:gd name="connsiteX9" fmla="*/ 441660 w 2554364"/>
                <a:gd name="connsiteY9" fmla="*/ 220342 h 248142"/>
                <a:gd name="connsiteX10" fmla="*/ 504354 w 2554364"/>
                <a:gd name="connsiteY10" fmla="*/ 180134 h 248142"/>
                <a:gd name="connsiteX11" fmla="*/ 533852 w 2554364"/>
                <a:gd name="connsiteY11" fmla="*/ 198842 h 248142"/>
                <a:gd name="connsiteX12" fmla="*/ 582690 w 2554364"/>
                <a:gd name="connsiteY12" fmla="*/ 165465 h 248142"/>
                <a:gd name="connsiteX13" fmla="*/ 660985 w 2554364"/>
                <a:gd name="connsiteY13" fmla="*/ 159492 h 248142"/>
                <a:gd name="connsiteX14" fmla="*/ 685719 w 2554364"/>
                <a:gd name="connsiteY14" fmla="*/ 123410 h 248142"/>
                <a:gd name="connsiteX15" fmla="*/ 717599 w 2554364"/>
                <a:gd name="connsiteY15" fmla="*/ 140373 h 248142"/>
                <a:gd name="connsiteX16" fmla="*/ 757588 w 2554364"/>
                <a:gd name="connsiteY16" fmla="*/ 98367 h 248142"/>
                <a:gd name="connsiteX17" fmla="*/ 800308 w 2554364"/>
                <a:gd name="connsiteY17" fmla="*/ 107064 h 248142"/>
                <a:gd name="connsiteX18" fmla="*/ 814881 w 2554364"/>
                <a:gd name="connsiteY18" fmla="*/ 67643 h 248142"/>
                <a:gd name="connsiteX19" fmla="*/ 842922 w 2554364"/>
                <a:gd name="connsiteY19" fmla="*/ 89946 h 248142"/>
                <a:gd name="connsiteX20" fmla="*/ 867268 w 2554364"/>
                <a:gd name="connsiteY20" fmla="*/ 65262 h 248142"/>
                <a:gd name="connsiteX21" fmla="*/ 891081 w 2554364"/>
                <a:gd name="connsiteY21" fmla="*/ 24780 h 248142"/>
                <a:gd name="connsiteX22" fmla="*/ 938706 w 2554364"/>
                <a:gd name="connsiteY22" fmla="*/ 65262 h 248142"/>
                <a:gd name="connsiteX23" fmla="*/ 1008542 w 2554364"/>
                <a:gd name="connsiteY23" fmla="*/ 2 h 248142"/>
                <a:gd name="connsiteX24" fmla="*/ 1055387 w 2554364"/>
                <a:gd name="connsiteY24" fmla="*/ 62880 h 248142"/>
                <a:gd name="connsiteX25" fmla="*/ 1121777 w 2554364"/>
                <a:gd name="connsiteY25" fmla="*/ 6901 h 248142"/>
                <a:gd name="connsiteX26" fmla="*/ 1170465 w 2554364"/>
                <a:gd name="connsiteY26" fmla="*/ 45382 h 248142"/>
                <a:gd name="connsiteX27" fmla="*/ 1224992 w 2554364"/>
                <a:gd name="connsiteY27" fmla="*/ 22674 h 248142"/>
                <a:gd name="connsiteX28" fmla="*/ 1260603 w 2554364"/>
                <a:gd name="connsiteY28" fmla="*/ 60674 h 248142"/>
                <a:gd name="connsiteX29" fmla="*/ 1302154 w 2554364"/>
                <a:gd name="connsiteY29" fmla="*/ 38823 h 248142"/>
                <a:gd name="connsiteX30" fmla="*/ 1342247 w 2554364"/>
                <a:gd name="connsiteY30" fmla="*/ 83834 h 248142"/>
                <a:gd name="connsiteX31" fmla="*/ 1393001 w 2554364"/>
                <a:gd name="connsiteY31" fmla="*/ 59296 h 248142"/>
                <a:gd name="connsiteX32" fmla="*/ 1430741 w 2554364"/>
                <a:gd name="connsiteY32" fmla="*/ 104818 h 248142"/>
                <a:gd name="connsiteX33" fmla="*/ 1488847 w 2554364"/>
                <a:gd name="connsiteY33" fmla="*/ 99352 h 248142"/>
                <a:gd name="connsiteX34" fmla="*/ 1518594 w 2554364"/>
                <a:gd name="connsiteY34" fmla="*/ 141374 h 248142"/>
                <a:gd name="connsiteX35" fmla="*/ 1569986 w 2554364"/>
                <a:gd name="connsiteY35" fmla="*/ 139965 h 248142"/>
                <a:gd name="connsiteX36" fmla="*/ 1599377 w 2554364"/>
                <a:gd name="connsiteY36" fmla="*/ 179820 h 248142"/>
                <a:gd name="connsiteX37" fmla="*/ 1645156 w 2554364"/>
                <a:gd name="connsiteY37" fmla="*/ 172921 h 248142"/>
                <a:gd name="connsiteX38" fmla="*/ 1685141 w 2554364"/>
                <a:gd name="connsiteY38" fmla="*/ 209021 h 248142"/>
                <a:gd name="connsiteX39" fmla="*/ 1726812 w 2554364"/>
                <a:gd name="connsiteY39" fmla="*/ 201243 h 248142"/>
                <a:gd name="connsiteX40" fmla="*/ 1763168 w 2554364"/>
                <a:gd name="connsiteY40" fmla="*/ 217793 h 248142"/>
                <a:gd name="connsiteX41" fmla="*/ 1846208 w 2554364"/>
                <a:gd name="connsiteY41" fmla="*/ 232807 h 248142"/>
                <a:gd name="connsiteX42" fmla="*/ 1910750 w 2554364"/>
                <a:gd name="connsiteY42" fmla="*/ 240822 h 248142"/>
                <a:gd name="connsiteX43" fmla="*/ 1984034 w 2554364"/>
                <a:gd name="connsiteY43" fmla="*/ 231079 h 248142"/>
                <a:gd name="connsiteX44" fmla="*/ 2043422 w 2554364"/>
                <a:gd name="connsiteY44" fmla="*/ 244509 h 248142"/>
                <a:gd name="connsiteX45" fmla="*/ 2116565 w 2554364"/>
                <a:gd name="connsiteY45" fmla="*/ 235909 h 248142"/>
                <a:gd name="connsiteX46" fmla="*/ 2208652 w 2554364"/>
                <a:gd name="connsiteY46" fmla="*/ 241257 h 248142"/>
                <a:gd name="connsiteX47" fmla="*/ 2265656 w 2554364"/>
                <a:gd name="connsiteY47" fmla="*/ 233637 h 248142"/>
                <a:gd name="connsiteX48" fmla="*/ 2321639 w 2554364"/>
                <a:gd name="connsiteY48" fmla="*/ 247229 h 248142"/>
                <a:gd name="connsiteX49" fmla="*/ 2394535 w 2554364"/>
                <a:gd name="connsiteY49" fmla="*/ 234672 h 248142"/>
                <a:gd name="connsiteX50" fmla="*/ 2477201 w 2554364"/>
                <a:gd name="connsiteY50" fmla="*/ 248128 h 248142"/>
                <a:gd name="connsiteX51" fmla="*/ 2517436 w 2554364"/>
                <a:gd name="connsiteY51" fmla="*/ 236535 h 248142"/>
                <a:gd name="connsiteX52" fmla="*/ 2554364 w 2554364"/>
                <a:gd name="connsiteY52" fmla="*/ 240644 h 248142"/>
                <a:gd name="connsiteX0" fmla="*/ 0 w 2554364"/>
                <a:gd name="connsiteY0" fmla="*/ 245230 h 248142"/>
                <a:gd name="connsiteX1" fmla="*/ 57757 w 2554364"/>
                <a:gd name="connsiteY1" fmla="*/ 237603 h 248142"/>
                <a:gd name="connsiteX2" fmla="*/ 133774 w 2554364"/>
                <a:gd name="connsiteY2" fmla="*/ 230530 h 248142"/>
                <a:gd name="connsiteX3" fmla="*/ 183350 w 2554364"/>
                <a:gd name="connsiteY3" fmla="*/ 238036 h 248142"/>
                <a:gd name="connsiteX4" fmla="*/ 222690 w 2554364"/>
                <a:gd name="connsiteY4" fmla="*/ 220561 h 248142"/>
                <a:gd name="connsiteX5" fmla="*/ 265975 w 2554364"/>
                <a:gd name="connsiteY5" fmla="*/ 238036 h 248142"/>
                <a:gd name="connsiteX6" fmla="*/ 320565 w 2554364"/>
                <a:gd name="connsiteY6" fmla="*/ 215961 h 248142"/>
                <a:gd name="connsiteX7" fmla="*/ 361822 w 2554364"/>
                <a:gd name="connsiteY7" fmla="*/ 229546 h 248142"/>
                <a:gd name="connsiteX8" fmla="*/ 387880 w 2554364"/>
                <a:gd name="connsiteY8" fmla="*/ 205783 h 248142"/>
                <a:gd name="connsiteX9" fmla="*/ 441660 w 2554364"/>
                <a:gd name="connsiteY9" fmla="*/ 220342 h 248142"/>
                <a:gd name="connsiteX10" fmla="*/ 504354 w 2554364"/>
                <a:gd name="connsiteY10" fmla="*/ 180134 h 248142"/>
                <a:gd name="connsiteX11" fmla="*/ 533852 w 2554364"/>
                <a:gd name="connsiteY11" fmla="*/ 198842 h 248142"/>
                <a:gd name="connsiteX12" fmla="*/ 582690 w 2554364"/>
                <a:gd name="connsiteY12" fmla="*/ 165465 h 248142"/>
                <a:gd name="connsiteX13" fmla="*/ 660985 w 2554364"/>
                <a:gd name="connsiteY13" fmla="*/ 159492 h 248142"/>
                <a:gd name="connsiteX14" fmla="*/ 685719 w 2554364"/>
                <a:gd name="connsiteY14" fmla="*/ 123410 h 248142"/>
                <a:gd name="connsiteX15" fmla="*/ 717599 w 2554364"/>
                <a:gd name="connsiteY15" fmla="*/ 140373 h 248142"/>
                <a:gd name="connsiteX16" fmla="*/ 757588 w 2554364"/>
                <a:gd name="connsiteY16" fmla="*/ 98367 h 248142"/>
                <a:gd name="connsiteX17" fmla="*/ 800308 w 2554364"/>
                <a:gd name="connsiteY17" fmla="*/ 107064 h 248142"/>
                <a:gd name="connsiteX18" fmla="*/ 814881 w 2554364"/>
                <a:gd name="connsiteY18" fmla="*/ 67643 h 248142"/>
                <a:gd name="connsiteX19" fmla="*/ 842922 w 2554364"/>
                <a:gd name="connsiteY19" fmla="*/ 89946 h 248142"/>
                <a:gd name="connsiteX20" fmla="*/ 867268 w 2554364"/>
                <a:gd name="connsiteY20" fmla="*/ 65262 h 248142"/>
                <a:gd name="connsiteX21" fmla="*/ 891081 w 2554364"/>
                <a:gd name="connsiteY21" fmla="*/ 24780 h 248142"/>
                <a:gd name="connsiteX22" fmla="*/ 938706 w 2554364"/>
                <a:gd name="connsiteY22" fmla="*/ 65262 h 248142"/>
                <a:gd name="connsiteX23" fmla="*/ 1008542 w 2554364"/>
                <a:gd name="connsiteY23" fmla="*/ 2 h 248142"/>
                <a:gd name="connsiteX24" fmla="*/ 1055387 w 2554364"/>
                <a:gd name="connsiteY24" fmla="*/ 62880 h 248142"/>
                <a:gd name="connsiteX25" fmla="*/ 1121777 w 2554364"/>
                <a:gd name="connsiteY25" fmla="*/ 6901 h 248142"/>
                <a:gd name="connsiteX26" fmla="*/ 1170465 w 2554364"/>
                <a:gd name="connsiteY26" fmla="*/ 45382 h 248142"/>
                <a:gd name="connsiteX27" fmla="*/ 1224992 w 2554364"/>
                <a:gd name="connsiteY27" fmla="*/ 22674 h 248142"/>
                <a:gd name="connsiteX28" fmla="*/ 1260603 w 2554364"/>
                <a:gd name="connsiteY28" fmla="*/ 60674 h 248142"/>
                <a:gd name="connsiteX29" fmla="*/ 1302154 w 2554364"/>
                <a:gd name="connsiteY29" fmla="*/ 38823 h 248142"/>
                <a:gd name="connsiteX30" fmla="*/ 1342247 w 2554364"/>
                <a:gd name="connsiteY30" fmla="*/ 83834 h 248142"/>
                <a:gd name="connsiteX31" fmla="*/ 1393001 w 2554364"/>
                <a:gd name="connsiteY31" fmla="*/ 59296 h 248142"/>
                <a:gd name="connsiteX32" fmla="*/ 1430741 w 2554364"/>
                <a:gd name="connsiteY32" fmla="*/ 104818 h 248142"/>
                <a:gd name="connsiteX33" fmla="*/ 1488847 w 2554364"/>
                <a:gd name="connsiteY33" fmla="*/ 99352 h 248142"/>
                <a:gd name="connsiteX34" fmla="*/ 1518594 w 2554364"/>
                <a:gd name="connsiteY34" fmla="*/ 141374 h 248142"/>
                <a:gd name="connsiteX35" fmla="*/ 1569986 w 2554364"/>
                <a:gd name="connsiteY35" fmla="*/ 139965 h 248142"/>
                <a:gd name="connsiteX36" fmla="*/ 1599377 w 2554364"/>
                <a:gd name="connsiteY36" fmla="*/ 179820 h 248142"/>
                <a:gd name="connsiteX37" fmla="*/ 1645156 w 2554364"/>
                <a:gd name="connsiteY37" fmla="*/ 172921 h 248142"/>
                <a:gd name="connsiteX38" fmla="*/ 1675226 w 2554364"/>
                <a:gd name="connsiteY38" fmla="*/ 211852 h 248142"/>
                <a:gd name="connsiteX39" fmla="*/ 1726812 w 2554364"/>
                <a:gd name="connsiteY39" fmla="*/ 201243 h 248142"/>
                <a:gd name="connsiteX40" fmla="*/ 1763168 w 2554364"/>
                <a:gd name="connsiteY40" fmla="*/ 217793 h 248142"/>
                <a:gd name="connsiteX41" fmla="*/ 1846208 w 2554364"/>
                <a:gd name="connsiteY41" fmla="*/ 232807 h 248142"/>
                <a:gd name="connsiteX42" fmla="*/ 1910750 w 2554364"/>
                <a:gd name="connsiteY42" fmla="*/ 240822 h 248142"/>
                <a:gd name="connsiteX43" fmla="*/ 1984034 w 2554364"/>
                <a:gd name="connsiteY43" fmla="*/ 231079 h 248142"/>
                <a:gd name="connsiteX44" fmla="*/ 2043422 w 2554364"/>
                <a:gd name="connsiteY44" fmla="*/ 244509 h 248142"/>
                <a:gd name="connsiteX45" fmla="*/ 2116565 w 2554364"/>
                <a:gd name="connsiteY45" fmla="*/ 235909 h 248142"/>
                <a:gd name="connsiteX46" fmla="*/ 2208652 w 2554364"/>
                <a:gd name="connsiteY46" fmla="*/ 241257 h 248142"/>
                <a:gd name="connsiteX47" fmla="*/ 2265656 w 2554364"/>
                <a:gd name="connsiteY47" fmla="*/ 233637 h 248142"/>
                <a:gd name="connsiteX48" fmla="*/ 2321639 w 2554364"/>
                <a:gd name="connsiteY48" fmla="*/ 247229 h 248142"/>
                <a:gd name="connsiteX49" fmla="*/ 2394535 w 2554364"/>
                <a:gd name="connsiteY49" fmla="*/ 234672 h 248142"/>
                <a:gd name="connsiteX50" fmla="*/ 2477201 w 2554364"/>
                <a:gd name="connsiteY50" fmla="*/ 248128 h 248142"/>
                <a:gd name="connsiteX51" fmla="*/ 2517436 w 2554364"/>
                <a:gd name="connsiteY51" fmla="*/ 236535 h 248142"/>
                <a:gd name="connsiteX52" fmla="*/ 2554364 w 2554364"/>
                <a:gd name="connsiteY52" fmla="*/ 240644 h 248142"/>
                <a:gd name="connsiteX0" fmla="*/ 0 w 2554364"/>
                <a:gd name="connsiteY0" fmla="*/ 245230 h 248142"/>
                <a:gd name="connsiteX1" fmla="*/ 57757 w 2554364"/>
                <a:gd name="connsiteY1" fmla="*/ 237603 h 248142"/>
                <a:gd name="connsiteX2" fmla="*/ 133774 w 2554364"/>
                <a:gd name="connsiteY2" fmla="*/ 230530 h 248142"/>
                <a:gd name="connsiteX3" fmla="*/ 183350 w 2554364"/>
                <a:gd name="connsiteY3" fmla="*/ 238036 h 248142"/>
                <a:gd name="connsiteX4" fmla="*/ 222690 w 2554364"/>
                <a:gd name="connsiteY4" fmla="*/ 220561 h 248142"/>
                <a:gd name="connsiteX5" fmla="*/ 265975 w 2554364"/>
                <a:gd name="connsiteY5" fmla="*/ 238036 h 248142"/>
                <a:gd name="connsiteX6" fmla="*/ 320565 w 2554364"/>
                <a:gd name="connsiteY6" fmla="*/ 215961 h 248142"/>
                <a:gd name="connsiteX7" fmla="*/ 361822 w 2554364"/>
                <a:gd name="connsiteY7" fmla="*/ 229546 h 248142"/>
                <a:gd name="connsiteX8" fmla="*/ 387880 w 2554364"/>
                <a:gd name="connsiteY8" fmla="*/ 205783 h 248142"/>
                <a:gd name="connsiteX9" fmla="*/ 441660 w 2554364"/>
                <a:gd name="connsiteY9" fmla="*/ 220342 h 248142"/>
                <a:gd name="connsiteX10" fmla="*/ 504354 w 2554364"/>
                <a:gd name="connsiteY10" fmla="*/ 180134 h 248142"/>
                <a:gd name="connsiteX11" fmla="*/ 533852 w 2554364"/>
                <a:gd name="connsiteY11" fmla="*/ 198842 h 248142"/>
                <a:gd name="connsiteX12" fmla="*/ 582690 w 2554364"/>
                <a:gd name="connsiteY12" fmla="*/ 165465 h 248142"/>
                <a:gd name="connsiteX13" fmla="*/ 660985 w 2554364"/>
                <a:gd name="connsiteY13" fmla="*/ 159492 h 248142"/>
                <a:gd name="connsiteX14" fmla="*/ 685719 w 2554364"/>
                <a:gd name="connsiteY14" fmla="*/ 123410 h 248142"/>
                <a:gd name="connsiteX15" fmla="*/ 717599 w 2554364"/>
                <a:gd name="connsiteY15" fmla="*/ 140373 h 248142"/>
                <a:gd name="connsiteX16" fmla="*/ 757588 w 2554364"/>
                <a:gd name="connsiteY16" fmla="*/ 98367 h 248142"/>
                <a:gd name="connsiteX17" fmla="*/ 800308 w 2554364"/>
                <a:gd name="connsiteY17" fmla="*/ 107064 h 248142"/>
                <a:gd name="connsiteX18" fmla="*/ 814881 w 2554364"/>
                <a:gd name="connsiteY18" fmla="*/ 67643 h 248142"/>
                <a:gd name="connsiteX19" fmla="*/ 842922 w 2554364"/>
                <a:gd name="connsiteY19" fmla="*/ 89946 h 248142"/>
                <a:gd name="connsiteX20" fmla="*/ 867268 w 2554364"/>
                <a:gd name="connsiteY20" fmla="*/ 65262 h 248142"/>
                <a:gd name="connsiteX21" fmla="*/ 891081 w 2554364"/>
                <a:gd name="connsiteY21" fmla="*/ 24780 h 248142"/>
                <a:gd name="connsiteX22" fmla="*/ 938706 w 2554364"/>
                <a:gd name="connsiteY22" fmla="*/ 65262 h 248142"/>
                <a:gd name="connsiteX23" fmla="*/ 1008542 w 2554364"/>
                <a:gd name="connsiteY23" fmla="*/ 2 h 248142"/>
                <a:gd name="connsiteX24" fmla="*/ 1055387 w 2554364"/>
                <a:gd name="connsiteY24" fmla="*/ 62880 h 248142"/>
                <a:gd name="connsiteX25" fmla="*/ 1121777 w 2554364"/>
                <a:gd name="connsiteY25" fmla="*/ 6901 h 248142"/>
                <a:gd name="connsiteX26" fmla="*/ 1170465 w 2554364"/>
                <a:gd name="connsiteY26" fmla="*/ 45382 h 248142"/>
                <a:gd name="connsiteX27" fmla="*/ 1224992 w 2554364"/>
                <a:gd name="connsiteY27" fmla="*/ 22674 h 248142"/>
                <a:gd name="connsiteX28" fmla="*/ 1260603 w 2554364"/>
                <a:gd name="connsiteY28" fmla="*/ 60674 h 248142"/>
                <a:gd name="connsiteX29" fmla="*/ 1302154 w 2554364"/>
                <a:gd name="connsiteY29" fmla="*/ 38823 h 248142"/>
                <a:gd name="connsiteX30" fmla="*/ 1342247 w 2554364"/>
                <a:gd name="connsiteY30" fmla="*/ 83834 h 248142"/>
                <a:gd name="connsiteX31" fmla="*/ 1393001 w 2554364"/>
                <a:gd name="connsiteY31" fmla="*/ 59296 h 248142"/>
                <a:gd name="connsiteX32" fmla="*/ 1430741 w 2554364"/>
                <a:gd name="connsiteY32" fmla="*/ 104818 h 248142"/>
                <a:gd name="connsiteX33" fmla="*/ 1488847 w 2554364"/>
                <a:gd name="connsiteY33" fmla="*/ 99352 h 248142"/>
                <a:gd name="connsiteX34" fmla="*/ 1518594 w 2554364"/>
                <a:gd name="connsiteY34" fmla="*/ 141374 h 248142"/>
                <a:gd name="connsiteX35" fmla="*/ 1569986 w 2554364"/>
                <a:gd name="connsiteY35" fmla="*/ 139965 h 248142"/>
                <a:gd name="connsiteX36" fmla="*/ 1599377 w 2554364"/>
                <a:gd name="connsiteY36" fmla="*/ 179820 h 248142"/>
                <a:gd name="connsiteX37" fmla="*/ 1645156 w 2554364"/>
                <a:gd name="connsiteY37" fmla="*/ 172921 h 248142"/>
                <a:gd name="connsiteX38" fmla="*/ 1675226 w 2554364"/>
                <a:gd name="connsiteY38" fmla="*/ 211852 h 248142"/>
                <a:gd name="connsiteX39" fmla="*/ 1726812 w 2554364"/>
                <a:gd name="connsiteY39" fmla="*/ 201243 h 248142"/>
                <a:gd name="connsiteX40" fmla="*/ 1756558 w 2554364"/>
                <a:gd name="connsiteY40" fmla="*/ 227699 h 248142"/>
                <a:gd name="connsiteX41" fmla="*/ 1846208 w 2554364"/>
                <a:gd name="connsiteY41" fmla="*/ 232807 h 248142"/>
                <a:gd name="connsiteX42" fmla="*/ 1910750 w 2554364"/>
                <a:gd name="connsiteY42" fmla="*/ 240822 h 248142"/>
                <a:gd name="connsiteX43" fmla="*/ 1984034 w 2554364"/>
                <a:gd name="connsiteY43" fmla="*/ 231079 h 248142"/>
                <a:gd name="connsiteX44" fmla="*/ 2043422 w 2554364"/>
                <a:gd name="connsiteY44" fmla="*/ 244509 h 248142"/>
                <a:gd name="connsiteX45" fmla="*/ 2116565 w 2554364"/>
                <a:gd name="connsiteY45" fmla="*/ 235909 h 248142"/>
                <a:gd name="connsiteX46" fmla="*/ 2208652 w 2554364"/>
                <a:gd name="connsiteY46" fmla="*/ 241257 h 248142"/>
                <a:gd name="connsiteX47" fmla="*/ 2265656 w 2554364"/>
                <a:gd name="connsiteY47" fmla="*/ 233637 h 248142"/>
                <a:gd name="connsiteX48" fmla="*/ 2321639 w 2554364"/>
                <a:gd name="connsiteY48" fmla="*/ 247229 h 248142"/>
                <a:gd name="connsiteX49" fmla="*/ 2394535 w 2554364"/>
                <a:gd name="connsiteY49" fmla="*/ 234672 h 248142"/>
                <a:gd name="connsiteX50" fmla="*/ 2477201 w 2554364"/>
                <a:gd name="connsiteY50" fmla="*/ 248128 h 248142"/>
                <a:gd name="connsiteX51" fmla="*/ 2517436 w 2554364"/>
                <a:gd name="connsiteY51" fmla="*/ 236535 h 248142"/>
                <a:gd name="connsiteX52" fmla="*/ 2554364 w 2554364"/>
                <a:gd name="connsiteY52" fmla="*/ 240644 h 248142"/>
                <a:gd name="connsiteX0" fmla="*/ 0 w 2554364"/>
                <a:gd name="connsiteY0" fmla="*/ 245230 h 248142"/>
                <a:gd name="connsiteX1" fmla="*/ 57757 w 2554364"/>
                <a:gd name="connsiteY1" fmla="*/ 237603 h 248142"/>
                <a:gd name="connsiteX2" fmla="*/ 133774 w 2554364"/>
                <a:gd name="connsiteY2" fmla="*/ 230530 h 248142"/>
                <a:gd name="connsiteX3" fmla="*/ 183350 w 2554364"/>
                <a:gd name="connsiteY3" fmla="*/ 238036 h 248142"/>
                <a:gd name="connsiteX4" fmla="*/ 222690 w 2554364"/>
                <a:gd name="connsiteY4" fmla="*/ 220561 h 248142"/>
                <a:gd name="connsiteX5" fmla="*/ 265975 w 2554364"/>
                <a:gd name="connsiteY5" fmla="*/ 238036 h 248142"/>
                <a:gd name="connsiteX6" fmla="*/ 320565 w 2554364"/>
                <a:gd name="connsiteY6" fmla="*/ 215961 h 248142"/>
                <a:gd name="connsiteX7" fmla="*/ 361822 w 2554364"/>
                <a:gd name="connsiteY7" fmla="*/ 229546 h 248142"/>
                <a:gd name="connsiteX8" fmla="*/ 387880 w 2554364"/>
                <a:gd name="connsiteY8" fmla="*/ 205783 h 248142"/>
                <a:gd name="connsiteX9" fmla="*/ 441660 w 2554364"/>
                <a:gd name="connsiteY9" fmla="*/ 220342 h 248142"/>
                <a:gd name="connsiteX10" fmla="*/ 504354 w 2554364"/>
                <a:gd name="connsiteY10" fmla="*/ 180134 h 248142"/>
                <a:gd name="connsiteX11" fmla="*/ 533852 w 2554364"/>
                <a:gd name="connsiteY11" fmla="*/ 198842 h 248142"/>
                <a:gd name="connsiteX12" fmla="*/ 582690 w 2554364"/>
                <a:gd name="connsiteY12" fmla="*/ 165465 h 248142"/>
                <a:gd name="connsiteX13" fmla="*/ 660985 w 2554364"/>
                <a:gd name="connsiteY13" fmla="*/ 159492 h 248142"/>
                <a:gd name="connsiteX14" fmla="*/ 685719 w 2554364"/>
                <a:gd name="connsiteY14" fmla="*/ 123410 h 248142"/>
                <a:gd name="connsiteX15" fmla="*/ 717599 w 2554364"/>
                <a:gd name="connsiteY15" fmla="*/ 140373 h 248142"/>
                <a:gd name="connsiteX16" fmla="*/ 757588 w 2554364"/>
                <a:gd name="connsiteY16" fmla="*/ 98367 h 248142"/>
                <a:gd name="connsiteX17" fmla="*/ 800308 w 2554364"/>
                <a:gd name="connsiteY17" fmla="*/ 107064 h 248142"/>
                <a:gd name="connsiteX18" fmla="*/ 814881 w 2554364"/>
                <a:gd name="connsiteY18" fmla="*/ 67643 h 248142"/>
                <a:gd name="connsiteX19" fmla="*/ 842922 w 2554364"/>
                <a:gd name="connsiteY19" fmla="*/ 89946 h 248142"/>
                <a:gd name="connsiteX20" fmla="*/ 867268 w 2554364"/>
                <a:gd name="connsiteY20" fmla="*/ 65262 h 248142"/>
                <a:gd name="connsiteX21" fmla="*/ 891081 w 2554364"/>
                <a:gd name="connsiteY21" fmla="*/ 24780 h 248142"/>
                <a:gd name="connsiteX22" fmla="*/ 938706 w 2554364"/>
                <a:gd name="connsiteY22" fmla="*/ 65262 h 248142"/>
                <a:gd name="connsiteX23" fmla="*/ 1008542 w 2554364"/>
                <a:gd name="connsiteY23" fmla="*/ 2 h 248142"/>
                <a:gd name="connsiteX24" fmla="*/ 1055387 w 2554364"/>
                <a:gd name="connsiteY24" fmla="*/ 62880 h 248142"/>
                <a:gd name="connsiteX25" fmla="*/ 1121777 w 2554364"/>
                <a:gd name="connsiteY25" fmla="*/ 6901 h 248142"/>
                <a:gd name="connsiteX26" fmla="*/ 1170465 w 2554364"/>
                <a:gd name="connsiteY26" fmla="*/ 45382 h 248142"/>
                <a:gd name="connsiteX27" fmla="*/ 1224992 w 2554364"/>
                <a:gd name="connsiteY27" fmla="*/ 22674 h 248142"/>
                <a:gd name="connsiteX28" fmla="*/ 1260603 w 2554364"/>
                <a:gd name="connsiteY28" fmla="*/ 60674 h 248142"/>
                <a:gd name="connsiteX29" fmla="*/ 1302154 w 2554364"/>
                <a:gd name="connsiteY29" fmla="*/ 38823 h 248142"/>
                <a:gd name="connsiteX30" fmla="*/ 1342247 w 2554364"/>
                <a:gd name="connsiteY30" fmla="*/ 83834 h 248142"/>
                <a:gd name="connsiteX31" fmla="*/ 1393001 w 2554364"/>
                <a:gd name="connsiteY31" fmla="*/ 49390 h 248142"/>
                <a:gd name="connsiteX32" fmla="*/ 1430741 w 2554364"/>
                <a:gd name="connsiteY32" fmla="*/ 104818 h 248142"/>
                <a:gd name="connsiteX33" fmla="*/ 1488847 w 2554364"/>
                <a:gd name="connsiteY33" fmla="*/ 99352 h 248142"/>
                <a:gd name="connsiteX34" fmla="*/ 1518594 w 2554364"/>
                <a:gd name="connsiteY34" fmla="*/ 141374 h 248142"/>
                <a:gd name="connsiteX35" fmla="*/ 1569986 w 2554364"/>
                <a:gd name="connsiteY35" fmla="*/ 139965 h 248142"/>
                <a:gd name="connsiteX36" fmla="*/ 1599377 w 2554364"/>
                <a:gd name="connsiteY36" fmla="*/ 179820 h 248142"/>
                <a:gd name="connsiteX37" fmla="*/ 1645156 w 2554364"/>
                <a:gd name="connsiteY37" fmla="*/ 172921 h 248142"/>
                <a:gd name="connsiteX38" fmla="*/ 1675226 w 2554364"/>
                <a:gd name="connsiteY38" fmla="*/ 211852 h 248142"/>
                <a:gd name="connsiteX39" fmla="*/ 1726812 w 2554364"/>
                <a:gd name="connsiteY39" fmla="*/ 201243 h 248142"/>
                <a:gd name="connsiteX40" fmla="*/ 1756558 w 2554364"/>
                <a:gd name="connsiteY40" fmla="*/ 227699 h 248142"/>
                <a:gd name="connsiteX41" fmla="*/ 1846208 w 2554364"/>
                <a:gd name="connsiteY41" fmla="*/ 232807 h 248142"/>
                <a:gd name="connsiteX42" fmla="*/ 1910750 w 2554364"/>
                <a:gd name="connsiteY42" fmla="*/ 240822 h 248142"/>
                <a:gd name="connsiteX43" fmla="*/ 1984034 w 2554364"/>
                <a:gd name="connsiteY43" fmla="*/ 231079 h 248142"/>
                <a:gd name="connsiteX44" fmla="*/ 2043422 w 2554364"/>
                <a:gd name="connsiteY44" fmla="*/ 244509 h 248142"/>
                <a:gd name="connsiteX45" fmla="*/ 2116565 w 2554364"/>
                <a:gd name="connsiteY45" fmla="*/ 235909 h 248142"/>
                <a:gd name="connsiteX46" fmla="*/ 2208652 w 2554364"/>
                <a:gd name="connsiteY46" fmla="*/ 241257 h 248142"/>
                <a:gd name="connsiteX47" fmla="*/ 2265656 w 2554364"/>
                <a:gd name="connsiteY47" fmla="*/ 233637 h 248142"/>
                <a:gd name="connsiteX48" fmla="*/ 2321639 w 2554364"/>
                <a:gd name="connsiteY48" fmla="*/ 247229 h 248142"/>
                <a:gd name="connsiteX49" fmla="*/ 2394535 w 2554364"/>
                <a:gd name="connsiteY49" fmla="*/ 234672 h 248142"/>
                <a:gd name="connsiteX50" fmla="*/ 2477201 w 2554364"/>
                <a:gd name="connsiteY50" fmla="*/ 248128 h 248142"/>
                <a:gd name="connsiteX51" fmla="*/ 2517436 w 2554364"/>
                <a:gd name="connsiteY51" fmla="*/ 236535 h 248142"/>
                <a:gd name="connsiteX52" fmla="*/ 2554364 w 2554364"/>
                <a:gd name="connsiteY52" fmla="*/ 240644 h 248142"/>
                <a:gd name="connsiteX0" fmla="*/ 0 w 2554364"/>
                <a:gd name="connsiteY0" fmla="*/ 245230 h 248142"/>
                <a:gd name="connsiteX1" fmla="*/ 57757 w 2554364"/>
                <a:gd name="connsiteY1" fmla="*/ 237603 h 248142"/>
                <a:gd name="connsiteX2" fmla="*/ 133774 w 2554364"/>
                <a:gd name="connsiteY2" fmla="*/ 230530 h 248142"/>
                <a:gd name="connsiteX3" fmla="*/ 183350 w 2554364"/>
                <a:gd name="connsiteY3" fmla="*/ 238036 h 248142"/>
                <a:gd name="connsiteX4" fmla="*/ 222690 w 2554364"/>
                <a:gd name="connsiteY4" fmla="*/ 220561 h 248142"/>
                <a:gd name="connsiteX5" fmla="*/ 265975 w 2554364"/>
                <a:gd name="connsiteY5" fmla="*/ 238036 h 248142"/>
                <a:gd name="connsiteX6" fmla="*/ 320565 w 2554364"/>
                <a:gd name="connsiteY6" fmla="*/ 215961 h 248142"/>
                <a:gd name="connsiteX7" fmla="*/ 361822 w 2554364"/>
                <a:gd name="connsiteY7" fmla="*/ 229546 h 248142"/>
                <a:gd name="connsiteX8" fmla="*/ 387880 w 2554364"/>
                <a:gd name="connsiteY8" fmla="*/ 205783 h 248142"/>
                <a:gd name="connsiteX9" fmla="*/ 441660 w 2554364"/>
                <a:gd name="connsiteY9" fmla="*/ 220342 h 248142"/>
                <a:gd name="connsiteX10" fmla="*/ 504354 w 2554364"/>
                <a:gd name="connsiteY10" fmla="*/ 180134 h 248142"/>
                <a:gd name="connsiteX11" fmla="*/ 533852 w 2554364"/>
                <a:gd name="connsiteY11" fmla="*/ 198842 h 248142"/>
                <a:gd name="connsiteX12" fmla="*/ 582690 w 2554364"/>
                <a:gd name="connsiteY12" fmla="*/ 165465 h 248142"/>
                <a:gd name="connsiteX13" fmla="*/ 660985 w 2554364"/>
                <a:gd name="connsiteY13" fmla="*/ 159492 h 248142"/>
                <a:gd name="connsiteX14" fmla="*/ 685719 w 2554364"/>
                <a:gd name="connsiteY14" fmla="*/ 123410 h 248142"/>
                <a:gd name="connsiteX15" fmla="*/ 717599 w 2554364"/>
                <a:gd name="connsiteY15" fmla="*/ 140373 h 248142"/>
                <a:gd name="connsiteX16" fmla="*/ 757588 w 2554364"/>
                <a:gd name="connsiteY16" fmla="*/ 98367 h 248142"/>
                <a:gd name="connsiteX17" fmla="*/ 800308 w 2554364"/>
                <a:gd name="connsiteY17" fmla="*/ 107064 h 248142"/>
                <a:gd name="connsiteX18" fmla="*/ 814881 w 2554364"/>
                <a:gd name="connsiteY18" fmla="*/ 67643 h 248142"/>
                <a:gd name="connsiteX19" fmla="*/ 842922 w 2554364"/>
                <a:gd name="connsiteY19" fmla="*/ 89946 h 248142"/>
                <a:gd name="connsiteX20" fmla="*/ 867268 w 2554364"/>
                <a:gd name="connsiteY20" fmla="*/ 65262 h 248142"/>
                <a:gd name="connsiteX21" fmla="*/ 891081 w 2554364"/>
                <a:gd name="connsiteY21" fmla="*/ 24780 h 248142"/>
                <a:gd name="connsiteX22" fmla="*/ 938706 w 2554364"/>
                <a:gd name="connsiteY22" fmla="*/ 65262 h 248142"/>
                <a:gd name="connsiteX23" fmla="*/ 1008542 w 2554364"/>
                <a:gd name="connsiteY23" fmla="*/ 2 h 248142"/>
                <a:gd name="connsiteX24" fmla="*/ 1055387 w 2554364"/>
                <a:gd name="connsiteY24" fmla="*/ 62880 h 248142"/>
                <a:gd name="connsiteX25" fmla="*/ 1121777 w 2554364"/>
                <a:gd name="connsiteY25" fmla="*/ 6901 h 248142"/>
                <a:gd name="connsiteX26" fmla="*/ 1170465 w 2554364"/>
                <a:gd name="connsiteY26" fmla="*/ 45382 h 248142"/>
                <a:gd name="connsiteX27" fmla="*/ 1224992 w 2554364"/>
                <a:gd name="connsiteY27" fmla="*/ 22674 h 248142"/>
                <a:gd name="connsiteX28" fmla="*/ 1260603 w 2554364"/>
                <a:gd name="connsiteY28" fmla="*/ 60674 h 248142"/>
                <a:gd name="connsiteX29" fmla="*/ 1302154 w 2554364"/>
                <a:gd name="connsiteY29" fmla="*/ 38823 h 248142"/>
                <a:gd name="connsiteX30" fmla="*/ 1342247 w 2554364"/>
                <a:gd name="connsiteY30" fmla="*/ 83834 h 248142"/>
                <a:gd name="connsiteX31" fmla="*/ 1393001 w 2554364"/>
                <a:gd name="connsiteY31" fmla="*/ 49390 h 248142"/>
                <a:gd name="connsiteX32" fmla="*/ 1424130 w 2554364"/>
                <a:gd name="connsiteY32" fmla="*/ 117554 h 248142"/>
                <a:gd name="connsiteX33" fmla="*/ 1488847 w 2554364"/>
                <a:gd name="connsiteY33" fmla="*/ 99352 h 248142"/>
                <a:gd name="connsiteX34" fmla="*/ 1518594 w 2554364"/>
                <a:gd name="connsiteY34" fmla="*/ 141374 h 248142"/>
                <a:gd name="connsiteX35" fmla="*/ 1569986 w 2554364"/>
                <a:gd name="connsiteY35" fmla="*/ 139965 h 248142"/>
                <a:gd name="connsiteX36" fmla="*/ 1599377 w 2554364"/>
                <a:gd name="connsiteY36" fmla="*/ 179820 h 248142"/>
                <a:gd name="connsiteX37" fmla="*/ 1645156 w 2554364"/>
                <a:gd name="connsiteY37" fmla="*/ 172921 h 248142"/>
                <a:gd name="connsiteX38" fmla="*/ 1675226 w 2554364"/>
                <a:gd name="connsiteY38" fmla="*/ 211852 h 248142"/>
                <a:gd name="connsiteX39" fmla="*/ 1726812 w 2554364"/>
                <a:gd name="connsiteY39" fmla="*/ 201243 h 248142"/>
                <a:gd name="connsiteX40" fmla="*/ 1756558 w 2554364"/>
                <a:gd name="connsiteY40" fmla="*/ 227699 h 248142"/>
                <a:gd name="connsiteX41" fmla="*/ 1846208 w 2554364"/>
                <a:gd name="connsiteY41" fmla="*/ 232807 h 248142"/>
                <a:gd name="connsiteX42" fmla="*/ 1910750 w 2554364"/>
                <a:gd name="connsiteY42" fmla="*/ 240822 h 248142"/>
                <a:gd name="connsiteX43" fmla="*/ 1984034 w 2554364"/>
                <a:gd name="connsiteY43" fmla="*/ 231079 h 248142"/>
                <a:gd name="connsiteX44" fmla="*/ 2043422 w 2554364"/>
                <a:gd name="connsiteY44" fmla="*/ 244509 h 248142"/>
                <a:gd name="connsiteX45" fmla="*/ 2116565 w 2554364"/>
                <a:gd name="connsiteY45" fmla="*/ 235909 h 248142"/>
                <a:gd name="connsiteX46" fmla="*/ 2208652 w 2554364"/>
                <a:gd name="connsiteY46" fmla="*/ 241257 h 248142"/>
                <a:gd name="connsiteX47" fmla="*/ 2265656 w 2554364"/>
                <a:gd name="connsiteY47" fmla="*/ 233637 h 248142"/>
                <a:gd name="connsiteX48" fmla="*/ 2321639 w 2554364"/>
                <a:gd name="connsiteY48" fmla="*/ 247229 h 248142"/>
                <a:gd name="connsiteX49" fmla="*/ 2394535 w 2554364"/>
                <a:gd name="connsiteY49" fmla="*/ 234672 h 248142"/>
                <a:gd name="connsiteX50" fmla="*/ 2477201 w 2554364"/>
                <a:gd name="connsiteY50" fmla="*/ 248128 h 248142"/>
                <a:gd name="connsiteX51" fmla="*/ 2517436 w 2554364"/>
                <a:gd name="connsiteY51" fmla="*/ 236535 h 248142"/>
                <a:gd name="connsiteX52" fmla="*/ 2554364 w 2554364"/>
                <a:gd name="connsiteY52" fmla="*/ 240644 h 248142"/>
                <a:gd name="connsiteX0" fmla="*/ 0 w 2554364"/>
                <a:gd name="connsiteY0" fmla="*/ 245230 h 248142"/>
                <a:gd name="connsiteX1" fmla="*/ 57757 w 2554364"/>
                <a:gd name="connsiteY1" fmla="*/ 237603 h 248142"/>
                <a:gd name="connsiteX2" fmla="*/ 133774 w 2554364"/>
                <a:gd name="connsiteY2" fmla="*/ 230530 h 248142"/>
                <a:gd name="connsiteX3" fmla="*/ 183350 w 2554364"/>
                <a:gd name="connsiteY3" fmla="*/ 238036 h 248142"/>
                <a:gd name="connsiteX4" fmla="*/ 222690 w 2554364"/>
                <a:gd name="connsiteY4" fmla="*/ 220561 h 248142"/>
                <a:gd name="connsiteX5" fmla="*/ 265975 w 2554364"/>
                <a:gd name="connsiteY5" fmla="*/ 238036 h 248142"/>
                <a:gd name="connsiteX6" fmla="*/ 320565 w 2554364"/>
                <a:gd name="connsiteY6" fmla="*/ 215961 h 248142"/>
                <a:gd name="connsiteX7" fmla="*/ 361822 w 2554364"/>
                <a:gd name="connsiteY7" fmla="*/ 229546 h 248142"/>
                <a:gd name="connsiteX8" fmla="*/ 387880 w 2554364"/>
                <a:gd name="connsiteY8" fmla="*/ 205783 h 248142"/>
                <a:gd name="connsiteX9" fmla="*/ 441660 w 2554364"/>
                <a:gd name="connsiteY9" fmla="*/ 220342 h 248142"/>
                <a:gd name="connsiteX10" fmla="*/ 504354 w 2554364"/>
                <a:gd name="connsiteY10" fmla="*/ 180134 h 248142"/>
                <a:gd name="connsiteX11" fmla="*/ 533852 w 2554364"/>
                <a:gd name="connsiteY11" fmla="*/ 198842 h 248142"/>
                <a:gd name="connsiteX12" fmla="*/ 582690 w 2554364"/>
                <a:gd name="connsiteY12" fmla="*/ 165465 h 248142"/>
                <a:gd name="connsiteX13" fmla="*/ 660985 w 2554364"/>
                <a:gd name="connsiteY13" fmla="*/ 159492 h 248142"/>
                <a:gd name="connsiteX14" fmla="*/ 685719 w 2554364"/>
                <a:gd name="connsiteY14" fmla="*/ 123410 h 248142"/>
                <a:gd name="connsiteX15" fmla="*/ 717599 w 2554364"/>
                <a:gd name="connsiteY15" fmla="*/ 140373 h 248142"/>
                <a:gd name="connsiteX16" fmla="*/ 757588 w 2554364"/>
                <a:gd name="connsiteY16" fmla="*/ 77140 h 248142"/>
                <a:gd name="connsiteX17" fmla="*/ 800308 w 2554364"/>
                <a:gd name="connsiteY17" fmla="*/ 107064 h 248142"/>
                <a:gd name="connsiteX18" fmla="*/ 814881 w 2554364"/>
                <a:gd name="connsiteY18" fmla="*/ 67643 h 248142"/>
                <a:gd name="connsiteX19" fmla="*/ 842922 w 2554364"/>
                <a:gd name="connsiteY19" fmla="*/ 89946 h 248142"/>
                <a:gd name="connsiteX20" fmla="*/ 867268 w 2554364"/>
                <a:gd name="connsiteY20" fmla="*/ 65262 h 248142"/>
                <a:gd name="connsiteX21" fmla="*/ 891081 w 2554364"/>
                <a:gd name="connsiteY21" fmla="*/ 24780 h 248142"/>
                <a:gd name="connsiteX22" fmla="*/ 938706 w 2554364"/>
                <a:gd name="connsiteY22" fmla="*/ 65262 h 248142"/>
                <a:gd name="connsiteX23" fmla="*/ 1008542 w 2554364"/>
                <a:gd name="connsiteY23" fmla="*/ 2 h 248142"/>
                <a:gd name="connsiteX24" fmla="*/ 1055387 w 2554364"/>
                <a:gd name="connsiteY24" fmla="*/ 62880 h 248142"/>
                <a:gd name="connsiteX25" fmla="*/ 1121777 w 2554364"/>
                <a:gd name="connsiteY25" fmla="*/ 6901 h 248142"/>
                <a:gd name="connsiteX26" fmla="*/ 1170465 w 2554364"/>
                <a:gd name="connsiteY26" fmla="*/ 45382 h 248142"/>
                <a:gd name="connsiteX27" fmla="*/ 1224992 w 2554364"/>
                <a:gd name="connsiteY27" fmla="*/ 22674 h 248142"/>
                <a:gd name="connsiteX28" fmla="*/ 1260603 w 2554364"/>
                <a:gd name="connsiteY28" fmla="*/ 60674 h 248142"/>
                <a:gd name="connsiteX29" fmla="*/ 1302154 w 2554364"/>
                <a:gd name="connsiteY29" fmla="*/ 38823 h 248142"/>
                <a:gd name="connsiteX30" fmla="*/ 1342247 w 2554364"/>
                <a:gd name="connsiteY30" fmla="*/ 83834 h 248142"/>
                <a:gd name="connsiteX31" fmla="*/ 1393001 w 2554364"/>
                <a:gd name="connsiteY31" fmla="*/ 49390 h 248142"/>
                <a:gd name="connsiteX32" fmla="*/ 1424130 w 2554364"/>
                <a:gd name="connsiteY32" fmla="*/ 117554 h 248142"/>
                <a:gd name="connsiteX33" fmla="*/ 1488847 w 2554364"/>
                <a:gd name="connsiteY33" fmla="*/ 99352 h 248142"/>
                <a:gd name="connsiteX34" fmla="*/ 1518594 w 2554364"/>
                <a:gd name="connsiteY34" fmla="*/ 141374 h 248142"/>
                <a:gd name="connsiteX35" fmla="*/ 1569986 w 2554364"/>
                <a:gd name="connsiteY35" fmla="*/ 139965 h 248142"/>
                <a:gd name="connsiteX36" fmla="*/ 1599377 w 2554364"/>
                <a:gd name="connsiteY36" fmla="*/ 179820 h 248142"/>
                <a:gd name="connsiteX37" fmla="*/ 1645156 w 2554364"/>
                <a:gd name="connsiteY37" fmla="*/ 172921 h 248142"/>
                <a:gd name="connsiteX38" fmla="*/ 1675226 w 2554364"/>
                <a:gd name="connsiteY38" fmla="*/ 211852 h 248142"/>
                <a:gd name="connsiteX39" fmla="*/ 1726812 w 2554364"/>
                <a:gd name="connsiteY39" fmla="*/ 201243 h 248142"/>
                <a:gd name="connsiteX40" fmla="*/ 1756558 w 2554364"/>
                <a:gd name="connsiteY40" fmla="*/ 227699 h 248142"/>
                <a:gd name="connsiteX41" fmla="*/ 1846208 w 2554364"/>
                <a:gd name="connsiteY41" fmla="*/ 232807 h 248142"/>
                <a:gd name="connsiteX42" fmla="*/ 1910750 w 2554364"/>
                <a:gd name="connsiteY42" fmla="*/ 240822 h 248142"/>
                <a:gd name="connsiteX43" fmla="*/ 1984034 w 2554364"/>
                <a:gd name="connsiteY43" fmla="*/ 231079 h 248142"/>
                <a:gd name="connsiteX44" fmla="*/ 2043422 w 2554364"/>
                <a:gd name="connsiteY44" fmla="*/ 244509 h 248142"/>
                <a:gd name="connsiteX45" fmla="*/ 2116565 w 2554364"/>
                <a:gd name="connsiteY45" fmla="*/ 235909 h 248142"/>
                <a:gd name="connsiteX46" fmla="*/ 2208652 w 2554364"/>
                <a:gd name="connsiteY46" fmla="*/ 241257 h 248142"/>
                <a:gd name="connsiteX47" fmla="*/ 2265656 w 2554364"/>
                <a:gd name="connsiteY47" fmla="*/ 233637 h 248142"/>
                <a:gd name="connsiteX48" fmla="*/ 2321639 w 2554364"/>
                <a:gd name="connsiteY48" fmla="*/ 247229 h 248142"/>
                <a:gd name="connsiteX49" fmla="*/ 2394535 w 2554364"/>
                <a:gd name="connsiteY49" fmla="*/ 234672 h 248142"/>
                <a:gd name="connsiteX50" fmla="*/ 2477201 w 2554364"/>
                <a:gd name="connsiteY50" fmla="*/ 248128 h 248142"/>
                <a:gd name="connsiteX51" fmla="*/ 2517436 w 2554364"/>
                <a:gd name="connsiteY51" fmla="*/ 236535 h 248142"/>
                <a:gd name="connsiteX52" fmla="*/ 2554364 w 2554364"/>
                <a:gd name="connsiteY52" fmla="*/ 240644 h 248142"/>
                <a:gd name="connsiteX0" fmla="*/ 0 w 2554364"/>
                <a:gd name="connsiteY0" fmla="*/ 245230 h 248142"/>
                <a:gd name="connsiteX1" fmla="*/ 57757 w 2554364"/>
                <a:gd name="connsiteY1" fmla="*/ 237603 h 248142"/>
                <a:gd name="connsiteX2" fmla="*/ 133774 w 2554364"/>
                <a:gd name="connsiteY2" fmla="*/ 230530 h 248142"/>
                <a:gd name="connsiteX3" fmla="*/ 183350 w 2554364"/>
                <a:gd name="connsiteY3" fmla="*/ 238036 h 248142"/>
                <a:gd name="connsiteX4" fmla="*/ 222690 w 2554364"/>
                <a:gd name="connsiteY4" fmla="*/ 220561 h 248142"/>
                <a:gd name="connsiteX5" fmla="*/ 265975 w 2554364"/>
                <a:gd name="connsiteY5" fmla="*/ 238036 h 248142"/>
                <a:gd name="connsiteX6" fmla="*/ 320565 w 2554364"/>
                <a:gd name="connsiteY6" fmla="*/ 215961 h 248142"/>
                <a:gd name="connsiteX7" fmla="*/ 361822 w 2554364"/>
                <a:gd name="connsiteY7" fmla="*/ 229546 h 248142"/>
                <a:gd name="connsiteX8" fmla="*/ 387880 w 2554364"/>
                <a:gd name="connsiteY8" fmla="*/ 205783 h 248142"/>
                <a:gd name="connsiteX9" fmla="*/ 441660 w 2554364"/>
                <a:gd name="connsiteY9" fmla="*/ 220342 h 248142"/>
                <a:gd name="connsiteX10" fmla="*/ 504354 w 2554364"/>
                <a:gd name="connsiteY10" fmla="*/ 180134 h 248142"/>
                <a:gd name="connsiteX11" fmla="*/ 533852 w 2554364"/>
                <a:gd name="connsiteY11" fmla="*/ 198842 h 248142"/>
                <a:gd name="connsiteX12" fmla="*/ 582690 w 2554364"/>
                <a:gd name="connsiteY12" fmla="*/ 165465 h 248142"/>
                <a:gd name="connsiteX13" fmla="*/ 660985 w 2554364"/>
                <a:gd name="connsiteY13" fmla="*/ 159492 h 248142"/>
                <a:gd name="connsiteX14" fmla="*/ 685719 w 2554364"/>
                <a:gd name="connsiteY14" fmla="*/ 123410 h 248142"/>
                <a:gd name="connsiteX15" fmla="*/ 727513 w 2554364"/>
                <a:gd name="connsiteY15" fmla="*/ 143203 h 248142"/>
                <a:gd name="connsiteX16" fmla="*/ 757588 w 2554364"/>
                <a:gd name="connsiteY16" fmla="*/ 77140 h 248142"/>
                <a:gd name="connsiteX17" fmla="*/ 800308 w 2554364"/>
                <a:gd name="connsiteY17" fmla="*/ 107064 h 248142"/>
                <a:gd name="connsiteX18" fmla="*/ 814881 w 2554364"/>
                <a:gd name="connsiteY18" fmla="*/ 67643 h 248142"/>
                <a:gd name="connsiteX19" fmla="*/ 842922 w 2554364"/>
                <a:gd name="connsiteY19" fmla="*/ 89946 h 248142"/>
                <a:gd name="connsiteX20" fmla="*/ 867268 w 2554364"/>
                <a:gd name="connsiteY20" fmla="*/ 65262 h 248142"/>
                <a:gd name="connsiteX21" fmla="*/ 891081 w 2554364"/>
                <a:gd name="connsiteY21" fmla="*/ 24780 h 248142"/>
                <a:gd name="connsiteX22" fmla="*/ 938706 w 2554364"/>
                <a:gd name="connsiteY22" fmla="*/ 65262 h 248142"/>
                <a:gd name="connsiteX23" fmla="*/ 1008542 w 2554364"/>
                <a:gd name="connsiteY23" fmla="*/ 2 h 248142"/>
                <a:gd name="connsiteX24" fmla="*/ 1055387 w 2554364"/>
                <a:gd name="connsiteY24" fmla="*/ 62880 h 248142"/>
                <a:gd name="connsiteX25" fmla="*/ 1121777 w 2554364"/>
                <a:gd name="connsiteY25" fmla="*/ 6901 h 248142"/>
                <a:gd name="connsiteX26" fmla="*/ 1170465 w 2554364"/>
                <a:gd name="connsiteY26" fmla="*/ 45382 h 248142"/>
                <a:gd name="connsiteX27" fmla="*/ 1224992 w 2554364"/>
                <a:gd name="connsiteY27" fmla="*/ 22674 h 248142"/>
                <a:gd name="connsiteX28" fmla="*/ 1260603 w 2554364"/>
                <a:gd name="connsiteY28" fmla="*/ 60674 h 248142"/>
                <a:gd name="connsiteX29" fmla="*/ 1302154 w 2554364"/>
                <a:gd name="connsiteY29" fmla="*/ 38823 h 248142"/>
                <a:gd name="connsiteX30" fmla="*/ 1342247 w 2554364"/>
                <a:gd name="connsiteY30" fmla="*/ 83834 h 248142"/>
                <a:gd name="connsiteX31" fmla="*/ 1393001 w 2554364"/>
                <a:gd name="connsiteY31" fmla="*/ 49390 h 248142"/>
                <a:gd name="connsiteX32" fmla="*/ 1424130 w 2554364"/>
                <a:gd name="connsiteY32" fmla="*/ 117554 h 248142"/>
                <a:gd name="connsiteX33" fmla="*/ 1488847 w 2554364"/>
                <a:gd name="connsiteY33" fmla="*/ 99352 h 248142"/>
                <a:gd name="connsiteX34" fmla="*/ 1518594 w 2554364"/>
                <a:gd name="connsiteY34" fmla="*/ 141374 h 248142"/>
                <a:gd name="connsiteX35" fmla="*/ 1569986 w 2554364"/>
                <a:gd name="connsiteY35" fmla="*/ 139965 h 248142"/>
                <a:gd name="connsiteX36" fmla="*/ 1599377 w 2554364"/>
                <a:gd name="connsiteY36" fmla="*/ 179820 h 248142"/>
                <a:gd name="connsiteX37" fmla="*/ 1645156 w 2554364"/>
                <a:gd name="connsiteY37" fmla="*/ 172921 h 248142"/>
                <a:gd name="connsiteX38" fmla="*/ 1675226 w 2554364"/>
                <a:gd name="connsiteY38" fmla="*/ 211852 h 248142"/>
                <a:gd name="connsiteX39" fmla="*/ 1726812 w 2554364"/>
                <a:gd name="connsiteY39" fmla="*/ 201243 h 248142"/>
                <a:gd name="connsiteX40" fmla="*/ 1756558 w 2554364"/>
                <a:gd name="connsiteY40" fmla="*/ 227699 h 248142"/>
                <a:gd name="connsiteX41" fmla="*/ 1846208 w 2554364"/>
                <a:gd name="connsiteY41" fmla="*/ 232807 h 248142"/>
                <a:gd name="connsiteX42" fmla="*/ 1910750 w 2554364"/>
                <a:gd name="connsiteY42" fmla="*/ 240822 h 248142"/>
                <a:gd name="connsiteX43" fmla="*/ 1984034 w 2554364"/>
                <a:gd name="connsiteY43" fmla="*/ 231079 h 248142"/>
                <a:gd name="connsiteX44" fmla="*/ 2043422 w 2554364"/>
                <a:gd name="connsiteY44" fmla="*/ 244509 h 248142"/>
                <a:gd name="connsiteX45" fmla="*/ 2116565 w 2554364"/>
                <a:gd name="connsiteY45" fmla="*/ 235909 h 248142"/>
                <a:gd name="connsiteX46" fmla="*/ 2208652 w 2554364"/>
                <a:gd name="connsiteY46" fmla="*/ 241257 h 248142"/>
                <a:gd name="connsiteX47" fmla="*/ 2265656 w 2554364"/>
                <a:gd name="connsiteY47" fmla="*/ 233637 h 248142"/>
                <a:gd name="connsiteX48" fmla="*/ 2321639 w 2554364"/>
                <a:gd name="connsiteY48" fmla="*/ 247229 h 248142"/>
                <a:gd name="connsiteX49" fmla="*/ 2394535 w 2554364"/>
                <a:gd name="connsiteY49" fmla="*/ 234672 h 248142"/>
                <a:gd name="connsiteX50" fmla="*/ 2477201 w 2554364"/>
                <a:gd name="connsiteY50" fmla="*/ 248128 h 248142"/>
                <a:gd name="connsiteX51" fmla="*/ 2517436 w 2554364"/>
                <a:gd name="connsiteY51" fmla="*/ 236535 h 248142"/>
                <a:gd name="connsiteX52" fmla="*/ 2554364 w 2554364"/>
                <a:gd name="connsiteY52" fmla="*/ 240644 h 248142"/>
                <a:gd name="connsiteX0" fmla="*/ 0 w 2554364"/>
                <a:gd name="connsiteY0" fmla="*/ 245230 h 248142"/>
                <a:gd name="connsiteX1" fmla="*/ 57757 w 2554364"/>
                <a:gd name="connsiteY1" fmla="*/ 237603 h 248142"/>
                <a:gd name="connsiteX2" fmla="*/ 133774 w 2554364"/>
                <a:gd name="connsiteY2" fmla="*/ 230530 h 248142"/>
                <a:gd name="connsiteX3" fmla="*/ 183350 w 2554364"/>
                <a:gd name="connsiteY3" fmla="*/ 238036 h 248142"/>
                <a:gd name="connsiteX4" fmla="*/ 222690 w 2554364"/>
                <a:gd name="connsiteY4" fmla="*/ 220561 h 248142"/>
                <a:gd name="connsiteX5" fmla="*/ 265975 w 2554364"/>
                <a:gd name="connsiteY5" fmla="*/ 238036 h 248142"/>
                <a:gd name="connsiteX6" fmla="*/ 320565 w 2554364"/>
                <a:gd name="connsiteY6" fmla="*/ 215961 h 248142"/>
                <a:gd name="connsiteX7" fmla="*/ 361822 w 2554364"/>
                <a:gd name="connsiteY7" fmla="*/ 229546 h 248142"/>
                <a:gd name="connsiteX8" fmla="*/ 387880 w 2554364"/>
                <a:gd name="connsiteY8" fmla="*/ 205783 h 248142"/>
                <a:gd name="connsiteX9" fmla="*/ 441660 w 2554364"/>
                <a:gd name="connsiteY9" fmla="*/ 220342 h 248142"/>
                <a:gd name="connsiteX10" fmla="*/ 504354 w 2554364"/>
                <a:gd name="connsiteY10" fmla="*/ 180134 h 248142"/>
                <a:gd name="connsiteX11" fmla="*/ 533852 w 2554364"/>
                <a:gd name="connsiteY11" fmla="*/ 198842 h 248142"/>
                <a:gd name="connsiteX12" fmla="*/ 582690 w 2554364"/>
                <a:gd name="connsiteY12" fmla="*/ 165465 h 248142"/>
                <a:gd name="connsiteX13" fmla="*/ 660985 w 2554364"/>
                <a:gd name="connsiteY13" fmla="*/ 159492 h 248142"/>
                <a:gd name="connsiteX14" fmla="*/ 685719 w 2554364"/>
                <a:gd name="connsiteY14" fmla="*/ 123410 h 248142"/>
                <a:gd name="connsiteX15" fmla="*/ 727513 w 2554364"/>
                <a:gd name="connsiteY15" fmla="*/ 143203 h 248142"/>
                <a:gd name="connsiteX16" fmla="*/ 757588 w 2554364"/>
                <a:gd name="connsiteY16" fmla="*/ 77140 h 248142"/>
                <a:gd name="connsiteX17" fmla="*/ 800308 w 2554364"/>
                <a:gd name="connsiteY17" fmla="*/ 107064 h 248142"/>
                <a:gd name="connsiteX18" fmla="*/ 814881 w 2554364"/>
                <a:gd name="connsiteY18" fmla="*/ 67643 h 248142"/>
                <a:gd name="connsiteX19" fmla="*/ 842922 w 2554364"/>
                <a:gd name="connsiteY19" fmla="*/ 89946 h 248142"/>
                <a:gd name="connsiteX20" fmla="*/ 867268 w 2554364"/>
                <a:gd name="connsiteY20" fmla="*/ 65262 h 248142"/>
                <a:gd name="connsiteX21" fmla="*/ 891081 w 2554364"/>
                <a:gd name="connsiteY21" fmla="*/ 24780 h 248142"/>
                <a:gd name="connsiteX22" fmla="*/ 938706 w 2554364"/>
                <a:gd name="connsiteY22" fmla="*/ 65262 h 248142"/>
                <a:gd name="connsiteX23" fmla="*/ 1008542 w 2554364"/>
                <a:gd name="connsiteY23" fmla="*/ 2 h 248142"/>
                <a:gd name="connsiteX24" fmla="*/ 1055387 w 2554364"/>
                <a:gd name="connsiteY24" fmla="*/ 62880 h 248142"/>
                <a:gd name="connsiteX25" fmla="*/ 1121777 w 2554364"/>
                <a:gd name="connsiteY25" fmla="*/ 6901 h 248142"/>
                <a:gd name="connsiteX26" fmla="*/ 1170465 w 2554364"/>
                <a:gd name="connsiteY26" fmla="*/ 45382 h 248142"/>
                <a:gd name="connsiteX27" fmla="*/ 1224992 w 2554364"/>
                <a:gd name="connsiteY27" fmla="*/ 22674 h 248142"/>
                <a:gd name="connsiteX28" fmla="*/ 1260603 w 2554364"/>
                <a:gd name="connsiteY28" fmla="*/ 60674 h 248142"/>
                <a:gd name="connsiteX29" fmla="*/ 1302154 w 2554364"/>
                <a:gd name="connsiteY29" fmla="*/ 38823 h 248142"/>
                <a:gd name="connsiteX30" fmla="*/ 1342247 w 2554364"/>
                <a:gd name="connsiteY30" fmla="*/ 83834 h 248142"/>
                <a:gd name="connsiteX31" fmla="*/ 1393001 w 2554364"/>
                <a:gd name="connsiteY31" fmla="*/ 49390 h 248142"/>
                <a:gd name="connsiteX32" fmla="*/ 1424130 w 2554364"/>
                <a:gd name="connsiteY32" fmla="*/ 117554 h 248142"/>
                <a:gd name="connsiteX33" fmla="*/ 1488847 w 2554364"/>
                <a:gd name="connsiteY33" fmla="*/ 99352 h 248142"/>
                <a:gd name="connsiteX34" fmla="*/ 1511985 w 2554364"/>
                <a:gd name="connsiteY34" fmla="*/ 176753 h 248142"/>
                <a:gd name="connsiteX35" fmla="*/ 1569986 w 2554364"/>
                <a:gd name="connsiteY35" fmla="*/ 139965 h 248142"/>
                <a:gd name="connsiteX36" fmla="*/ 1599377 w 2554364"/>
                <a:gd name="connsiteY36" fmla="*/ 179820 h 248142"/>
                <a:gd name="connsiteX37" fmla="*/ 1645156 w 2554364"/>
                <a:gd name="connsiteY37" fmla="*/ 172921 h 248142"/>
                <a:gd name="connsiteX38" fmla="*/ 1675226 w 2554364"/>
                <a:gd name="connsiteY38" fmla="*/ 211852 h 248142"/>
                <a:gd name="connsiteX39" fmla="*/ 1726812 w 2554364"/>
                <a:gd name="connsiteY39" fmla="*/ 201243 h 248142"/>
                <a:gd name="connsiteX40" fmla="*/ 1756558 w 2554364"/>
                <a:gd name="connsiteY40" fmla="*/ 227699 h 248142"/>
                <a:gd name="connsiteX41" fmla="*/ 1846208 w 2554364"/>
                <a:gd name="connsiteY41" fmla="*/ 232807 h 248142"/>
                <a:gd name="connsiteX42" fmla="*/ 1910750 w 2554364"/>
                <a:gd name="connsiteY42" fmla="*/ 240822 h 248142"/>
                <a:gd name="connsiteX43" fmla="*/ 1984034 w 2554364"/>
                <a:gd name="connsiteY43" fmla="*/ 231079 h 248142"/>
                <a:gd name="connsiteX44" fmla="*/ 2043422 w 2554364"/>
                <a:gd name="connsiteY44" fmla="*/ 244509 h 248142"/>
                <a:gd name="connsiteX45" fmla="*/ 2116565 w 2554364"/>
                <a:gd name="connsiteY45" fmla="*/ 235909 h 248142"/>
                <a:gd name="connsiteX46" fmla="*/ 2208652 w 2554364"/>
                <a:gd name="connsiteY46" fmla="*/ 241257 h 248142"/>
                <a:gd name="connsiteX47" fmla="*/ 2265656 w 2554364"/>
                <a:gd name="connsiteY47" fmla="*/ 233637 h 248142"/>
                <a:gd name="connsiteX48" fmla="*/ 2321639 w 2554364"/>
                <a:gd name="connsiteY48" fmla="*/ 247229 h 248142"/>
                <a:gd name="connsiteX49" fmla="*/ 2394535 w 2554364"/>
                <a:gd name="connsiteY49" fmla="*/ 234672 h 248142"/>
                <a:gd name="connsiteX50" fmla="*/ 2477201 w 2554364"/>
                <a:gd name="connsiteY50" fmla="*/ 248128 h 248142"/>
                <a:gd name="connsiteX51" fmla="*/ 2517436 w 2554364"/>
                <a:gd name="connsiteY51" fmla="*/ 236535 h 248142"/>
                <a:gd name="connsiteX52" fmla="*/ 2554364 w 2554364"/>
                <a:gd name="connsiteY52" fmla="*/ 240644 h 248142"/>
                <a:gd name="connsiteX0" fmla="*/ 0 w 2554364"/>
                <a:gd name="connsiteY0" fmla="*/ 245230 h 248142"/>
                <a:gd name="connsiteX1" fmla="*/ 57757 w 2554364"/>
                <a:gd name="connsiteY1" fmla="*/ 237603 h 248142"/>
                <a:gd name="connsiteX2" fmla="*/ 133774 w 2554364"/>
                <a:gd name="connsiteY2" fmla="*/ 230530 h 248142"/>
                <a:gd name="connsiteX3" fmla="*/ 183350 w 2554364"/>
                <a:gd name="connsiteY3" fmla="*/ 238036 h 248142"/>
                <a:gd name="connsiteX4" fmla="*/ 222690 w 2554364"/>
                <a:gd name="connsiteY4" fmla="*/ 220561 h 248142"/>
                <a:gd name="connsiteX5" fmla="*/ 265975 w 2554364"/>
                <a:gd name="connsiteY5" fmla="*/ 238036 h 248142"/>
                <a:gd name="connsiteX6" fmla="*/ 320565 w 2554364"/>
                <a:gd name="connsiteY6" fmla="*/ 215961 h 248142"/>
                <a:gd name="connsiteX7" fmla="*/ 361822 w 2554364"/>
                <a:gd name="connsiteY7" fmla="*/ 229546 h 248142"/>
                <a:gd name="connsiteX8" fmla="*/ 387880 w 2554364"/>
                <a:gd name="connsiteY8" fmla="*/ 205783 h 248142"/>
                <a:gd name="connsiteX9" fmla="*/ 441660 w 2554364"/>
                <a:gd name="connsiteY9" fmla="*/ 220342 h 248142"/>
                <a:gd name="connsiteX10" fmla="*/ 504354 w 2554364"/>
                <a:gd name="connsiteY10" fmla="*/ 180134 h 248142"/>
                <a:gd name="connsiteX11" fmla="*/ 533852 w 2554364"/>
                <a:gd name="connsiteY11" fmla="*/ 198842 h 248142"/>
                <a:gd name="connsiteX12" fmla="*/ 582690 w 2554364"/>
                <a:gd name="connsiteY12" fmla="*/ 165465 h 248142"/>
                <a:gd name="connsiteX13" fmla="*/ 660985 w 2554364"/>
                <a:gd name="connsiteY13" fmla="*/ 159492 h 248142"/>
                <a:gd name="connsiteX14" fmla="*/ 685719 w 2554364"/>
                <a:gd name="connsiteY14" fmla="*/ 123410 h 248142"/>
                <a:gd name="connsiteX15" fmla="*/ 727513 w 2554364"/>
                <a:gd name="connsiteY15" fmla="*/ 143203 h 248142"/>
                <a:gd name="connsiteX16" fmla="*/ 757588 w 2554364"/>
                <a:gd name="connsiteY16" fmla="*/ 77140 h 248142"/>
                <a:gd name="connsiteX17" fmla="*/ 800308 w 2554364"/>
                <a:gd name="connsiteY17" fmla="*/ 107064 h 248142"/>
                <a:gd name="connsiteX18" fmla="*/ 814881 w 2554364"/>
                <a:gd name="connsiteY18" fmla="*/ 67643 h 248142"/>
                <a:gd name="connsiteX19" fmla="*/ 842922 w 2554364"/>
                <a:gd name="connsiteY19" fmla="*/ 89946 h 248142"/>
                <a:gd name="connsiteX20" fmla="*/ 867268 w 2554364"/>
                <a:gd name="connsiteY20" fmla="*/ 65262 h 248142"/>
                <a:gd name="connsiteX21" fmla="*/ 891081 w 2554364"/>
                <a:gd name="connsiteY21" fmla="*/ 24780 h 248142"/>
                <a:gd name="connsiteX22" fmla="*/ 938706 w 2554364"/>
                <a:gd name="connsiteY22" fmla="*/ 65262 h 248142"/>
                <a:gd name="connsiteX23" fmla="*/ 1008542 w 2554364"/>
                <a:gd name="connsiteY23" fmla="*/ 2 h 248142"/>
                <a:gd name="connsiteX24" fmla="*/ 1055387 w 2554364"/>
                <a:gd name="connsiteY24" fmla="*/ 62880 h 248142"/>
                <a:gd name="connsiteX25" fmla="*/ 1121777 w 2554364"/>
                <a:gd name="connsiteY25" fmla="*/ 6901 h 248142"/>
                <a:gd name="connsiteX26" fmla="*/ 1170465 w 2554364"/>
                <a:gd name="connsiteY26" fmla="*/ 45382 h 248142"/>
                <a:gd name="connsiteX27" fmla="*/ 1224992 w 2554364"/>
                <a:gd name="connsiteY27" fmla="*/ 22674 h 248142"/>
                <a:gd name="connsiteX28" fmla="*/ 1260603 w 2554364"/>
                <a:gd name="connsiteY28" fmla="*/ 60674 h 248142"/>
                <a:gd name="connsiteX29" fmla="*/ 1302154 w 2554364"/>
                <a:gd name="connsiteY29" fmla="*/ 38823 h 248142"/>
                <a:gd name="connsiteX30" fmla="*/ 1342247 w 2554364"/>
                <a:gd name="connsiteY30" fmla="*/ 83834 h 248142"/>
                <a:gd name="connsiteX31" fmla="*/ 1393001 w 2554364"/>
                <a:gd name="connsiteY31" fmla="*/ 49390 h 248142"/>
                <a:gd name="connsiteX32" fmla="*/ 1424130 w 2554364"/>
                <a:gd name="connsiteY32" fmla="*/ 117554 h 248142"/>
                <a:gd name="connsiteX33" fmla="*/ 1488847 w 2554364"/>
                <a:gd name="connsiteY33" fmla="*/ 99352 h 248142"/>
                <a:gd name="connsiteX34" fmla="*/ 1511985 w 2554364"/>
                <a:gd name="connsiteY34" fmla="*/ 176753 h 248142"/>
                <a:gd name="connsiteX35" fmla="*/ 1560070 w 2554364"/>
                <a:gd name="connsiteY35" fmla="*/ 132890 h 248142"/>
                <a:gd name="connsiteX36" fmla="*/ 1599377 w 2554364"/>
                <a:gd name="connsiteY36" fmla="*/ 179820 h 248142"/>
                <a:gd name="connsiteX37" fmla="*/ 1645156 w 2554364"/>
                <a:gd name="connsiteY37" fmla="*/ 172921 h 248142"/>
                <a:gd name="connsiteX38" fmla="*/ 1675226 w 2554364"/>
                <a:gd name="connsiteY38" fmla="*/ 211852 h 248142"/>
                <a:gd name="connsiteX39" fmla="*/ 1726812 w 2554364"/>
                <a:gd name="connsiteY39" fmla="*/ 201243 h 248142"/>
                <a:gd name="connsiteX40" fmla="*/ 1756558 w 2554364"/>
                <a:gd name="connsiteY40" fmla="*/ 227699 h 248142"/>
                <a:gd name="connsiteX41" fmla="*/ 1846208 w 2554364"/>
                <a:gd name="connsiteY41" fmla="*/ 232807 h 248142"/>
                <a:gd name="connsiteX42" fmla="*/ 1910750 w 2554364"/>
                <a:gd name="connsiteY42" fmla="*/ 240822 h 248142"/>
                <a:gd name="connsiteX43" fmla="*/ 1984034 w 2554364"/>
                <a:gd name="connsiteY43" fmla="*/ 231079 h 248142"/>
                <a:gd name="connsiteX44" fmla="*/ 2043422 w 2554364"/>
                <a:gd name="connsiteY44" fmla="*/ 244509 h 248142"/>
                <a:gd name="connsiteX45" fmla="*/ 2116565 w 2554364"/>
                <a:gd name="connsiteY45" fmla="*/ 235909 h 248142"/>
                <a:gd name="connsiteX46" fmla="*/ 2208652 w 2554364"/>
                <a:gd name="connsiteY46" fmla="*/ 241257 h 248142"/>
                <a:gd name="connsiteX47" fmla="*/ 2265656 w 2554364"/>
                <a:gd name="connsiteY47" fmla="*/ 233637 h 248142"/>
                <a:gd name="connsiteX48" fmla="*/ 2321639 w 2554364"/>
                <a:gd name="connsiteY48" fmla="*/ 247229 h 248142"/>
                <a:gd name="connsiteX49" fmla="*/ 2394535 w 2554364"/>
                <a:gd name="connsiteY49" fmla="*/ 234672 h 248142"/>
                <a:gd name="connsiteX50" fmla="*/ 2477201 w 2554364"/>
                <a:gd name="connsiteY50" fmla="*/ 248128 h 248142"/>
                <a:gd name="connsiteX51" fmla="*/ 2517436 w 2554364"/>
                <a:gd name="connsiteY51" fmla="*/ 236535 h 248142"/>
                <a:gd name="connsiteX52" fmla="*/ 2554364 w 2554364"/>
                <a:gd name="connsiteY52" fmla="*/ 240644 h 248142"/>
                <a:gd name="connsiteX0" fmla="*/ 0 w 2554364"/>
                <a:gd name="connsiteY0" fmla="*/ 269557 h 272469"/>
                <a:gd name="connsiteX1" fmla="*/ 57757 w 2554364"/>
                <a:gd name="connsiteY1" fmla="*/ 261930 h 272469"/>
                <a:gd name="connsiteX2" fmla="*/ 133774 w 2554364"/>
                <a:gd name="connsiteY2" fmla="*/ 254857 h 272469"/>
                <a:gd name="connsiteX3" fmla="*/ 183350 w 2554364"/>
                <a:gd name="connsiteY3" fmla="*/ 262363 h 272469"/>
                <a:gd name="connsiteX4" fmla="*/ 222690 w 2554364"/>
                <a:gd name="connsiteY4" fmla="*/ 244888 h 272469"/>
                <a:gd name="connsiteX5" fmla="*/ 265975 w 2554364"/>
                <a:gd name="connsiteY5" fmla="*/ 262363 h 272469"/>
                <a:gd name="connsiteX6" fmla="*/ 320565 w 2554364"/>
                <a:gd name="connsiteY6" fmla="*/ 240288 h 272469"/>
                <a:gd name="connsiteX7" fmla="*/ 361822 w 2554364"/>
                <a:gd name="connsiteY7" fmla="*/ 253873 h 272469"/>
                <a:gd name="connsiteX8" fmla="*/ 387880 w 2554364"/>
                <a:gd name="connsiteY8" fmla="*/ 230110 h 272469"/>
                <a:gd name="connsiteX9" fmla="*/ 441660 w 2554364"/>
                <a:gd name="connsiteY9" fmla="*/ 244669 h 272469"/>
                <a:gd name="connsiteX10" fmla="*/ 504354 w 2554364"/>
                <a:gd name="connsiteY10" fmla="*/ 204461 h 272469"/>
                <a:gd name="connsiteX11" fmla="*/ 533852 w 2554364"/>
                <a:gd name="connsiteY11" fmla="*/ 223169 h 272469"/>
                <a:gd name="connsiteX12" fmla="*/ 582690 w 2554364"/>
                <a:gd name="connsiteY12" fmla="*/ 189792 h 272469"/>
                <a:gd name="connsiteX13" fmla="*/ 660985 w 2554364"/>
                <a:gd name="connsiteY13" fmla="*/ 183819 h 272469"/>
                <a:gd name="connsiteX14" fmla="*/ 685719 w 2554364"/>
                <a:gd name="connsiteY14" fmla="*/ 147737 h 272469"/>
                <a:gd name="connsiteX15" fmla="*/ 727513 w 2554364"/>
                <a:gd name="connsiteY15" fmla="*/ 167530 h 272469"/>
                <a:gd name="connsiteX16" fmla="*/ 757588 w 2554364"/>
                <a:gd name="connsiteY16" fmla="*/ 101467 h 272469"/>
                <a:gd name="connsiteX17" fmla="*/ 800308 w 2554364"/>
                <a:gd name="connsiteY17" fmla="*/ 131391 h 272469"/>
                <a:gd name="connsiteX18" fmla="*/ 814881 w 2554364"/>
                <a:gd name="connsiteY18" fmla="*/ 91970 h 272469"/>
                <a:gd name="connsiteX19" fmla="*/ 842922 w 2554364"/>
                <a:gd name="connsiteY19" fmla="*/ 114273 h 272469"/>
                <a:gd name="connsiteX20" fmla="*/ 867268 w 2554364"/>
                <a:gd name="connsiteY20" fmla="*/ 89589 h 272469"/>
                <a:gd name="connsiteX21" fmla="*/ 891081 w 2554364"/>
                <a:gd name="connsiteY21" fmla="*/ 49107 h 272469"/>
                <a:gd name="connsiteX22" fmla="*/ 938706 w 2554364"/>
                <a:gd name="connsiteY22" fmla="*/ 89589 h 272469"/>
                <a:gd name="connsiteX23" fmla="*/ 1008542 w 2554364"/>
                <a:gd name="connsiteY23" fmla="*/ 24329 h 272469"/>
                <a:gd name="connsiteX24" fmla="*/ 1055387 w 2554364"/>
                <a:gd name="connsiteY24" fmla="*/ 87207 h 272469"/>
                <a:gd name="connsiteX25" fmla="*/ 1118471 w 2554364"/>
                <a:gd name="connsiteY25" fmla="*/ 95 h 272469"/>
                <a:gd name="connsiteX26" fmla="*/ 1170465 w 2554364"/>
                <a:gd name="connsiteY26" fmla="*/ 69709 h 272469"/>
                <a:gd name="connsiteX27" fmla="*/ 1224992 w 2554364"/>
                <a:gd name="connsiteY27" fmla="*/ 47001 h 272469"/>
                <a:gd name="connsiteX28" fmla="*/ 1260603 w 2554364"/>
                <a:gd name="connsiteY28" fmla="*/ 85001 h 272469"/>
                <a:gd name="connsiteX29" fmla="*/ 1302154 w 2554364"/>
                <a:gd name="connsiteY29" fmla="*/ 63150 h 272469"/>
                <a:gd name="connsiteX30" fmla="*/ 1342247 w 2554364"/>
                <a:gd name="connsiteY30" fmla="*/ 108161 h 272469"/>
                <a:gd name="connsiteX31" fmla="*/ 1393001 w 2554364"/>
                <a:gd name="connsiteY31" fmla="*/ 73717 h 272469"/>
                <a:gd name="connsiteX32" fmla="*/ 1424130 w 2554364"/>
                <a:gd name="connsiteY32" fmla="*/ 141881 h 272469"/>
                <a:gd name="connsiteX33" fmla="*/ 1488847 w 2554364"/>
                <a:gd name="connsiteY33" fmla="*/ 123679 h 272469"/>
                <a:gd name="connsiteX34" fmla="*/ 1511985 w 2554364"/>
                <a:gd name="connsiteY34" fmla="*/ 201080 h 272469"/>
                <a:gd name="connsiteX35" fmla="*/ 1560070 w 2554364"/>
                <a:gd name="connsiteY35" fmla="*/ 157217 h 272469"/>
                <a:gd name="connsiteX36" fmla="*/ 1599377 w 2554364"/>
                <a:gd name="connsiteY36" fmla="*/ 204147 h 272469"/>
                <a:gd name="connsiteX37" fmla="*/ 1645156 w 2554364"/>
                <a:gd name="connsiteY37" fmla="*/ 197248 h 272469"/>
                <a:gd name="connsiteX38" fmla="*/ 1675226 w 2554364"/>
                <a:gd name="connsiteY38" fmla="*/ 236179 h 272469"/>
                <a:gd name="connsiteX39" fmla="*/ 1726812 w 2554364"/>
                <a:gd name="connsiteY39" fmla="*/ 225570 h 272469"/>
                <a:gd name="connsiteX40" fmla="*/ 1756558 w 2554364"/>
                <a:gd name="connsiteY40" fmla="*/ 252026 h 272469"/>
                <a:gd name="connsiteX41" fmla="*/ 1846208 w 2554364"/>
                <a:gd name="connsiteY41" fmla="*/ 257134 h 272469"/>
                <a:gd name="connsiteX42" fmla="*/ 1910750 w 2554364"/>
                <a:gd name="connsiteY42" fmla="*/ 265149 h 272469"/>
                <a:gd name="connsiteX43" fmla="*/ 1984034 w 2554364"/>
                <a:gd name="connsiteY43" fmla="*/ 255406 h 272469"/>
                <a:gd name="connsiteX44" fmla="*/ 2043422 w 2554364"/>
                <a:gd name="connsiteY44" fmla="*/ 268836 h 272469"/>
                <a:gd name="connsiteX45" fmla="*/ 2116565 w 2554364"/>
                <a:gd name="connsiteY45" fmla="*/ 260236 h 272469"/>
                <a:gd name="connsiteX46" fmla="*/ 2208652 w 2554364"/>
                <a:gd name="connsiteY46" fmla="*/ 265584 h 272469"/>
                <a:gd name="connsiteX47" fmla="*/ 2265656 w 2554364"/>
                <a:gd name="connsiteY47" fmla="*/ 257964 h 272469"/>
                <a:gd name="connsiteX48" fmla="*/ 2321639 w 2554364"/>
                <a:gd name="connsiteY48" fmla="*/ 271556 h 272469"/>
                <a:gd name="connsiteX49" fmla="*/ 2394535 w 2554364"/>
                <a:gd name="connsiteY49" fmla="*/ 258999 h 272469"/>
                <a:gd name="connsiteX50" fmla="*/ 2477201 w 2554364"/>
                <a:gd name="connsiteY50" fmla="*/ 272455 h 272469"/>
                <a:gd name="connsiteX51" fmla="*/ 2517436 w 2554364"/>
                <a:gd name="connsiteY51" fmla="*/ 260862 h 272469"/>
                <a:gd name="connsiteX52" fmla="*/ 2554364 w 2554364"/>
                <a:gd name="connsiteY52" fmla="*/ 264971 h 272469"/>
                <a:gd name="connsiteX0" fmla="*/ 0 w 2554364"/>
                <a:gd name="connsiteY0" fmla="*/ 269666 h 272578"/>
                <a:gd name="connsiteX1" fmla="*/ 57757 w 2554364"/>
                <a:gd name="connsiteY1" fmla="*/ 262039 h 272578"/>
                <a:gd name="connsiteX2" fmla="*/ 133774 w 2554364"/>
                <a:gd name="connsiteY2" fmla="*/ 254966 h 272578"/>
                <a:gd name="connsiteX3" fmla="*/ 183350 w 2554364"/>
                <a:gd name="connsiteY3" fmla="*/ 262472 h 272578"/>
                <a:gd name="connsiteX4" fmla="*/ 222690 w 2554364"/>
                <a:gd name="connsiteY4" fmla="*/ 244997 h 272578"/>
                <a:gd name="connsiteX5" fmla="*/ 265975 w 2554364"/>
                <a:gd name="connsiteY5" fmla="*/ 262472 h 272578"/>
                <a:gd name="connsiteX6" fmla="*/ 320565 w 2554364"/>
                <a:gd name="connsiteY6" fmla="*/ 240397 h 272578"/>
                <a:gd name="connsiteX7" fmla="*/ 361822 w 2554364"/>
                <a:gd name="connsiteY7" fmla="*/ 253982 h 272578"/>
                <a:gd name="connsiteX8" fmla="*/ 387880 w 2554364"/>
                <a:gd name="connsiteY8" fmla="*/ 230219 h 272578"/>
                <a:gd name="connsiteX9" fmla="*/ 441660 w 2554364"/>
                <a:gd name="connsiteY9" fmla="*/ 244778 h 272578"/>
                <a:gd name="connsiteX10" fmla="*/ 504354 w 2554364"/>
                <a:gd name="connsiteY10" fmla="*/ 204570 h 272578"/>
                <a:gd name="connsiteX11" fmla="*/ 533852 w 2554364"/>
                <a:gd name="connsiteY11" fmla="*/ 223278 h 272578"/>
                <a:gd name="connsiteX12" fmla="*/ 582690 w 2554364"/>
                <a:gd name="connsiteY12" fmla="*/ 189901 h 272578"/>
                <a:gd name="connsiteX13" fmla="*/ 660985 w 2554364"/>
                <a:gd name="connsiteY13" fmla="*/ 183928 h 272578"/>
                <a:gd name="connsiteX14" fmla="*/ 685719 w 2554364"/>
                <a:gd name="connsiteY14" fmla="*/ 147846 h 272578"/>
                <a:gd name="connsiteX15" fmla="*/ 727513 w 2554364"/>
                <a:gd name="connsiteY15" fmla="*/ 167639 h 272578"/>
                <a:gd name="connsiteX16" fmla="*/ 757588 w 2554364"/>
                <a:gd name="connsiteY16" fmla="*/ 101576 h 272578"/>
                <a:gd name="connsiteX17" fmla="*/ 800308 w 2554364"/>
                <a:gd name="connsiteY17" fmla="*/ 131500 h 272578"/>
                <a:gd name="connsiteX18" fmla="*/ 814881 w 2554364"/>
                <a:gd name="connsiteY18" fmla="*/ 92079 h 272578"/>
                <a:gd name="connsiteX19" fmla="*/ 842922 w 2554364"/>
                <a:gd name="connsiteY19" fmla="*/ 114382 h 272578"/>
                <a:gd name="connsiteX20" fmla="*/ 867268 w 2554364"/>
                <a:gd name="connsiteY20" fmla="*/ 89698 h 272578"/>
                <a:gd name="connsiteX21" fmla="*/ 891081 w 2554364"/>
                <a:gd name="connsiteY21" fmla="*/ 49216 h 272578"/>
                <a:gd name="connsiteX22" fmla="*/ 938706 w 2554364"/>
                <a:gd name="connsiteY22" fmla="*/ 89698 h 272578"/>
                <a:gd name="connsiteX23" fmla="*/ 1008542 w 2554364"/>
                <a:gd name="connsiteY23" fmla="*/ 24438 h 272578"/>
                <a:gd name="connsiteX24" fmla="*/ 1055387 w 2554364"/>
                <a:gd name="connsiteY24" fmla="*/ 87316 h 272578"/>
                <a:gd name="connsiteX25" fmla="*/ 1118471 w 2554364"/>
                <a:gd name="connsiteY25" fmla="*/ 204 h 272578"/>
                <a:gd name="connsiteX26" fmla="*/ 1150636 w 2554364"/>
                <a:gd name="connsiteY26" fmla="*/ 62743 h 272578"/>
                <a:gd name="connsiteX27" fmla="*/ 1224992 w 2554364"/>
                <a:gd name="connsiteY27" fmla="*/ 47110 h 272578"/>
                <a:gd name="connsiteX28" fmla="*/ 1260603 w 2554364"/>
                <a:gd name="connsiteY28" fmla="*/ 85110 h 272578"/>
                <a:gd name="connsiteX29" fmla="*/ 1302154 w 2554364"/>
                <a:gd name="connsiteY29" fmla="*/ 63259 h 272578"/>
                <a:gd name="connsiteX30" fmla="*/ 1342247 w 2554364"/>
                <a:gd name="connsiteY30" fmla="*/ 108270 h 272578"/>
                <a:gd name="connsiteX31" fmla="*/ 1393001 w 2554364"/>
                <a:gd name="connsiteY31" fmla="*/ 73826 h 272578"/>
                <a:gd name="connsiteX32" fmla="*/ 1424130 w 2554364"/>
                <a:gd name="connsiteY32" fmla="*/ 141990 h 272578"/>
                <a:gd name="connsiteX33" fmla="*/ 1488847 w 2554364"/>
                <a:gd name="connsiteY33" fmla="*/ 123788 h 272578"/>
                <a:gd name="connsiteX34" fmla="*/ 1511985 w 2554364"/>
                <a:gd name="connsiteY34" fmla="*/ 201189 h 272578"/>
                <a:gd name="connsiteX35" fmla="*/ 1560070 w 2554364"/>
                <a:gd name="connsiteY35" fmla="*/ 157326 h 272578"/>
                <a:gd name="connsiteX36" fmla="*/ 1599377 w 2554364"/>
                <a:gd name="connsiteY36" fmla="*/ 204256 h 272578"/>
                <a:gd name="connsiteX37" fmla="*/ 1645156 w 2554364"/>
                <a:gd name="connsiteY37" fmla="*/ 197357 h 272578"/>
                <a:gd name="connsiteX38" fmla="*/ 1675226 w 2554364"/>
                <a:gd name="connsiteY38" fmla="*/ 236288 h 272578"/>
                <a:gd name="connsiteX39" fmla="*/ 1726812 w 2554364"/>
                <a:gd name="connsiteY39" fmla="*/ 225679 h 272578"/>
                <a:gd name="connsiteX40" fmla="*/ 1756558 w 2554364"/>
                <a:gd name="connsiteY40" fmla="*/ 252135 h 272578"/>
                <a:gd name="connsiteX41" fmla="*/ 1846208 w 2554364"/>
                <a:gd name="connsiteY41" fmla="*/ 257243 h 272578"/>
                <a:gd name="connsiteX42" fmla="*/ 1910750 w 2554364"/>
                <a:gd name="connsiteY42" fmla="*/ 265258 h 272578"/>
                <a:gd name="connsiteX43" fmla="*/ 1984034 w 2554364"/>
                <a:gd name="connsiteY43" fmla="*/ 255515 h 272578"/>
                <a:gd name="connsiteX44" fmla="*/ 2043422 w 2554364"/>
                <a:gd name="connsiteY44" fmla="*/ 268945 h 272578"/>
                <a:gd name="connsiteX45" fmla="*/ 2116565 w 2554364"/>
                <a:gd name="connsiteY45" fmla="*/ 260345 h 272578"/>
                <a:gd name="connsiteX46" fmla="*/ 2208652 w 2554364"/>
                <a:gd name="connsiteY46" fmla="*/ 265693 h 272578"/>
                <a:gd name="connsiteX47" fmla="*/ 2265656 w 2554364"/>
                <a:gd name="connsiteY47" fmla="*/ 258073 h 272578"/>
                <a:gd name="connsiteX48" fmla="*/ 2321639 w 2554364"/>
                <a:gd name="connsiteY48" fmla="*/ 271665 h 272578"/>
                <a:gd name="connsiteX49" fmla="*/ 2394535 w 2554364"/>
                <a:gd name="connsiteY49" fmla="*/ 259108 h 272578"/>
                <a:gd name="connsiteX50" fmla="*/ 2477201 w 2554364"/>
                <a:gd name="connsiteY50" fmla="*/ 272564 h 272578"/>
                <a:gd name="connsiteX51" fmla="*/ 2517436 w 2554364"/>
                <a:gd name="connsiteY51" fmla="*/ 260971 h 272578"/>
                <a:gd name="connsiteX52" fmla="*/ 2554364 w 2554364"/>
                <a:gd name="connsiteY52" fmla="*/ 265080 h 272578"/>
                <a:gd name="connsiteX0" fmla="*/ 0 w 2554364"/>
                <a:gd name="connsiteY0" fmla="*/ 269655 h 272567"/>
                <a:gd name="connsiteX1" fmla="*/ 57757 w 2554364"/>
                <a:gd name="connsiteY1" fmla="*/ 262028 h 272567"/>
                <a:gd name="connsiteX2" fmla="*/ 133774 w 2554364"/>
                <a:gd name="connsiteY2" fmla="*/ 254955 h 272567"/>
                <a:gd name="connsiteX3" fmla="*/ 183350 w 2554364"/>
                <a:gd name="connsiteY3" fmla="*/ 262461 h 272567"/>
                <a:gd name="connsiteX4" fmla="*/ 222690 w 2554364"/>
                <a:gd name="connsiteY4" fmla="*/ 244986 h 272567"/>
                <a:gd name="connsiteX5" fmla="*/ 265975 w 2554364"/>
                <a:gd name="connsiteY5" fmla="*/ 262461 h 272567"/>
                <a:gd name="connsiteX6" fmla="*/ 320565 w 2554364"/>
                <a:gd name="connsiteY6" fmla="*/ 240386 h 272567"/>
                <a:gd name="connsiteX7" fmla="*/ 361822 w 2554364"/>
                <a:gd name="connsiteY7" fmla="*/ 253971 h 272567"/>
                <a:gd name="connsiteX8" fmla="*/ 387880 w 2554364"/>
                <a:gd name="connsiteY8" fmla="*/ 230208 h 272567"/>
                <a:gd name="connsiteX9" fmla="*/ 441660 w 2554364"/>
                <a:gd name="connsiteY9" fmla="*/ 244767 h 272567"/>
                <a:gd name="connsiteX10" fmla="*/ 504354 w 2554364"/>
                <a:gd name="connsiteY10" fmla="*/ 204559 h 272567"/>
                <a:gd name="connsiteX11" fmla="*/ 533852 w 2554364"/>
                <a:gd name="connsiteY11" fmla="*/ 223267 h 272567"/>
                <a:gd name="connsiteX12" fmla="*/ 582690 w 2554364"/>
                <a:gd name="connsiteY12" fmla="*/ 189890 h 272567"/>
                <a:gd name="connsiteX13" fmla="*/ 660985 w 2554364"/>
                <a:gd name="connsiteY13" fmla="*/ 183917 h 272567"/>
                <a:gd name="connsiteX14" fmla="*/ 685719 w 2554364"/>
                <a:gd name="connsiteY14" fmla="*/ 147835 h 272567"/>
                <a:gd name="connsiteX15" fmla="*/ 727513 w 2554364"/>
                <a:gd name="connsiteY15" fmla="*/ 167628 h 272567"/>
                <a:gd name="connsiteX16" fmla="*/ 757588 w 2554364"/>
                <a:gd name="connsiteY16" fmla="*/ 101565 h 272567"/>
                <a:gd name="connsiteX17" fmla="*/ 800308 w 2554364"/>
                <a:gd name="connsiteY17" fmla="*/ 131489 h 272567"/>
                <a:gd name="connsiteX18" fmla="*/ 814881 w 2554364"/>
                <a:gd name="connsiteY18" fmla="*/ 92068 h 272567"/>
                <a:gd name="connsiteX19" fmla="*/ 842922 w 2554364"/>
                <a:gd name="connsiteY19" fmla="*/ 114371 h 272567"/>
                <a:gd name="connsiteX20" fmla="*/ 867268 w 2554364"/>
                <a:gd name="connsiteY20" fmla="*/ 89687 h 272567"/>
                <a:gd name="connsiteX21" fmla="*/ 891081 w 2554364"/>
                <a:gd name="connsiteY21" fmla="*/ 49205 h 272567"/>
                <a:gd name="connsiteX22" fmla="*/ 938706 w 2554364"/>
                <a:gd name="connsiteY22" fmla="*/ 89687 h 272567"/>
                <a:gd name="connsiteX23" fmla="*/ 1008542 w 2554364"/>
                <a:gd name="connsiteY23" fmla="*/ 24427 h 272567"/>
                <a:gd name="connsiteX24" fmla="*/ 1055387 w 2554364"/>
                <a:gd name="connsiteY24" fmla="*/ 87305 h 272567"/>
                <a:gd name="connsiteX25" fmla="*/ 1118471 w 2554364"/>
                <a:gd name="connsiteY25" fmla="*/ 193 h 272567"/>
                <a:gd name="connsiteX26" fmla="*/ 1150636 w 2554364"/>
                <a:gd name="connsiteY26" fmla="*/ 62732 h 272567"/>
                <a:gd name="connsiteX27" fmla="*/ 1178172 w 2554364"/>
                <a:gd name="connsiteY27" fmla="*/ 24717 h 272567"/>
                <a:gd name="connsiteX28" fmla="*/ 1224992 w 2554364"/>
                <a:gd name="connsiteY28" fmla="*/ 47099 h 272567"/>
                <a:gd name="connsiteX29" fmla="*/ 1260603 w 2554364"/>
                <a:gd name="connsiteY29" fmla="*/ 85099 h 272567"/>
                <a:gd name="connsiteX30" fmla="*/ 1302154 w 2554364"/>
                <a:gd name="connsiteY30" fmla="*/ 63248 h 272567"/>
                <a:gd name="connsiteX31" fmla="*/ 1342247 w 2554364"/>
                <a:gd name="connsiteY31" fmla="*/ 108259 h 272567"/>
                <a:gd name="connsiteX32" fmla="*/ 1393001 w 2554364"/>
                <a:gd name="connsiteY32" fmla="*/ 73815 h 272567"/>
                <a:gd name="connsiteX33" fmla="*/ 1424130 w 2554364"/>
                <a:gd name="connsiteY33" fmla="*/ 141979 h 272567"/>
                <a:gd name="connsiteX34" fmla="*/ 1488847 w 2554364"/>
                <a:gd name="connsiteY34" fmla="*/ 123777 h 272567"/>
                <a:gd name="connsiteX35" fmla="*/ 1511985 w 2554364"/>
                <a:gd name="connsiteY35" fmla="*/ 201178 h 272567"/>
                <a:gd name="connsiteX36" fmla="*/ 1560070 w 2554364"/>
                <a:gd name="connsiteY36" fmla="*/ 157315 h 272567"/>
                <a:gd name="connsiteX37" fmla="*/ 1599377 w 2554364"/>
                <a:gd name="connsiteY37" fmla="*/ 204245 h 272567"/>
                <a:gd name="connsiteX38" fmla="*/ 1645156 w 2554364"/>
                <a:gd name="connsiteY38" fmla="*/ 197346 h 272567"/>
                <a:gd name="connsiteX39" fmla="*/ 1675226 w 2554364"/>
                <a:gd name="connsiteY39" fmla="*/ 236277 h 272567"/>
                <a:gd name="connsiteX40" fmla="*/ 1726812 w 2554364"/>
                <a:gd name="connsiteY40" fmla="*/ 225668 h 272567"/>
                <a:gd name="connsiteX41" fmla="*/ 1756558 w 2554364"/>
                <a:gd name="connsiteY41" fmla="*/ 252124 h 272567"/>
                <a:gd name="connsiteX42" fmla="*/ 1846208 w 2554364"/>
                <a:gd name="connsiteY42" fmla="*/ 257232 h 272567"/>
                <a:gd name="connsiteX43" fmla="*/ 1910750 w 2554364"/>
                <a:gd name="connsiteY43" fmla="*/ 265247 h 272567"/>
                <a:gd name="connsiteX44" fmla="*/ 1984034 w 2554364"/>
                <a:gd name="connsiteY44" fmla="*/ 255504 h 272567"/>
                <a:gd name="connsiteX45" fmla="*/ 2043422 w 2554364"/>
                <a:gd name="connsiteY45" fmla="*/ 268934 h 272567"/>
                <a:gd name="connsiteX46" fmla="*/ 2116565 w 2554364"/>
                <a:gd name="connsiteY46" fmla="*/ 260334 h 272567"/>
                <a:gd name="connsiteX47" fmla="*/ 2208652 w 2554364"/>
                <a:gd name="connsiteY47" fmla="*/ 265682 h 272567"/>
                <a:gd name="connsiteX48" fmla="*/ 2265656 w 2554364"/>
                <a:gd name="connsiteY48" fmla="*/ 258062 h 272567"/>
                <a:gd name="connsiteX49" fmla="*/ 2321639 w 2554364"/>
                <a:gd name="connsiteY49" fmla="*/ 271654 h 272567"/>
                <a:gd name="connsiteX50" fmla="*/ 2394535 w 2554364"/>
                <a:gd name="connsiteY50" fmla="*/ 259097 h 272567"/>
                <a:gd name="connsiteX51" fmla="*/ 2477201 w 2554364"/>
                <a:gd name="connsiteY51" fmla="*/ 272553 h 272567"/>
                <a:gd name="connsiteX52" fmla="*/ 2517436 w 2554364"/>
                <a:gd name="connsiteY52" fmla="*/ 260960 h 272567"/>
                <a:gd name="connsiteX53" fmla="*/ 2554364 w 2554364"/>
                <a:gd name="connsiteY53" fmla="*/ 265069 h 272567"/>
                <a:gd name="connsiteX0" fmla="*/ 0 w 2554364"/>
                <a:gd name="connsiteY0" fmla="*/ 269655 h 272567"/>
                <a:gd name="connsiteX1" fmla="*/ 57757 w 2554364"/>
                <a:gd name="connsiteY1" fmla="*/ 262028 h 272567"/>
                <a:gd name="connsiteX2" fmla="*/ 133774 w 2554364"/>
                <a:gd name="connsiteY2" fmla="*/ 254955 h 272567"/>
                <a:gd name="connsiteX3" fmla="*/ 183350 w 2554364"/>
                <a:gd name="connsiteY3" fmla="*/ 262461 h 272567"/>
                <a:gd name="connsiteX4" fmla="*/ 222690 w 2554364"/>
                <a:gd name="connsiteY4" fmla="*/ 244986 h 272567"/>
                <a:gd name="connsiteX5" fmla="*/ 265975 w 2554364"/>
                <a:gd name="connsiteY5" fmla="*/ 262461 h 272567"/>
                <a:gd name="connsiteX6" fmla="*/ 320565 w 2554364"/>
                <a:gd name="connsiteY6" fmla="*/ 240386 h 272567"/>
                <a:gd name="connsiteX7" fmla="*/ 361822 w 2554364"/>
                <a:gd name="connsiteY7" fmla="*/ 253971 h 272567"/>
                <a:gd name="connsiteX8" fmla="*/ 387880 w 2554364"/>
                <a:gd name="connsiteY8" fmla="*/ 230208 h 272567"/>
                <a:gd name="connsiteX9" fmla="*/ 441660 w 2554364"/>
                <a:gd name="connsiteY9" fmla="*/ 244767 h 272567"/>
                <a:gd name="connsiteX10" fmla="*/ 504354 w 2554364"/>
                <a:gd name="connsiteY10" fmla="*/ 204559 h 272567"/>
                <a:gd name="connsiteX11" fmla="*/ 533852 w 2554364"/>
                <a:gd name="connsiteY11" fmla="*/ 223267 h 272567"/>
                <a:gd name="connsiteX12" fmla="*/ 582690 w 2554364"/>
                <a:gd name="connsiteY12" fmla="*/ 189890 h 272567"/>
                <a:gd name="connsiteX13" fmla="*/ 660985 w 2554364"/>
                <a:gd name="connsiteY13" fmla="*/ 183917 h 272567"/>
                <a:gd name="connsiteX14" fmla="*/ 685719 w 2554364"/>
                <a:gd name="connsiteY14" fmla="*/ 147835 h 272567"/>
                <a:gd name="connsiteX15" fmla="*/ 727513 w 2554364"/>
                <a:gd name="connsiteY15" fmla="*/ 167628 h 272567"/>
                <a:gd name="connsiteX16" fmla="*/ 757588 w 2554364"/>
                <a:gd name="connsiteY16" fmla="*/ 101565 h 272567"/>
                <a:gd name="connsiteX17" fmla="*/ 800308 w 2554364"/>
                <a:gd name="connsiteY17" fmla="*/ 131489 h 272567"/>
                <a:gd name="connsiteX18" fmla="*/ 814881 w 2554364"/>
                <a:gd name="connsiteY18" fmla="*/ 92068 h 272567"/>
                <a:gd name="connsiteX19" fmla="*/ 842922 w 2554364"/>
                <a:gd name="connsiteY19" fmla="*/ 114371 h 272567"/>
                <a:gd name="connsiteX20" fmla="*/ 867268 w 2554364"/>
                <a:gd name="connsiteY20" fmla="*/ 89687 h 272567"/>
                <a:gd name="connsiteX21" fmla="*/ 891081 w 2554364"/>
                <a:gd name="connsiteY21" fmla="*/ 49205 h 272567"/>
                <a:gd name="connsiteX22" fmla="*/ 938706 w 2554364"/>
                <a:gd name="connsiteY22" fmla="*/ 89687 h 272567"/>
                <a:gd name="connsiteX23" fmla="*/ 1008542 w 2554364"/>
                <a:gd name="connsiteY23" fmla="*/ 24427 h 272567"/>
                <a:gd name="connsiteX24" fmla="*/ 1055387 w 2554364"/>
                <a:gd name="connsiteY24" fmla="*/ 87305 h 272567"/>
                <a:gd name="connsiteX25" fmla="*/ 1118471 w 2554364"/>
                <a:gd name="connsiteY25" fmla="*/ 193 h 272567"/>
                <a:gd name="connsiteX26" fmla="*/ 1150636 w 2554364"/>
                <a:gd name="connsiteY26" fmla="*/ 62732 h 272567"/>
                <a:gd name="connsiteX27" fmla="*/ 1178172 w 2554364"/>
                <a:gd name="connsiteY27" fmla="*/ 24717 h 272567"/>
                <a:gd name="connsiteX28" fmla="*/ 1201856 w 2554364"/>
                <a:gd name="connsiteY28" fmla="*/ 68326 h 272567"/>
                <a:gd name="connsiteX29" fmla="*/ 1260603 w 2554364"/>
                <a:gd name="connsiteY29" fmla="*/ 85099 h 272567"/>
                <a:gd name="connsiteX30" fmla="*/ 1302154 w 2554364"/>
                <a:gd name="connsiteY30" fmla="*/ 63248 h 272567"/>
                <a:gd name="connsiteX31" fmla="*/ 1342247 w 2554364"/>
                <a:gd name="connsiteY31" fmla="*/ 108259 h 272567"/>
                <a:gd name="connsiteX32" fmla="*/ 1393001 w 2554364"/>
                <a:gd name="connsiteY32" fmla="*/ 73815 h 272567"/>
                <a:gd name="connsiteX33" fmla="*/ 1424130 w 2554364"/>
                <a:gd name="connsiteY33" fmla="*/ 141979 h 272567"/>
                <a:gd name="connsiteX34" fmla="*/ 1488847 w 2554364"/>
                <a:gd name="connsiteY34" fmla="*/ 123777 h 272567"/>
                <a:gd name="connsiteX35" fmla="*/ 1511985 w 2554364"/>
                <a:gd name="connsiteY35" fmla="*/ 201178 h 272567"/>
                <a:gd name="connsiteX36" fmla="*/ 1560070 w 2554364"/>
                <a:gd name="connsiteY36" fmla="*/ 157315 h 272567"/>
                <a:gd name="connsiteX37" fmla="*/ 1599377 w 2554364"/>
                <a:gd name="connsiteY37" fmla="*/ 204245 h 272567"/>
                <a:gd name="connsiteX38" fmla="*/ 1645156 w 2554364"/>
                <a:gd name="connsiteY38" fmla="*/ 197346 h 272567"/>
                <a:gd name="connsiteX39" fmla="*/ 1675226 w 2554364"/>
                <a:gd name="connsiteY39" fmla="*/ 236277 h 272567"/>
                <a:gd name="connsiteX40" fmla="*/ 1726812 w 2554364"/>
                <a:gd name="connsiteY40" fmla="*/ 225668 h 272567"/>
                <a:gd name="connsiteX41" fmla="*/ 1756558 w 2554364"/>
                <a:gd name="connsiteY41" fmla="*/ 252124 h 272567"/>
                <a:gd name="connsiteX42" fmla="*/ 1846208 w 2554364"/>
                <a:gd name="connsiteY42" fmla="*/ 257232 h 272567"/>
                <a:gd name="connsiteX43" fmla="*/ 1910750 w 2554364"/>
                <a:gd name="connsiteY43" fmla="*/ 265247 h 272567"/>
                <a:gd name="connsiteX44" fmla="*/ 1984034 w 2554364"/>
                <a:gd name="connsiteY44" fmla="*/ 255504 h 272567"/>
                <a:gd name="connsiteX45" fmla="*/ 2043422 w 2554364"/>
                <a:gd name="connsiteY45" fmla="*/ 268934 h 272567"/>
                <a:gd name="connsiteX46" fmla="*/ 2116565 w 2554364"/>
                <a:gd name="connsiteY46" fmla="*/ 260334 h 272567"/>
                <a:gd name="connsiteX47" fmla="*/ 2208652 w 2554364"/>
                <a:gd name="connsiteY47" fmla="*/ 265682 h 272567"/>
                <a:gd name="connsiteX48" fmla="*/ 2265656 w 2554364"/>
                <a:gd name="connsiteY48" fmla="*/ 258062 h 272567"/>
                <a:gd name="connsiteX49" fmla="*/ 2321639 w 2554364"/>
                <a:gd name="connsiteY49" fmla="*/ 271654 h 272567"/>
                <a:gd name="connsiteX50" fmla="*/ 2394535 w 2554364"/>
                <a:gd name="connsiteY50" fmla="*/ 259097 h 272567"/>
                <a:gd name="connsiteX51" fmla="*/ 2477201 w 2554364"/>
                <a:gd name="connsiteY51" fmla="*/ 272553 h 272567"/>
                <a:gd name="connsiteX52" fmla="*/ 2517436 w 2554364"/>
                <a:gd name="connsiteY52" fmla="*/ 260960 h 272567"/>
                <a:gd name="connsiteX53" fmla="*/ 2554364 w 2554364"/>
                <a:gd name="connsiteY53" fmla="*/ 265069 h 272567"/>
                <a:gd name="connsiteX0" fmla="*/ 0 w 2554364"/>
                <a:gd name="connsiteY0" fmla="*/ 269655 h 272567"/>
                <a:gd name="connsiteX1" fmla="*/ 57757 w 2554364"/>
                <a:gd name="connsiteY1" fmla="*/ 262028 h 272567"/>
                <a:gd name="connsiteX2" fmla="*/ 133774 w 2554364"/>
                <a:gd name="connsiteY2" fmla="*/ 254955 h 272567"/>
                <a:gd name="connsiteX3" fmla="*/ 183350 w 2554364"/>
                <a:gd name="connsiteY3" fmla="*/ 262461 h 272567"/>
                <a:gd name="connsiteX4" fmla="*/ 222690 w 2554364"/>
                <a:gd name="connsiteY4" fmla="*/ 244986 h 272567"/>
                <a:gd name="connsiteX5" fmla="*/ 265975 w 2554364"/>
                <a:gd name="connsiteY5" fmla="*/ 262461 h 272567"/>
                <a:gd name="connsiteX6" fmla="*/ 320565 w 2554364"/>
                <a:gd name="connsiteY6" fmla="*/ 240386 h 272567"/>
                <a:gd name="connsiteX7" fmla="*/ 361822 w 2554364"/>
                <a:gd name="connsiteY7" fmla="*/ 253971 h 272567"/>
                <a:gd name="connsiteX8" fmla="*/ 387880 w 2554364"/>
                <a:gd name="connsiteY8" fmla="*/ 230208 h 272567"/>
                <a:gd name="connsiteX9" fmla="*/ 441660 w 2554364"/>
                <a:gd name="connsiteY9" fmla="*/ 244767 h 272567"/>
                <a:gd name="connsiteX10" fmla="*/ 504354 w 2554364"/>
                <a:gd name="connsiteY10" fmla="*/ 204559 h 272567"/>
                <a:gd name="connsiteX11" fmla="*/ 533852 w 2554364"/>
                <a:gd name="connsiteY11" fmla="*/ 223267 h 272567"/>
                <a:gd name="connsiteX12" fmla="*/ 582690 w 2554364"/>
                <a:gd name="connsiteY12" fmla="*/ 189890 h 272567"/>
                <a:gd name="connsiteX13" fmla="*/ 660985 w 2554364"/>
                <a:gd name="connsiteY13" fmla="*/ 183917 h 272567"/>
                <a:gd name="connsiteX14" fmla="*/ 685719 w 2554364"/>
                <a:gd name="connsiteY14" fmla="*/ 147835 h 272567"/>
                <a:gd name="connsiteX15" fmla="*/ 727513 w 2554364"/>
                <a:gd name="connsiteY15" fmla="*/ 167628 h 272567"/>
                <a:gd name="connsiteX16" fmla="*/ 757588 w 2554364"/>
                <a:gd name="connsiteY16" fmla="*/ 101565 h 272567"/>
                <a:gd name="connsiteX17" fmla="*/ 800308 w 2554364"/>
                <a:gd name="connsiteY17" fmla="*/ 131489 h 272567"/>
                <a:gd name="connsiteX18" fmla="*/ 814881 w 2554364"/>
                <a:gd name="connsiteY18" fmla="*/ 92068 h 272567"/>
                <a:gd name="connsiteX19" fmla="*/ 842922 w 2554364"/>
                <a:gd name="connsiteY19" fmla="*/ 114371 h 272567"/>
                <a:gd name="connsiteX20" fmla="*/ 867268 w 2554364"/>
                <a:gd name="connsiteY20" fmla="*/ 89687 h 272567"/>
                <a:gd name="connsiteX21" fmla="*/ 891081 w 2554364"/>
                <a:gd name="connsiteY21" fmla="*/ 49205 h 272567"/>
                <a:gd name="connsiteX22" fmla="*/ 938706 w 2554364"/>
                <a:gd name="connsiteY22" fmla="*/ 89687 h 272567"/>
                <a:gd name="connsiteX23" fmla="*/ 1008542 w 2554364"/>
                <a:gd name="connsiteY23" fmla="*/ 24427 h 272567"/>
                <a:gd name="connsiteX24" fmla="*/ 1055387 w 2554364"/>
                <a:gd name="connsiteY24" fmla="*/ 87305 h 272567"/>
                <a:gd name="connsiteX25" fmla="*/ 1118471 w 2554364"/>
                <a:gd name="connsiteY25" fmla="*/ 193 h 272567"/>
                <a:gd name="connsiteX26" fmla="*/ 1150636 w 2554364"/>
                <a:gd name="connsiteY26" fmla="*/ 62732 h 272567"/>
                <a:gd name="connsiteX27" fmla="*/ 1178172 w 2554364"/>
                <a:gd name="connsiteY27" fmla="*/ 24717 h 272567"/>
                <a:gd name="connsiteX28" fmla="*/ 1201856 w 2554364"/>
                <a:gd name="connsiteY28" fmla="*/ 68326 h 272567"/>
                <a:gd name="connsiteX29" fmla="*/ 1253992 w 2554364"/>
                <a:gd name="connsiteY29" fmla="*/ 52550 h 272567"/>
                <a:gd name="connsiteX30" fmla="*/ 1302154 w 2554364"/>
                <a:gd name="connsiteY30" fmla="*/ 63248 h 272567"/>
                <a:gd name="connsiteX31" fmla="*/ 1342247 w 2554364"/>
                <a:gd name="connsiteY31" fmla="*/ 108259 h 272567"/>
                <a:gd name="connsiteX32" fmla="*/ 1393001 w 2554364"/>
                <a:gd name="connsiteY32" fmla="*/ 73815 h 272567"/>
                <a:gd name="connsiteX33" fmla="*/ 1424130 w 2554364"/>
                <a:gd name="connsiteY33" fmla="*/ 141979 h 272567"/>
                <a:gd name="connsiteX34" fmla="*/ 1488847 w 2554364"/>
                <a:gd name="connsiteY34" fmla="*/ 123777 h 272567"/>
                <a:gd name="connsiteX35" fmla="*/ 1511985 w 2554364"/>
                <a:gd name="connsiteY35" fmla="*/ 201178 h 272567"/>
                <a:gd name="connsiteX36" fmla="*/ 1560070 w 2554364"/>
                <a:gd name="connsiteY36" fmla="*/ 157315 h 272567"/>
                <a:gd name="connsiteX37" fmla="*/ 1599377 w 2554364"/>
                <a:gd name="connsiteY37" fmla="*/ 204245 h 272567"/>
                <a:gd name="connsiteX38" fmla="*/ 1645156 w 2554364"/>
                <a:gd name="connsiteY38" fmla="*/ 197346 h 272567"/>
                <a:gd name="connsiteX39" fmla="*/ 1675226 w 2554364"/>
                <a:gd name="connsiteY39" fmla="*/ 236277 h 272567"/>
                <a:gd name="connsiteX40" fmla="*/ 1726812 w 2554364"/>
                <a:gd name="connsiteY40" fmla="*/ 225668 h 272567"/>
                <a:gd name="connsiteX41" fmla="*/ 1756558 w 2554364"/>
                <a:gd name="connsiteY41" fmla="*/ 252124 h 272567"/>
                <a:gd name="connsiteX42" fmla="*/ 1846208 w 2554364"/>
                <a:gd name="connsiteY42" fmla="*/ 257232 h 272567"/>
                <a:gd name="connsiteX43" fmla="*/ 1910750 w 2554364"/>
                <a:gd name="connsiteY43" fmla="*/ 265247 h 272567"/>
                <a:gd name="connsiteX44" fmla="*/ 1984034 w 2554364"/>
                <a:gd name="connsiteY44" fmla="*/ 255504 h 272567"/>
                <a:gd name="connsiteX45" fmla="*/ 2043422 w 2554364"/>
                <a:gd name="connsiteY45" fmla="*/ 268934 h 272567"/>
                <a:gd name="connsiteX46" fmla="*/ 2116565 w 2554364"/>
                <a:gd name="connsiteY46" fmla="*/ 260334 h 272567"/>
                <a:gd name="connsiteX47" fmla="*/ 2208652 w 2554364"/>
                <a:gd name="connsiteY47" fmla="*/ 265682 h 272567"/>
                <a:gd name="connsiteX48" fmla="*/ 2265656 w 2554364"/>
                <a:gd name="connsiteY48" fmla="*/ 258062 h 272567"/>
                <a:gd name="connsiteX49" fmla="*/ 2321639 w 2554364"/>
                <a:gd name="connsiteY49" fmla="*/ 271654 h 272567"/>
                <a:gd name="connsiteX50" fmla="*/ 2394535 w 2554364"/>
                <a:gd name="connsiteY50" fmla="*/ 259097 h 272567"/>
                <a:gd name="connsiteX51" fmla="*/ 2477201 w 2554364"/>
                <a:gd name="connsiteY51" fmla="*/ 272553 h 272567"/>
                <a:gd name="connsiteX52" fmla="*/ 2517436 w 2554364"/>
                <a:gd name="connsiteY52" fmla="*/ 260960 h 272567"/>
                <a:gd name="connsiteX53" fmla="*/ 2554364 w 2554364"/>
                <a:gd name="connsiteY53" fmla="*/ 265069 h 272567"/>
                <a:gd name="connsiteX0" fmla="*/ 0 w 2554364"/>
                <a:gd name="connsiteY0" fmla="*/ 269655 h 272567"/>
                <a:gd name="connsiteX1" fmla="*/ 57757 w 2554364"/>
                <a:gd name="connsiteY1" fmla="*/ 262028 h 272567"/>
                <a:gd name="connsiteX2" fmla="*/ 133774 w 2554364"/>
                <a:gd name="connsiteY2" fmla="*/ 254955 h 272567"/>
                <a:gd name="connsiteX3" fmla="*/ 183350 w 2554364"/>
                <a:gd name="connsiteY3" fmla="*/ 262461 h 272567"/>
                <a:gd name="connsiteX4" fmla="*/ 222690 w 2554364"/>
                <a:gd name="connsiteY4" fmla="*/ 244986 h 272567"/>
                <a:gd name="connsiteX5" fmla="*/ 265975 w 2554364"/>
                <a:gd name="connsiteY5" fmla="*/ 262461 h 272567"/>
                <a:gd name="connsiteX6" fmla="*/ 320565 w 2554364"/>
                <a:gd name="connsiteY6" fmla="*/ 240386 h 272567"/>
                <a:gd name="connsiteX7" fmla="*/ 361822 w 2554364"/>
                <a:gd name="connsiteY7" fmla="*/ 253971 h 272567"/>
                <a:gd name="connsiteX8" fmla="*/ 387880 w 2554364"/>
                <a:gd name="connsiteY8" fmla="*/ 230208 h 272567"/>
                <a:gd name="connsiteX9" fmla="*/ 441660 w 2554364"/>
                <a:gd name="connsiteY9" fmla="*/ 244767 h 272567"/>
                <a:gd name="connsiteX10" fmla="*/ 504354 w 2554364"/>
                <a:gd name="connsiteY10" fmla="*/ 204559 h 272567"/>
                <a:gd name="connsiteX11" fmla="*/ 533852 w 2554364"/>
                <a:gd name="connsiteY11" fmla="*/ 223267 h 272567"/>
                <a:gd name="connsiteX12" fmla="*/ 582690 w 2554364"/>
                <a:gd name="connsiteY12" fmla="*/ 189890 h 272567"/>
                <a:gd name="connsiteX13" fmla="*/ 660985 w 2554364"/>
                <a:gd name="connsiteY13" fmla="*/ 183917 h 272567"/>
                <a:gd name="connsiteX14" fmla="*/ 685719 w 2554364"/>
                <a:gd name="connsiteY14" fmla="*/ 147835 h 272567"/>
                <a:gd name="connsiteX15" fmla="*/ 727513 w 2554364"/>
                <a:gd name="connsiteY15" fmla="*/ 167628 h 272567"/>
                <a:gd name="connsiteX16" fmla="*/ 757588 w 2554364"/>
                <a:gd name="connsiteY16" fmla="*/ 101565 h 272567"/>
                <a:gd name="connsiteX17" fmla="*/ 800308 w 2554364"/>
                <a:gd name="connsiteY17" fmla="*/ 131489 h 272567"/>
                <a:gd name="connsiteX18" fmla="*/ 814881 w 2554364"/>
                <a:gd name="connsiteY18" fmla="*/ 92068 h 272567"/>
                <a:gd name="connsiteX19" fmla="*/ 842922 w 2554364"/>
                <a:gd name="connsiteY19" fmla="*/ 114371 h 272567"/>
                <a:gd name="connsiteX20" fmla="*/ 867268 w 2554364"/>
                <a:gd name="connsiteY20" fmla="*/ 89687 h 272567"/>
                <a:gd name="connsiteX21" fmla="*/ 891081 w 2554364"/>
                <a:gd name="connsiteY21" fmla="*/ 49205 h 272567"/>
                <a:gd name="connsiteX22" fmla="*/ 938706 w 2554364"/>
                <a:gd name="connsiteY22" fmla="*/ 89687 h 272567"/>
                <a:gd name="connsiteX23" fmla="*/ 1008542 w 2554364"/>
                <a:gd name="connsiteY23" fmla="*/ 24427 h 272567"/>
                <a:gd name="connsiteX24" fmla="*/ 1055387 w 2554364"/>
                <a:gd name="connsiteY24" fmla="*/ 87305 h 272567"/>
                <a:gd name="connsiteX25" fmla="*/ 1118471 w 2554364"/>
                <a:gd name="connsiteY25" fmla="*/ 193 h 272567"/>
                <a:gd name="connsiteX26" fmla="*/ 1150636 w 2554364"/>
                <a:gd name="connsiteY26" fmla="*/ 62732 h 272567"/>
                <a:gd name="connsiteX27" fmla="*/ 1178172 w 2554364"/>
                <a:gd name="connsiteY27" fmla="*/ 24717 h 272567"/>
                <a:gd name="connsiteX28" fmla="*/ 1201856 w 2554364"/>
                <a:gd name="connsiteY28" fmla="*/ 68326 h 272567"/>
                <a:gd name="connsiteX29" fmla="*/ 1250686 w 2554364"/>
                <a:gd name="connsiteY29" fmla="*/ 79438 h 272567"/>
                <a:gd name="connsiteX30" fmla="*/ 1302154 w 2554364"/>
                <a:gd name="connsiteY30" fmla="*/ 63248 h 272567"/>
                <a:gd name="connsiteX31" fmla="*/ 1342247 w 2554364"/>
                <a:gd name="connsiteY31" fmla="*/ 108259 h 272567"/>
                <a:gd name="connsiteX32" fmla="*/ 1393001 w 2554364"/>
                <a:gd name="connsiteY32" fmla="*/ 73815 h 272567"/>
                <a:gd name="connsiteX33" fmla="*/ 1424130 w 2554364"/>
                <a:gd name="connsiteY33" fmla="*/ 141979 h 272567"/>
                <a:gd name="connsiteX34" fmla="*/ 1488847 w 2554364"/>
                <a:gd name="connsiteY34" fmla="*/ 123777 h 272567"/>
                <a:gd name="connsiteX35" fmla="*/ 1511985 w 2554364"/>
                <a:gd name="connsiteY35" fmla="*/ 201178 h 272567"/>
                <a:gd name="connsiteX36" fmla="*/ 1560070 w 2554364"/>
                <a:gd name="connsiteY36" fmla="*/ 157315 h 272567"/>
                <a:gd name="connsiteX37" fmla="*/ 1599377 w 2554364"/>
                <a:gd name="connsiteY37" fmla="*/ 204245 h 272567"/>
                <a:gd name="connsiteX38" fmla="*/ 1645156 w 2554364"/>
                <a:gd name="connsiteY38" fmla="*/ 197346 h 272567"/>
                <a:gd name="connsiteX39" fmla="*/ 1675226 w 2554364"/>
                <a:gd name="connsiteY39" fmla="*/ 236277 h 272567"/>
                <a:gd name="connsiteX40" fmla="*/ 1726812 w 2554364"/>
                <a:gd name="connsiteY40" fmla="*/ 225668 h 272567"/>
                <a:gd name="connsiteX41" fmla="*/ 1756558 w 2554364"/>
                <a:gd name="connsiteY41" fmla="*/ 252124 h 272567"/>
                <a:gd name="connsiteX42" fmla="*/ 1846208 w 2554364"/>
                <a:gd name="connsiteY42" fmla="*/ 257232 h 272567"/>
                <a:gd name="connsiteX43" fmla="*/ 1910750 w 2554364"/>
                <a:gd name="connsiteY43" fmla="*/ 265247 h 272567"/>
                <a:gd name="connsiteX44" fmla="*/ 1984034 w 2554364"/>
                <a:gd name="connsiteY44" fmla="*/ 255504 h 272567"/>
                <a:gd name="connsiteX45" fmla="*/ 2043422 w 2554364"/>
                <a:gd name="connsiteY45" fmla="*/ 268934 h 272567"/>
                <a:gd name="connsiteX46" fmla="*/ 2116565 w 2554364"/>
                <a:gd name="connsiteY46" fmla="*/ 260334 h 272567"/>
                <a:gd name="connsiteX47" fmla="*/ 2208652 w 2554364"/>
                <a:gd name="connsiteY47" fmla="*/ 265682 h 272567"/>
                <a:gd name="connsiteX48" fmla="*/ 2265656 w 2554364"/>
                <a:gd name="connsiteY48" fmla="*/ 258062 h 272567"/>
                <a:gd name="connsiteX49" fmla="*/ 2321639 w 2554364"/>
                <a:gd name="connsiteY49" fmla="*/ 271654 h 272567"/>
                <a:gd name="connsiteX50" fmla="*/ 2394535 w 2554364"/>
                <a:gd name="connsiteY50" fmla="*/ 259097 h 272567"/>
                <a:gd name="connsiteX51" fmla="*/ 2477201 w 2554364"/>
                <a:gd name="connsiteY51" fmla="*/ 272553 h 272567"/>
                <a:gd name="connsiteX52" fmla="*/ 2517436 w 2554364"/>
                <a:gd name="connsiteY52" fmla="*/ 260960 h 272567"/>
                <a:gd name="connsiteX53" fmla="*/ 2554364 w 2554364"/>
                <a:gd name="connsiteY53" fmla="*/ 265069 h 272567"/>
                <a:gd name="connsiteX0" fmla="*/ 0 w 2554364"/>
                <a:gd name="connsiteY0" fmla="*/ 269655 h 272567"/>
                <a:gd name="connsiteX1" fmla="*/ 57757 w 2554364"/>
                <a:gd name="connsiteY1" fmla="*/ 262028 h 272567"/>
                <a:gd name="connsiteX2" fmla="*/ 133774 w 2554364"/>
                <a:gd name="connsiteY2" fmla="*/ 254955 h 272567"/>
                <a:gd name="connsiteX3" fmla="*/ 183350 w 2554364"/>
                <a:gd name="connsiteY3" fmla="*/ 262461 h 272567"/>
                <a:gd name="connsiteX4" fmla="*/ 222690 w 2554364"/>
                <a:gd name="connsiteY4" fmla="*/ 244986 h 272567"/>
                <a:gd name="connsiteX5" fmla="*/ 265975 w 2554364"/>
                <a:gd name="connsiteY5" fmla="*/ 262461 h 272567"/>
                <a:gd name="connsiteX6" fmla="*/ 320565 w 2554364"/>
                <a:gd name="connsiteY6" fmla="*/ 240386 h 272567"/>
                <a:gd name="connsiteX7" fmla="*/ 361822 w 2554364"/>
                <a:gd name="connsiteY7" fmla="*/ 253971 h 272567"/>
                <a:gd name="connsiteX8" fmla="*/ 387880 w 2554364"/>
                <a:gd name="connsiteY8" fmla="*/ 230208 h 272567"/>
                <a:gd name="connsiteX9" fmla="*/ 441660 w 2554364"/>
                <a:gd name="connsiteY9" fmla="*/ 244767 h 272567"/>
                <a:gd name="connsiteX10" fmla="*/ 504354 w 2554364"/>
                <a:gd name="connsiteY10" fmla="*/ 204559 h 272567"/>
                <a:gd name="connsiteX11" fmla="*/ 533852 w 2554364"/>
                <a:gd name="connsiteY11" fmla="*/ 223267 h 272567"/>
                <a:gd name="connsiteX12" fmla="*/ 582690 w 2554364"/>
                <a:gd name="connsiteY12" fmla="*/ 189890 h 272567"/>
                <a:gd name="connsiteX13" fmla="*/ 660985 w 2554364"/>
                <a:gd name="connsiteY13" fmla="*/ 183917 h 272567"/>
                <a:gd name="connsiteX14" fmla="*/ 685719 w 2554364"/>
                <a:gd name="connsiteY14" fmla="*/ 147835 h 272567"/>
                <a:gd name="connsiteX15" fmla="*/ 727513 w 2554364"/>
                <a:gd name="connsiteY15" fmla="*/ 167628 h 272567"/>
                <a:gd name="connsiteX16" fmla="*/ 757588 w 2554364"/>
                <a:gd name="connsiteY16" fmla="*/ 101565 h 272567"/>
                <a:gd name="connsiteX17" fmla="*/ 800308 w 2554364"/>
                <a:gd name="connsiteY17" fmla="*/ 131489 h 272567"/>
                <a:gd name="connsiteX18" fmla="*/ 814881 w 2554364"/>
                <a:gd name="connsiteY18" fmla="*/ 92068 h 272567"/>
                <a:gd name="connsiteX19" fmla="*/ 842922 w 2554364"/>
                <a:gd name="connsiteY19" fmla="*/ 114371 h 272567"/>
                <a:gd name="connsiteX20" fmla="*/ 867268 w 2554364"/>
                <a:gd name="connsiteY20" fmla="*/ 89687 h 272567"/>
                <a:gd name="connsiteX21" fmla="*/ 891081 w 2554364"/>
                <a:gd name="connsiteY21" fmla="*/ 49205 h 272567"/>
                <a:gd name="connsiteX22" fmla="*/ 938706 w 2554364"/>
                <a:gd name="connsiteY22" fmla="*/ 89687 h 272567"/>
                <a:gd name="connsiteX23" fmla="*/ 1008542 w 2554364"/>
                <a:gd name="connsiteY23" fmla="*/ 24427 h 272567"/>
                <a:gd name="connsiteX24" fmla="*/ 1055387 w 2554364"/>
                <a:gd name="connsiteY24" fmla="*/ 87305 h 272567"/>
                <a:gd name="connsiteX25" fmla="*/ 1118471 w 2554364"/>
                <a:gd name="connsiteY25" fmla="*/ 193 h 272567"/>
                <a:gd name="connsiteX26" fmla="*/ 1150636 w 2554364"/>
                <a:gd name="connsiteY26" fmla="*/ 62732 h 272567"/>
                <a:gd name="connsiteX27" fmla="*/ 1178172 w 2554364"/>
                <a:gd name="connsiteY27" fmla="*/ 24717 h 272567"/>
                <a:gd name="connsiteX28" fmla="*/ 1201856 w 2554364"/>
                <a:gd name="connsiteY28" fmla="*/ 68326 h 272567"/>
                <a:gd name="connsiteX29" fmla="*/ 1250686 w 2554364"/>
                <a:gd name="connsiteY29" fmla="*/ 79438 h 272567"/>
                <a:gd name="connsiteX30" fmla="*/ 1302154 w 2554364"/>
                <a:gd name="connsiteY30" fmla="*/ 63248 h 272567"/>
                <a:gd name="connsiteX31" fmla="*/ 1342247 w 2554364"/>
                <a:gd name="connsiteY31" fmla="*/ 108259 h 272567"/>
                <a:gd name="connsiteX32" fmla="*/ 1393001 w 2554364"/>
                <a:gd name="connsiteY32" fmla="*/ 73815 h 272567"/>
                <a:gd name="connsiteX33" fmla="*/ 1424130 w 2554364"/>
                <a:gd name="connsiteY33" fmla="*/ 141979 h 272567"/>
                <a:gd name="connsiteX34" fmla="*/ 1488847 w 2554364"/>
                <a:gd name="connsiteY34" fmla="*/ 123777 h 272567"/>
                <a:gd name="connsiteX35" fmla="*/ 1511985 w 2554364"/>
                <a:gd name="connsiteY35" fmla="*/ 201178 h 272567"/>
                <a:gd name="connsiteX36" fmla="*/ 1560070 w 2554364"/>
                <a:gd name="connsiteY36" fmla="*/ 157315 h 272567"/>
                <a:gd name="connsiteX37" fmla="*/ 1599377 w 2554364"/>
                <a:gd name="connsiteY37" fmla="*/ 204245 h 272567"/>
                <a:gd name="connsiteX38" fmla="*/ 1645156 w 2554364"/>
                <a:gd name="connsiteY38" fmla="*/ 197346 h 272567"/>
                <a:gd name="connsiteX39" fmla="*/ 1675226 w 2554364"/>
                <a:gd name="connsiteY39" fmla="*/ 236277 h 272567"/>
                <a:gd name="connsiteX40" fmla="*/ 1726812 w 2554364"/>
                <a:gd name="connsiteY40" fmla="*/ 225668 h 272567"/>
                <a:gd name="connsiteX41" fmla="*/ 1756558 w 2554364"/>
                <a:gd name="connsiteY41" fmla="*/ 252124 h 272567"/>
                <a:gd name="connsiteX42" fmla="*/ 1846208 w 2554364"/>
                <a:gd name="connsiteY42" fmla="*/ 257232 h 272567"/>
                <a:gd name="connsiteX43" fmla="*/ 1910750 w 2554364"/>
                <a:gd name="connsiteY43" fmla="*/ 265247 h 272567"/>
                <a:gd name="connsiteX44" fmla="*/ 1984034 w 2554364"/>
                <a:gd name="connsiteY44" fmla="*/ 255504 h 272567"/>
                <a:gd name="connsiteX45" fmla="*/ 2043422 w 2554364"/>
                <a:gd name="connsiteY45" fmla="*/ 268934 h 272567"/>
                <a:gd name="connsiteX46" fmla="*/ 2116565 w 2554364"/>
                <a:gd name="connsiteY46" fmla="*/ 260334 h 272567"/>
                <a:gd name="connsiteX47" fmla="*/ 2208652 w 2554364"/>
                <a:gd name="connsiteY47" fmla="*/ 265682 h 272567"/>
                <a:gd name="connsiteX48" fmla="*/ 2265656 w 2554364"/>
                <a:gd name="connsiteY48" fmla="*/ 258062 h 272567"/>
                <a:gd name="connsiteX49" fmla="*/ 2321639 w 2554364"/>
                <a:gd name="connsiteY49" fmla="*/ 271654 h 272567"/>
                <a:gd name="connsiteX50" fmla="*/ 2394535 w 2554364"/>
                <a:gd name="connsiteY50" fmla="*/ 259097 h 272567"/>
                <a:gd name="connsiteX51" fmla="*/ 2477201 w 2554364"/>
                <a:gd name="connsiteY51" fmla="*/ 272553 h 272567"/>
                <a:gd name="connsiteX52" fmla="*/ 2517436 w 2554364"/>
                <a:gd name="connsiteY52" fmla="*/ 260960 h 272567"/>
                <a:gd name="connsiteX53" fmla="*/ 2554364 w 2554364"/>
                <a:gd name="connsiteY53" fmla="*/ 265069 h 272567"/>
                <a:gd name="connsiteX0" fmla="*/ 0 w 2517436"/>
                <a:gd name="connsiteY0" fmla="*/ 269655 h 272567"/>
                <a:gd name="connsiteX1" fmla="*/ 57757 w 2517436"/>
                <a:gd name="connsiteY1" fmla="*/ 262028 h 272567"/>
                <a:gd name="connsiteX2" fmla="*/ 133774 w 2517436"/>
                <a:gd name="connsiteY2" fmla="*/ 254955 h 272567"/>
                <a:gd name="connsiteX3" fmla="*/ 183350 w 2517436"/>
                <a:gd name="connsiteY3" fmla="*/ 262461 h 272567"/>
                <a:gd name="connsiteX4" fmla="*/ 222690 w 2517436"/>
                <a:gd name="connsiteY4" fmla="*/ 244986 h 272567"/>
                <a:gd name="connsiteX5" fmla="*/ 265975 w 2517436"/>
                <a:gd name="connsiteY5" fmla="*/ 262461 h 272567"/>
                <a:gd name="connsiteX6" fmla="*/ 320565 w 2517436"/>
                <a:gd name="connsiteY6" fmla="*/ 240386 h 272567"/>
                <a:gd name="connsiteX7" fmla="*/ 361822 w 2517436"/>
                <a:gd name="connsiteY7" fmla="*/ 253971 h 272567"/>
                <a:gd name="connsiteX8" fmla="*/ 387880 w 2517436"/>
                <a:gd name="connsiteY8" fmla="*/ 230208 h 272567"/>
                <a:gd name="connsiteX9" fmla="*/ 441660 w 2517436"/>
                <a:gd name="connsiteY9" fmla="*/ 244767 h 272567"/>
                <a:gd name="connsiteX10" fmla="*/ 504354 w 2517436"/>
                <a:gd name="connsiteY10" fmla="*/ 204559 h 272567"/>
                <a:gd name="connsiteX11" fmla="*/ 533852 w 2517436"/>
                <a:gd name="connsiteY11" fmla="*/ 223267 h 272567"/>
                <a:gd name="connsiteX12" fmla="*/ 582690 w 2517436"/>
                <a:gd name="connsiteY12" fmla="*/ 189890 h 272567"/>
                <a:gd name="connsiteX13" fmla="*/ 660985 w 2517436"/>
                <a:gd name="connsiteY13" fmla="*/ 183917 h 272567"/>
                <a:gd name="connsiteX14" fmla="*/ 685719 w 2517436"/>
                <a:gd name="connsiteY14" fmla="*/ 147835 h 272567"/>
                <a:gd name="connsiteX15" fmla="*/ 727513 w 2517436"/>
                <a:gd name="connsiteY15" fmla="*/ 167628 h 272567"/>
                <a:gd name="connsiteX16" fmla="*/ 757588 w 2517436"/>
                <a:gd name="connsiteY16" fmla="*/ 101565 h 272567"/>
                <a:gd name="connsiteX17" fmla="*/ 800308 w 2517436"/>
                <a:gd name="connsiteY17" fmla="*/ 131489 h 272567"/>
                <a:gd name="connsiteX18" fmla="*/ 814881 w 2517436"/>
                <a:gd name="connsiteY18" fmla="*/ 92068 h 272567"/>
                <a:gd name="connsiteX19" fmla="*/ 842922 w 2517436"/>
                <a:gd name="connsiteY19" fmla="*/ 114371 h 272567"/>
                <a:gd name="connsiteX20" fmla="*/ 867268 w 2517436"/>
                <a:gd name="connsiteY20" fmla="*/ 89687 h 272567"/>
                <a:gd name="connsiteX21" fmla="*/ 891081 w 2517436"/>
                <a:gd name="connsiteY21" fmla="*/ 49205 h 272567"/>
                <a:gd name="connsiteX22" fmla="*/ 938706 w 2517436"/>
                <a:gd name="connsiteY22" fmla="*/ 89687 h 272567"/>
                <a:gd name="connsiteX23" fmla="*/ 1008542 w 2517436"/>
                <a:gd name="connsiteY23" fmla="*/ 24427 h 272567"/>
                <a:gd name="connsiteX24" fmla="*/ 1055387 w 2517436"/>
                <a:gd name="connsiteY24" fmla="*/ 87305 h 272567"/>
                <a:gd name="connsiteX25" fmla="*/ 1118471 w 2517436"/>
                <a:gd name="connsiteY25" fmla="*/ 193 h 272567"/>
                <a:gd name="connsiteX26" fmla="*/ 1150636 w 2517436"/>
                <a:gd name="connsiteY26" fmla="*/ 62732 h 272567"/>
                <a:gd name="connsiteX27" fmla="*/ 1178172 w 2517436"/>
                <a:gd name="connsiteY27" fmla="*/ 24717 h 272567"/>
                <a:gd name="connsiteX28" fmla="*/ 1201856 w 2517436"/>
                <a:gd name="connsiteY28" fmla="*/ 68326 h 272567"/>
                <a:gd name="connsiteX29" fmla="*/ 1250686 w 2517436"/>
                <a:gd name="connsiteY29" fmla="*/ 79438 h 272567"/>
                <a:gd name="connsiteX30" fmla="*/ 1302154 w 2517436"/>
                <a:gd name="connsiteY30" fmla="*/ 63248 h 272567"/>
                <a:gd name="connsiteX31" fmla="*/ 1342247 w 2517436"/>
                <a:gd name="connsiteY31" fmla="*/ 108259 h 272567"/>
                <a:gd name="connsiteX32" fmla="*/ 1393001 w 2517436"/>
                <a:gd name="connsiteY32" fmla="*/ 73815 h 272567"/>
                <a:gd name="connsiteX33" fmla="*/ 1424130 w 2517436"/>
                <a:gd name="connsiteY33" fmla="*/ 141979 h 272567"/>
                <a:gd name="connsiteX34" fmla="*/ 1488847 w 2517436"/>
                <a:gd name="connsiteY34" fmla="*/ 123777 h 272567"/>
                <a:gd name="connsiteX35" fmla="*/ 1511985 w 2517436"/>
                <a:gd name="connsiteY35" fmla="*/ 201178 h 272567"/>
                <a:gd name="connsiteX36" fmla="*/ 1560070 w 2517436"/>
                <a:gd name="connsiteY36" fmla="*/ 157315 h 272567"/>
                <a:gd name="connsiteX37" fmla="*/ 1599377 w 2517436"/>
                <a:gd name="connsiteY37" fmla="*/ 204245 h 272567"/>
                <a:gd name="connsiteX38" fmla="*/ 1645156 w 2517436"/>
                <a:gd name="connsiteY38" fmla="*/ 197346 h 272567"/>
                <a:gd name="connsiteX39" fmla="*/ 1675226 w 2517436"/>
                <a:gd name="connsiteY39" fmla="*/ 236277 h 272567"/>
                <a:gd name="connsiteX40" fmla="*/ 1726812 w 2517436"/>
                <a:gd name="connsiteY40" fmla="*/ 225668 h 272567"/>
                <a:gd name="connsiteX41" fmla="*/ 1756558 w 2517436"/>
                <a:gd name="connsiteY41" fmla="*/ 252124 h 272567"/>
                <a:gd name="connsiteX42" fmla="*/ 1846208 w 2517436"/>
                <a:gd name="connsiteY42" fmla="*/ 257232 h 272567"/>
                <a:gd name="connsiteX43" fmla="*/ 1910750 w 2517436"/>
                <a:gd name="connsiteY43" fmla="*/ 265247 h 272567"/>
                <a:gd name="connsiteX44" fmla="*/ 1984034 w 2517436"/>
                <a:gd name="connsiteY44" fmla="*/ 255504 h 272567"/>
                <a:gd name="connsiteX45" fmla="*/ 2043422 w 2517436"/>
                <a:gd name="connsiteY45" fmla="*/ 268934 h 272567"/>
                <a:gd name="connsiteX46" fmla="*/ 2116565 w 2517436"/>
                <a:gd name="connsiteY46" fmla="*/ 260334 h 272567"/>
                <a:gd name="connsiteX47" fmla="*/ 2208652 w 2517436"/>
                <a:gd name="connsiteY47" fmla="*/ 265682 h 272567"/>
                <a:gd name="connsiteX48" fmla="*/ 2265656 w 2517436"/>
                <a:gd name="connsiteY48" fmla="*/ 258062 h 272567"/>
                <a:gd name="connsiteX49" fmla="*/ 2321639 w 2517436"/>
                <a:gd name="connsiteY49" fmla="*/ 271654 h 272567"/>
                <a:gd name="connsiteX50" fmla="*/ 2394535 w 2517436"/>
                <a:gd name="connsiteY50" fmla="*/ 259097 h 272567"/>
                <a:gd name="connsiteX51" fmla="*/ 2477201 w 2517436"/>
                <a:gd name="connsiteY51" fmla="*/ 272553 h 272567"/>
                <a:gd name="connsiteX52" fmla="*/ 2517436 w 2517436"/>
                <a:gd name="connsiteY52" fmla="*/ 260960 h 272567"/>
                <a:gd name="connsiteX0" fmla="*/ 0 w 2477201"/>
                <a:gd name="connsiteY0" fmla="*/ 269655 h 272553"/>
                <a:gd name="connsiteX1" fmla="*/ 57757 w 2477201"/>
                <a:gd name="connsiteY1" fmla="*/ 262028 h 272553"/>
                <a:gd name="connsiteX2" fmla="*/ 133774 w 2477201"/>
                <a:gd name="connsiteY2" fmla="*/ 254955 h 272553"/>
                <a:gd name="connsiteX3" fmla="*/ 183350 w 2477201"/>
                <a:gd name="connsiteY3" fmla="*/ 262461 h 272553"/>
                <a:gd name="connsiteX4" fmla="*/ 222690 w 2477201"/>
                <a:gd name="connsiteY4" fmla="*/ 244986 h 272553"/>
                <a:gd name="connsiteX5" fmla="*/ 265975 w 2477201"/>
                <a:gd name="connsiteY5" fmla="*/ 262461 h 272553"/>
                <a:gd name="connsiteX6" fmla="*/ 320565 w 2477201"/>
                <a:gd name="connsiteY6" fmla="*/ 240386 h 272553"/>
                <a:gd name="connsiteX7" fmla="*/ 361822 w 2477201"/>
                <a:gd name="connsiteY7" fmla="*/ 253971 h 272553"/>
                <a:gd name="connsiteX8" fmla="*/ 387880 w 2477201"/>
                <a:gd name="connsiteY8" fmla="*/ 230208 h 272553"/>
                <a:gd name="connsiteX9" fmla="*/ 441660 w 2477201"/>
                <a:gd name="connsiteY9" fmla="*/ 244767 h 272553"/>
                <a:gd name="connsiteX10" fmla="*/ 504354 w 2477201"/>
                <a:gd name="connsiteY10" fmla="*/ 204559 h 272553"/>
                <a:gd name="connsiteX11" fmla="*/ 533852 w 2477201"/>
                <a:gd name="connsiteY11" fmla="*/ 223267 h 272553"/>
                <a:gd name="connsiteX12" fmla="*/ 582690 w 2477201"/>
                <a:gd name="connsiteY12" fmla="*/ 189890 h 272553"/>
                <a:gd name="connsiteX13" fmla="*/ 660985 w 2477201"/>
                <a:gd name="connsiteY13" fmla="*/ 183917 h 272553"/>
                <a:gd name="connsiteX14" fmla="*/ 685719 w 2477201"/>
                <a:gd name="connsiteY14" fmla="*/ 147835 h 272553"/>
                <a:gd name="connsiteX15" fmla="*/ 727513 w 2477201"/>
                <a:gd name="connsiteY15" fmla="*/ 167628 h 272553"/>
                <a:gd name="connsiteX16" fmla="*/ 757588 w 2477201"/>
                <a:gd name="connsiteY16" fmla="*/ 101565 h 272553"/>
                <a:gd name="connsiteX17" fmla="*/ 800308 w 2477201"/>
                <a:gd name="connsiteY17" fmla="*/ 131489 h 272553"/>
                <a:gd name="connsiteX18" fmla="*/ 814881 w 2477201"/>
                <a:gd name="connsiteY18" fmla="*/ 92068 h 272553"/>
                <a:gd name="connsiteX19" fmla="*/ 842922 w 2477201"/>
                <a:gd name="connsiteY19" fmla="*/ 114371 h 272553"/>
                <a:gd name="connsiteX20" fmla="*/ 867268 w 2477201"/>
                <a:gd name="connsiteY20" fmla="*/ 89687 h 272553"/>
                <a:gd name="connsiteX21" fmla="*/ 891081 w 2477201"/>
                <a:gd name="connsiteY21" fmla="*/ 49205 h 272553"/>
                <a:gd name="connsiteX22" fmla="*/ 938706 w 2477201"/>
                <a:gd name="connsiteY22" fmla="*/ 89687 h 272553"/>
                <a:gd name="connsiteX23" fmla="*/ 1008542 w 2477201"/>
                <a:gd name="connsiteY23" fmla="*/ 24427 h 272553"/>
                <a:gd name="connsiteX24" fmla="*/ 1055387 w 2477201"/>
                <a:gd name="connsiteY24" fmla="*/ 87305 h 272553"/>
                <a:gd name="connsiteX25" fmla="*/ 1118471 w 2477201"/>
                <a:gd name="connsiteY25" fmla="*/ 193 h 272553"/>
                <a:gd name="connsiteX26" fmla="*/ 1150636 w 2477201"/>
                <a:gd name="connsiteY26" fmla="*/ 62732 h 272553"/>
                <a:gd name="connsiteX27" fmla="*/ 1178172 w 2477201"/>
                <a:gd name="connsiteY27" fmla="*/ 24717 h 272553"/>
                <a:gd name="connsiteX28" fmla="*/ 1201856 w 2477201"/>
                <a:gd name="connsiteY28" fmla="*/ 68326 h 272553"/>
                <a:gd name="connsiteX29" fmla="*/ 1250686 w 2477201"/>
                <a:gd name="connsiteY29" fmla="*/ 79438 h 272553"/>
                <a:gd name="connsiteX30" fmla="*/ 1302154 w 2477201"/>
                <a:gd name="connsiteY30" fmla="*/ 63248 h 272553"/>
                <a:gd name="connsiteX31" fmla="*/ 1342247 w 2477201"/>
                <a:gd name="connsiteY31" fmla="*/ 108259 h 272553"/>
                <a:gd name="connsiteX32" fmla="*/ 1393001 w 2477201"/>
                <a:gd name="connsiteY32" fmla="*/ 73815 h 272553"/>
                <a:gd name="connsiteX33" fmla="*/ 1424130 w 2477201"/>
                <a:gd name="connsiteY33" fmla="*/ 141979 h 272553"/>
                <a:gd name="connsiteX34" fmla="*/ 1488847 w 2477201"/>
                <a:gd name="connsiteY34" fmla="*/ 123777 h 272553"/>
                <a:gd name="connsiteX35" fmla="*/ 1511985 w 2477201"/>
                <a:gd name="connsiteY35" fmla="*/ 201178 h 272553"/>
                <a:gd name="connsiteX36" fmla="*/ 1560070 w 2477201"/>
                <a:gd name="connsiteY36" fmla="*/ 157315 h 272553"/>
                <a:gd name="connsiteX37" fmla="*/ 1599377 w 2477201"/>
                <a:gd name="connsiteY37" fmla="*/ 204245 h 272553"/>
                <a:gd name="connsiteX38" fmla="*/ 1645156 w 2477201"/>
                <a:gd name="connsiteY38" fmla="*/ 197346 h 272553"/>
                <a:gd name="connsiteX39" fmla="*/ 1675226 w 2477201"/>
                <a:gd name="connsiteY39" fmla="*/ 236277 h 272553"/>
                <a:gd name="connsiteX40" fmla="*/ 1726812 w 2477201"/>
                <a:gd name="connsiteY40" fmla="*/ 225668 h 272553"/>
                <a:gd name="connsiteX41" fmla="*/ 1756558 w 2477201"/>
                <a:gd name="connsiteY41" fmla="*/ 252124 h 272553"/>
                <a:gd name="connsiteX42" fmla="*/ 1846208 w 2477201"/>
                <a:gd name="connsiteY42" fmla="*/ 257232 h 272553"/>
                <a:gd name="connsiteX43" fmla="*/ 1910750 w 2477201"/>
                <a:gd name="connsiteY43" fmla="*/ 265247 h 272553"/>
                <a:gd name="connsiteX44" fmla="*/ 1984034 w 2477201"/>
                <a:gd name="connsiteY44" fmla="*/ 255504 h 272553"/>
                <a:gd name="connsiteX45" fmla="*/ 2043422 w 2477201"/>
                <a:gd name="connsiteY45" fmla="*/ 268934 h 272553"/>
                <a:gd name="connsiteX46" fmla="*/ 2116565 w 2477201"/>
                <a:gd name="connsiteY46" fmla="*/ 260334 h 272553"/>
                <a:gd name="connsiteX47" fmla="*/ 2208652 w 2477201"/>
                <a:gd name="connsiteY47" fmla="*/ 265682 h 272553"/>
                <a:gd name="connsiteX48" fmla="*/ 2265656 w 2477201"/>
                <a:gd name="connsiteY48" fmla="*/ 258062 h 272553"/>
                <a:gd name="connsiteX49" fmla="*/ 2321639 w 2477201"/>
                <a:gd name="connsiteY49" fmla="*/ 271654 h 272553"/>
                <a:gd name="connsiteX50" fmla="*/ 2394535 w 2477201"/>
                <a:gd name="connsiteY50" fmla="*/ 259097 h 272553"/>
                <a:gd name="connsiteX51" fmla="*/ 2477201 w 2477201"/>
                <a:gd name="connsiteY51" fmla="*/ 272553 h 272553"/>
                <a:gd name="connsiteX0" fmla="*/ 0 w 2394535"/>
                <a:gd name="connsiteY0" fmla="*/ 269655 h 271655"/>
                <a:gd name="connsiteX1" fmla="*/ 57757 w 2394535"/>
                <a:gd name="connsiteY1" fmla="*/ 262028 h 271655"/>
                <a:gd name="connsiteX2" fmla="*/ 133774 w 2394535"/>
                <a:gd name="connsiteY2" fmla="*/ 254955 h 271655"/>
                <a:gd name="connsiteX3" fmla="*/ 183350 w 2394535"/>
                <a:gd name="connsiteY3" fmla="*/ 262461 h 271655"/>
                <a:gd name="connsiteX4" fmla="*/ 222690 w 2394535"/>
                <a:gd name="connsiteY4" fmla="*/ 244986 h 271655"/>
                <a:gd name="connsiteX5" fmla="*/ 265975 w 2394535"/>
                <a:gd name="connsiteY5" fmla="*/ 262461 h 271655"/>
                <a:gd name="connsiteX6" fmla="*/ 320565 w 2394535"/>
                <a:gd name="connsiteY6" fmla="*/ 240386 h 271655"/>
                <a:gd name="connsiteX7" fmla="*/ 361822 w 2394535"/>
                <a:gd name="connsiteY7" fmla="*/ 253971 h 271655"/>
                <a:gd name="connsiteX8" fmla="*/ 387880 w 2394535"/>
                <a:gd name="connsiteY8" fmla="*/ 230208 h 271655"/>
                <a:gd name="connsiteX9" fmla="*/ 441660 w 2394535"/>
                <a:gd name="connsiteY9" fmla="*/ 244767 h 271655"/>
                <a:gd name="connsiteX10" fmla="*/ 504354 w 2394535"/>
                <a:gd name="connsiteY10" fmla="*/ 204559 h 271655"/>
                <a:gd name="connsiteX11" fmla="*/ 533852 w 2394535"/>
                <a:gd name="connsiteY11" fmla="*/ 223267 h 271655"/>
                <a:gd name="connsiteX12" fmla="*/ 582690 w 2394535"/>
                <a:gd name="connsiteY12" fmla="*/ 189890 h 271655"/>
                <a:gd name="connsiteX13" fmla="*/ 660985 w 2394535"/>
                <a:gd name="connsiteY13" fmla="*/ 183917 h 271655"/>
                <a:gd name="connsiteX14" fmla="*/ 685719 w 2394535"/>
                <a:gd name="connsiteY14" fmla="*/ 147835 h 271655"/>
                <a:gd name="connsiteX15" fmla="*/ 727513 w 2394535"/>
                <a:gd name="connsiteY15" fmla="*/ 167628 h 271655"/>
                <a:gd name="connsiteX16" fmla="*/ 757588 w 2394535"/>
                <a:gd name="connsiteY16" fmla="*/ 101565 h 271655"/>
                <a:gd name="connsiteX17" fmla="*/ 800308 w 2394535"/>
                <a:gd name="connsiteY17" fmla="*/ 131489 h 271655"/>
                <a:gd name="connsiteX18" fmla="*/ 814881 w 2394535"/>
                <a:gd name="connsiteY18" fmla="*/ 92068 h 271655"/>
                <a:gd name="connsiteX19" fmla="*/ 842922 w 2394535"/>
                <a:gd name="connsiteY19" fmla="*/ 114371 h 271655"/>
                <a:gd name="connsiteX20" fmla="*/ 867268 w 2394535"/>
                <a:gd name="connsiteY20" fmla="*/ 89687 h 271655"/>
                <a:gd name="connsiteX21" fmla="*/ 891081 w 2394535"/>
                <a:gd name="connsiteY21" fmla="*/ 49205 h 271655"/>
                <a:gd name="connsiteX22" fmla="*/ 938706 w 2394535"/>
                <a:gd name="connsiteY22" fmla="*/ 89687 h 271655"/>
                <a:gd name="connsiteX23" fmla="*/ 1008542 w 2394535"/>
                <a:gd name="connsiteY23" fmla="*/ 24427 h 271655"/>
                <a:gd name="connsiteX24" fmla="*/ 1055387 w 2394535"/>
                <a:gd name="connsiteY24" fmla="*/ 87305 h 271655"/>
                <a:gd name="connsiteX25" fmla="*/ 1118471 w 2394535"/>
                <a:gd name="connsiteY25" fmla="*/ 193 h 271655"/>
                <a:gd name="connsiteX26" fmla="*/ 1150636 w 2394535"/>
                <a:gd name="connsiteY26" fmla="*/ 62732 h 271655"/>
                <a:gd name="connsiteX27" fmla="*/ 1178172 w 2394535"/>
                <a:gd name="connsiteY27" fmla="*/ 24717 h 271655"/>
                <a:gd name="connsiteX28" fmla="*/ 1201856 w 2394535"/>
                <a:gd name="connsiteY28" fmla="*/ 68326 h 271655"/>
                <a:gd name="connsiteX29" fmla="*/ 1250686 w 2394535"/>
                <a:gd name="connsiteY29" fmla="*/ 79438 h 271655"/>
                <a:gd name="connsiteX30" fmla="*/ 1302154 w 2394535"/>
                <a:gd name="connsiteY30" fmla="*/ 63248 h 271655"/>
                <a:gd name="connsiteX31" fmla="*/ 1342247 w 2394535"/>
                <a:gd name="connsiteY31" fmla="*/ 108259 h 271655"/>
                <a:gd name="connsiteX32" fmla="*/ 1393001 w 2394535"/>
                <a:gd name="connsiteY32" fmla="*/ 73815 h 271655"/>
                <a:gd name="connsiteX33" fmla="*/ 1424130 w 2394535"/>
                <a:gd name="connsiteY33" fmla="*/ 141979 h 271655"/>
                <a:gd name="connsiteX34" fmla="*/ 1488847 w 2394535"/>
                <a:gd name="connsiteY34" fmla="*/ 123777 h 271655"/>
                <a:gd name="connsiteX35" fmla="*/ 1511985 w 2394535"/>
                <a:gd name="connsiteY35" fmla="*/ 201178 h 271655"/>
                <a:gd name="connsiteX36" fmla="*/ 1560070 w 2394535"/>
                <a:gd name="connsiteY36" fmla="*/ 157315 h 271655"/>
                <a:gd name="connsiteX37" fmla="*/ 1599377 w 2394535"/>
                <a:gd name="connsiteY37" fmla="*/ 204245 h 271655"/>
                <a:gd name="connsiteX38" fmla="*/ 1645156 w 2394535"/>
                <a:gd name="connsiteY38" fmla="*/ 197346 h 271655"/>
                <a:gd name="connsiteX39" fmla="*/ 1675226 w 2394535"/>
                <a:gd name="connsiteY39" fmla="*/ 236277 h 271655"/>
                <a:gd name="connsiteX40" fmla="*/ 1726812 w 2394535"/>
                <a:gd name="connsiteY40" fmla="*/ 225668 h 271655"/>
                <a:gd name="connsiteX41" fmla="*/ 1756558 w 2394535"/>
                <a:gd name="connsiteY41" fmla="*/ 252124 h 271655"/>
                <a:gd name="connsiteX42" fmla="*/ 1846208 w 2394535"/>
                <a:gd name="connsiteY42" fmla="*/ 257232 h 271655"/>
                <a:gd name="connsiteX43" fmla="*/ 1910750 w 2394535"/>
                <a:gd name="connsiteY43" fmla="*/ 265247 h 271655"/>
                <a:gd name="connsiteX44" fmla="*/ 1984034 w 2394535"/>
                <a:gd name="connsiteY44" fmla="*/ 255504 h 271655"/>
                <a:gd name="connsiteX45" fmla="*/ 2043422 w 2394535"/>
                <a:gd name="connsiteY45" fmla="*/ 268934 h 271655"/>
                <a:gd name="connsiteX46" fmla="*/ 2116565 w 2394535"/>
                <a:gd name="connsiteY46" fmla="*/ 260334 h 271655"/>
                <a:gd name="connsiteX47" fmla="*/ 2208652 w 2394535"/>
                <a:gd name="connsiteY47" fmla="*/ 265682 h 271655"/>
                <a:gd name="connsiteX48" fmla="*/ 2265656 w 2394535"/>
                <a:gd name="connsiteY48" fmla="*/ 258062 h 271655"/>
                <a:gd name="connsiteX49" fmla="*/ 2321639 w 2394535"/>
                <a:gd name="connsiteY49" fmla="*/ 271654 h 271655"/>
                <a:gd name="connsiteX50" fmla="*/ 2394535 w 2394535"/>
                <a:gd name="connsiteY50" fmla="*/ 259097 h 271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394535" h="271655">
                  <a:moveTo>
                    <a:pt x="0" y="269655"/>
                  </a:moveTo>
                  <a:cubicBezTo>
                    <a:pt x="16787" y="266969"/>
                    <a:pt x="39370" y="222270"/>
                    <a:pt x="57757" y="262028"/>
                  </a:cubicBezTo>
                  <a:cubicBezTo>
                    <a:pt x="83357" y="258163"/>
                    <a:pt x="114548" y="247890"/>
                    <a:pt x="133774" y="254955"/>
                  </a:cubicBezTo>
                  <a:cubicBezTo>
                    <a:pt x="151952" y="254320"/>
                    <a:pt x="170734" y="261292"/>
                    <a:pt x="183350" y="262461"/>
                  </a:cubicBezTo>
                  <a:cubicBezTo>
                    <a:pt x="195966" y="263630"/>
                    <a:pt x="208919" y="244986"/>
                    <a:pt x="222690" y="244986"/>
                  </a:cubicBezTo>
                  <a:cubicBezTo>
                    <a:pt x="236461" y="244986"/>
                    <a:pt x="249111" y="266294"/>
                    <a:pt x="265975" y="262461"/>
                  </a:cubicBezTo>
                  <a:cubicBezTo>
                    <a:pt x="282839" y="258628"/>
                    <a:pt x="304591" y="241801"/>
                    <a:pt x="320565" y="240386"/>
                  </a:cubicBezTo>
                  <a:cubicBezTo>
                    <a:pt x="336539" y="238971"/>
                    <a:pt x="349502" y="255903"/>
                    <a:pt x="361822" y="253971"/>
                  </a:cubicBezTo>
                  <a:cubicBezTo>
                    <a:pt x="374142" y="252039"/>
                    <a:pt x="374574" y="231742"/>
                    <a:pt x="387880" y="230208"/>
                  </a:cubicBezTo>
                  <a:cubicBezTo>
                    <a:pt x="401186" y="228674"/>
                    <a:pt x="422248" y="249042"/>
                    <a:pt x="441660" y="244767"/>
                  </a:cubicBezTo>
                  <a:cubicBezTo>
                    <a:pt x="461072" y="240492"/>
                    <a:pt x="488989" y="208142"/>
                    <a:pt x="504354" y="204559"/>
                  </a:cubicBezTo>
                  <a:cubicBezTo>
                    <a:pt x="519719" y="200976"/>
                    <a:pt x="520796" y="225712"/>
                    <a:pt x="533852" y="223267"/>
                  </a:cubicBezTo>
                  <a:cubicBezTo>
                    <a:pt x="546908" y="220822"/>
                    <a:pt x="561501" y="196448"/>
                    <a:pt x="582690" y="189890"/>
                  </a:cubicBezTo>
                  <a:cubicBezTo>
                    <a:pt x="603879" y="183332"/>
                    <a:pt x="643814" y="190926"/>
                    <a:pt x="660985" y="183917"/>
                  </a:cubicBezTo>
                  <a:cubicBezTo>
                    <a:pt x="678156" y="176908"/>
                    <a:pt x="676834" y="153616"/>
                    <a:pt x="685719" y="147835"/>
                  </a:cubicBezTo>
                  <a:cubicBezTo>
                    <a:pt x="694604" y="142054"/>
                    <a:pt x="715535" y="175340"/>
                    <a:pt x="727513" y="167628"/>
                  </a:cubicBezTo>
                  <a:cubicBezTo>
                    <a:pt x="739491" y="159916"/>
                    <a:pt x="745456" y="107588"/>
                    <a:pt x="757588" y="101565"/>
                  </a:cubicBezTo>
                  <a:cubicBezTo>
                    <a:pt x="769721" y="95542"/>
                    <a:pt x="790759" y="133072"/>
                    <a:pt x="800308" y="131489"/>
                  </a:cubicBezTo>
                  <a:cubicBezTo>
                    <a:pt x="809857" y="129906"/>
                    <a:pt x="807779" y="94921"/>
                    <a:pt x="814881" y="92068"/>
                  </a:cubicBezTo>
                  <a:cubicBezTo>
                    <a:pt x="821983" y="89215"/>
                    <a:pt x="834191" y="114768"/>
                    <a:pt x="842922" y="114371"/>
                  </a:cubicBezTo>
                  <a:cubicBezTo>
                    <a:pt x="851653" y="113974"/>
                    <a:pt x="859242" y="100548"/>
                    <a:pt x="867268" y="89687"/>
                  </a:cubicBezTo>
                  <a:cubicBezTo>
                    <a:pt x="875294" y="78826"/>
                    <a:pt x="879175" y="49205"/>
                    <a:pt x="891081" y="49205"/>
                  </a:cubicBezTo>
                  <a:cubicBezTo>
                    <a:pt x="902987" y="49205"/>
                    <a:pt x="919129" y="93817"/>
                    <a:pt x="938706" y="89687"/>
                  </a:cubicBezTo>
                  <a:cubicBezTo>
                    <a:pt x="958283" y="85557"/>
                    <a:pt x="989095" y="24824"/>
                    <a:pt x="1008542" y="24427"/>
                  </a:cubicBezTo>
                  <a:cubicBezTo>
                    <a:pt x="1027989" y="24030"/>
                    <a:pt x="1037066" y="91344"/>
                    <a:pt x="1055387" y="87305"/>
                  </a:cubicBezTo>
                  <a:cubicBezTo>
                    <a:pt x="1073709" y="83266"/>
                    <a:pt x="1102596" y="4289"/>
                    <a:pt x="1118471" y="193"/>
                  </a:cubicBezTo>
                  <a:cubicBezTo>
                    <a:pt x="1134346" y="-3903"/>
                    <a:pt x="1140686" y="58645"/>
                    <a:pt x="1150636" y="62732"/>
                  </a:cubicBezTo>
                  <a:cubicBezTo>
                    <a:pt x="1160586" y="66819"/>
                    <a:pt x="1165779" y="27323"/>
                    <a:pt x="1178172" y="24717"/>
                  </a:cubicBezTo>
                  <a:cubicBezTo>
                    <a:pt x="1190565" y="22112"/>
                    <a:pt x="1189770" y="59206"/>
                    <a:pt x="1201856" y="68326"/>
                  </a:cubicBezTo>
                  <a:cubicBezTo>
                    <a:pt x="1213942" y="77446"/>
                    <a:pt x="1243885" y="105756"/>
                    <a:pt x="1250686" y="79438"/>
                  </a:cubicBezTo>
                  <a:cubicBezTo>
                    <a:pt x="1257487" y="53120"/>
                    <a:pt x="1286894" y="58445"/>
                    <a:pt x="1302154" y="63248"/>
                  </a:cubicBezTo>
                  <a:cubicBezTo>
                    <a:pt x="1317414" y="68052"/>
                    <a:pt x="1327106" y="106498"/>
                    <a:pt x="1342247" y="108259"/>
                  </a:cubicBezTo>
                  <a:cubicBezTo>
                    <a:pt x="1357388" y="110020"/>
                    <a:pt x="1376049" y="70082"/>
                    <a:pt x="1393001" y="73815"/>
                  </a:cubicBezTo>
                  <a:cubicBezTo>
                    <a:pt x="1409953" y="77548"/>
                    <a:pt x="1408156" y="133652"/>
                    <a:pt x="1424130" y="141979"/>
                  </a:cubicBezTo>
                  <a:cubicBezTo>
                    <a:pt x="1440104" y="150306"/>
                    <a:pt x="1479163" y="117684"/>
                    <a:pt x="1488847" y="123777"/>
                  </a:cubicBezTo>
                  <a:cubicBezTo>
                    <a:pt x="1498531" y="129870"/>
                    <a:pt x="1500665" y="197239"/>
                    <a:pt x="1511985" y="201178"/>
                  </a:cubicBezTo>
                  <a:cubicBezTo>
                    <a:pt x="1523305" y="205117"/>
                    <a:pt x="1545505" y="156804"/>
                    <a:pt x="1560070" y="157315"/>
                  </a:cubicBezTo>
                  <a:cubicBezTo>
                    <a:pt x="1574635" y="157826"/>
                    <a:pt x="1585196" y="197573"/>
                    <a:pt x="1599377" y="204245"/>
                  </a:cubicBezTo>
                  <a:cubicBezTo>
                    <a:pt x="1613558" y="210917"/>
                    <a:pt x="1632514" y="192007"/>
                    <a:pt x="1645156" y="197346"/>
                  </a:cubicBezTo>
                  <a:cubicBezTo>
                    <a:pt x="1657798" y="202685"/>
                    <a:pt x="1661617" y="231557"/>
                    <a:pt x="1675226" y="236277"/>
                  </a:cubicBezTo>
                  <a:cubicBezTo>
                    <a:pt x="1688835" y="240997"/>
                    <a:pt x="1713808" y="224206"/>
                    <a:pt x="1726812" y="225668"/>
                  </a:cubicBezTo>
                  <a:cubicBezTo>
                    <a:pt x="1739816" y="227130"/>
                    <a:pt x="1736659" y="250873"/>
                    <a:pt x="1756558" y="252124"/>
                  </a:cubicBezTo>
                  <a:cubicBezTo>
                    <a:pt x="1809291" y="234625"/>
                    <a:pt x="1820509" y="255045"/>
                    <a:pt x="1846208" y="257232"/>
                  </a:cubicBezTo>
                  <a:cubicBezTo>
                    <a:pt x="1871907" y="259419"/>
                    <a:pt x="1887779" y="265535"/>
                    <a:pt x="1910750" y="265247"/>
                  </a:cubicBezTo>
                  <a:cubicBezTo>
                    <a:pt x="1933721" y="264959"/>
                    <a:pt x="1961922" y="254890"/>
                    <a:pt x="1984034" y="255504"/>
                  </a:cubicBezTo>
                  <a:cubicBezTo>
                    <a:pt x="2006146" y="256118"/>
                    <a:pt x="2021334" y="268129"/>
                    <a:pt x="2043422" y="268934"/>
                  </a:cubicBezTo>
                  <a:cubicBezTo>
                    <a:pt x="2065510" y="269739"/>
                    <a:pt x="2089027" y="260876"/>
                    <a:pt x="2116565" y="260334"/>
                  </a:cubicBezTo>
                  <a:cubicBezTo>
                    <a:pt x="2144103" y="259792"/>
                    <a:pt x="2183804" y="266061"/>
                    <a:pt x="2208652" y="265682"/>
                  </a:cubicBezTo>
                  <a:cubicBezTo>
                    <a:pt x="2233500" y="265303"/>
                    <a:pt x="2246825" y="257067"/>
                    <a:pt x="2265656" y="258062"/>
                  </a:cubicBezTo>
                  <a:cubicBezTo>
                    <a:pt x="2284487" y="259057"/>
                    <a:pt x="2300159" y="271482"/>
                    <a:pt x="2321639" y="271654"/>
                  </a:cubicBezTo>
                  <a:cubicBezTo>
                    <a:pt x="2343119" y="271826"/>
                    <a:pt x="2368608" y="258947"/>
                    <a:pt x="2394535" y="259097"/>
                  </a:cubicBezTo>
                </a:path>
              </a:pathLst>
            </a:custGeom>
            <a:ln w="28575">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1325" dirty="0"/>
            </a:p>
          </p:txBody>
        </p:sp>
      </p:grpSp>
      <p:sp>
        <p:nvSpPr>
          <p:cNvPr id="79" name="TextBox 78">
            <a:extLst>
              <a:ext uri="{FF2B5EF4-FFF2-40B4-BE49-F238E27FC236}">
                <a16:creationId xmlns:a16="http://schemas.microsoft.com/office/drawing/2014/main" id="{684557F0-7C96-48F6-8C79-46F3F8B483A9}"/>
              </a:ext>
            </a:extLst>
          </p:cNvPr>
          <p:cNvSpPr txBox="1"/>
          <p:nvPr/>
        </p:nvSpPr>
        <p:spPr>
          <a:xfrm>
            <a:off x="7930126" y="2991416"/>
            <a:ext cx="758827" cy="438810"/>
          </a:xfrm>
          <a:prstGeom prst="rect">
            <a:avLst/>
          </a:prstGeom>
          <a:noFill/>
        </p:spPr>
        <p:txBody>
          <a:bodyPr wrap="none" lIns="134444" tIns="107555" rIns="134444" bIns="107555" rtlCol="0">
            <a:spAutoFit/>
          </a:bodyPr>
          <a:lstStyle/>
          <a:p>
            <a:pPr>
              <a:lnSpc>
                <a:spcPct val="90000"/>
              </a:lnSpc>
              <a:spcAft>
                <a:spcPts val="441"/>
              </a:spcAft>
            </a:pPr>
            <a:r>
              <a:rPr lang="en-US" sz="1600" b="1" dirty="0">
                <a:gradFill>
                  <a:gsLst>
                    <a:gs pos="2917">
                      <a:schemeClr val="tx1"/>
                    </a:gs>
                    <a:gs pos="30000">
                      <a:schemeClr val="tx1"/>
                    </a:gs>
                  </a:gsLst>
                  <a:lin ang="5400000" scaled="0"/>
                </a:gradFill>
              </a:rPr>
              <a:t>Daily</a:t>
            </a:r>
          </a:p>
        </p:txBody>
      </p:sp>
      <p:grpSp>
        <p:nvGrpSpPr>
          <p:cNvPr id="80" name="Group 79">
            <a:extLst>
              <a:ext uri="{FF2B5EF4-FFF2-40B4-BE49-F238E27FC236}">
                <a16:creationId xmlns:a16="http://schemas.microsoft.com/office/drawing/2014/main" id="{03F5B2C6-4EC8-4B5A-BDC3-84AFF49C1A3E}"/>
              </a:ext>
            </a:extLst>
          </p:cNvPr>
          <p:cNvGrpSpPr/>
          <p:nvPr/>
        </p:nvGrpSpPr>
        <p:grpSpPr>
          <a:xfrm>
            <a:off x="5625559" y="2431093"/>
            <a:ext cx="2367794" cy="1460900"/>
            <a:chOff x="5911473" y="1067380"/>
            <a:chExt cx="2247584" cy="1461107"/>
          </a:xfrm>
        </p:grpSpPr>
        <p:sp>
          <p:nvSpPr>
            <p:cNvPr id="81" name="Can 25">
              <a:extLst>
                <a:ext uri="{FF2B5EF4-FFF2-40B4-BE49-F238E27FC236}">
                  <a16:creationId xmlns:a16="http://schemas.microsoft.com/office/drawing/2014/main" id="{AA67E97C-3DD4-418D-B2F4-A14910BF12F9}"/>
                </a:ext>
              </a:extLst>
            </p:cNvPr>
            <p:cNvSpPr/>
            <p:nvPr/>
          </p:nvSpPr>
          <p:spPr bwMode="auto">
            <a:xfrm>
              <a:off x="5964318" y="1067380"/>
              <a:ext cx="2194739" cy="1461107"/>
            </a:xfrm>
            <a:prstGeom prst="cube">
              <a:avLst/>
            </a:prstGeom>
            <a:solidFill>
              <a:srgbClr val="B1D4FF">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2" tIns="109697" rIns="137122" bIns="109697" numCol="1" spcCol="0" rtlCol="0" fromWordArt="0" anchor="t" anchorCtr="0" forceAA="0" compatLnSpc="1">
              <a:prstTxWarp prst="textNoShape">
                <a:avLst/>
              </a:prstTxWarp>
              <a:noAutofit/>
            </a:bodyPr>
            <a:lstStyle/>
            <a:p>
              <a:pPr algn="ctr" defTabSz="699174" fontAlgn="base">
                <a:lnSpc>
                  <a:spcPct val="90000"/>
                </a:lnSpc>
                <a:spcBef>
                  <a:spcPct val="0"/>
                </a:spcBef>
                <a:spcAft>
                  <a:spcPct val="0"/>
                </a:spcAft>
              </a:pPr>
              <a:endParaRPr lang="en-US" u="sng"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2" name="Freeform: Shape 7">
              <a:extLst>
                <a:ext uri="{FF2B5EF4-FFF2-40B4-BE49-F238E27FC236}">
                  <a16:creationId xmlns:a16="http://schemas.microsoft.com/office/drawing/2014/main" id="{2762C4B0-1230-44FB-9526-5FD397637CCE}"/>
                </a:ext>
              </a:extLst>
            </p:cNvPr>
            <p:cNvSpPr/>
            <p:nvPr/>
          </p:nvSpPr>
          <p:spPr bwMode="auto">
            <a:xfrm>
              <a:off x="6018705" y="1612001"/>
              <a:ext cx="1690202" cy="175306"/>
            </a:xfrm>
            <a:custGeom>
              <a:avLst/>
              <a:gdLst>
                <a:gd name="connsiteX0" fmla="*/ 0 w 2471737"/>
                <a:gd name="connsiteY0" fmla="*/ 73856 h 104182"/>
                <a:gd name="connsiteX1" fmla="*/ 90487 w 2471737"/>
                <a:gd name="connsiteY1" fmla="*/ 9562 h 104182"/>
                <a:gd name="connsiteX2" fmla="*/ 161925 w 2471737"/>
                <a:gd name="connsiteY2" fmla="*/ 71475 h 104182"/>
                <a:gd name="connsiteX3" fmla="*/ 192881 w 2471737"/>
                <a:gd name="connsiteY3" fmla="*/ 42900 h 104182"/>
                <a:gd name="connsiteX4" fmla="*/ 219075 w 2471737"/>
                <a:gd name="connsiteY4" fmla="*/ 71475 h 104182"/>
                <a:gd name="connsiteX5" fmla="*/ 269081 w 2471737"/>
                <a:gd name="connsiteY5" fmla="*/ 37 h 104182"/>
                <a:gd name="connsiteX6" fmla="*/ 309562 w 2471737"/>
                <a:gd name="connsiteY6" fmla="*/ 61950 h 104182"/>
                <a:gd name="connsiteX7" fmla="*/ 352425 w 2471737"/>
                <a:gd name="connsiteY7" fmla="*/ 85762 h 104182"/>
                <a:gd name="connsiteX8" fmla="*/ 395287 w 2471737"/>
                <a:gd name="connsiteY8" fmla="*/ 73856 h 104182"/>
                <a:gd name="connsiteX9" fmla="*/ 421481 w 2471737"/>
                <a:gd name="connsiteY9" fmla="*/ 57187 h 104182"/>
                <a:gd name="connsiteX10" fmla="*/ 500062 w 2471737"/>
                <a:gd name="connsiteY10" fmla="*/ 69094 h 104182"/>
                <a:gd name="connsiteX11" fmla="*/ 545306 w 2471737"/>
                <a:gd name="connsiteY11" fmla="*/ 85762 h 104182"/>
                <a:gd name="connsiteX12" fmla="*/ 595312 w 2471737"/>
                <a:gd name="connsiteY12" fmla="*/ 59569 h 104182"/>
                <a:gd name="connsiteX13" fmla="*/ 633412 w 2471737"/>
                <a:gd name="connsiteY13" fmla="*/ 16706 h 104182"/>
                <a:gd name="connsiteX14" fmla="*/ 654844 w 2471737"/>
                <a:gd name="connsiteY14" fmla="*/ 4800 h 104182"/>
                <a:gd name="connsiteX15" fmla="*/ 688181 w 2471737"/>
                <a:gd name="connsiteY15" fmla="*/ 57187 h 104182"/>
                <a:gd name="connsiteX16" fmla="*/ 714375 w 2471737"/>
                <a:gd name="connsiteY16" fmla="*/ 78619 h 104182"/>
                <a:gd name="connsiteX17" fmla="*/ 762000 w 2471737"/>
                <a:gd name="connsiteY17" fmla="*/ 100050 h 104182"/>
                <a:gd name="connsiteX18" fmla="*/ 783431 w 2471737"/>
                <a:gd name="connsiteY18" fmla="*/ 64331 h 104182"/>
                <a:gd name="connsiteX19" fmla="*/ 814387 w 2471737"/>
                <a:gd name="connsiteY19" fmla="*/ 97669 h 104182"/>
                <a:gd name="connsiteX20" fmla="*/ 838200 w 2471737"/>
                <a:gd name="connsiteY20" fmla="*/ 57187 h 104182"/>
                <a:gd name="connsiteX21" fmla="*/ 885825 w 2471737"/>
                <a:gd name="connsiteY21" fmla="*/ 97669 h 104182"/>
                <a:gd name="connsiteX22" fmla="*/ 935831 w 2471737"/>
                <a:gd name="connsiteY22" fmla="*/ 30994 h 104182"/>
                <a:gd name="connsiteX23" fmla="*/ 1002506 w 2471737"/>
                <a:gd name="connsiteY23" fmla="*/ 95287 h 104182"/>
                <a:gd name="connsiteX24" fmla="*/ 1035844 w 2471737"/>
                <a:gd name="connsiteY24" fmla="*/ 61950 h 104182"/>
                <a:gd name="connsiteX25" fmla="*/ 1097756 w 2471737"/>
                <a:gd name="connsiteY25" fmla="*/ 90525 h 104182"/>
                <a:gd name="connsiteX26" fmla="*/ 1178719 w 2471737"/>
                <a:gd name="connsiteY26" fmla="*/ 83381 h 104182"/>
                <a:gd name="connsiteX27" fmla="*/ 1257300 w 2471737"/>
                <a:gd name="connsiteY27" fmla="*/ 61950 h 104182"/>
                <a:gd name="connsiteX28" fmla="*/ 1312069 w 2471737"/>
                <a:gd name="connsiteY28" fmla="*/ 95287 h 104182"/>
                <a:gd name="connsiteX29" fmla="*/ 1362075 w 2471737"/>
                <a:gd name="connsiteY29" fmla="*/ 66712 h 104182"/>
                <a:gd name="connsiteX30" fmla="*/ 1440656 w 2471737"/>
                <a:gd name="connsiteY30" fmla="*/ 90525 h 104182"/>
                <a:gd name="connsiteX31" fmla="*/ 1490662 w 2471737"/>
                <a:gd name="connsiteY31" fmla="*/ 16706 h 104182"/>
                <a:gd name="connsiteX32" fmla="*/ 1559719 w 2471737"/>
                <a:gd name="connsiteY32" fmla="*/ 90525 h 104182"/>
                <a:gd name="connsiteX33" fmla="*/ 1612106 w 2471737"/>
                <a:gd name="connsiteY33" fmla="*/ 59569 h 104182"/>
                <a:gd name="connsiteX34" fmla="*/ 1704975 w 2471737"/>
                <a:gd name="connsiteY34" fmla="*/ 85762 h 104182"/>
                <a:gd name="connsiteX35" fmla="*/ 1766887 w 2471737"/>
                <a:gd name="connsiteY35" fmla="*/ 57187 h 104182"/>
                <a:gd name="connsiteX36" fmla="*/ 1804987 w 2471737"/>
                <a:gd name="connsiteY36" fmla="*/ 7181 h 104182"/>
                <a:gd name="connsiteX37" fmla="*/ 1871662 w 2471737"/>
                <a:gd name="connsiteY37" fmla="*/ 73856 h 104182"/>
                <a:gd name="connsiteX38" fmla="*/ 1914525 w 2471737"/>
                <a:gd name="connsiteY38" fmla="*/ 47662 h 104182"/>
                <a:gd name="connsiteX39" fmla="*/ 1964531 w 2471737"/>
                <a:gd name="connsiteY39" fmla="*/ 85762 h 104182"/>
                <a:gd name="connsiteX40" fmla="*/ 2076450 w 2471737"/>
                <a:gd name="connsiteY40" fmla="*/ 102431 h 104182"/>
                <a:gd name="connsiteX41" fmla="*/ 2116931 w 2471737"/>
                <a:gd name="connsiteY41" fmla="*/ 45281 h 104182"/>
                <a:gd name="connsiteX42" fmla="*/ 2202656 w 2471737"/>
                <a:gd name="connsiteY42" fmla="*/ 85762 h 104182"/>
                <a:gd name="connsiteX43" fmla="*/ 2278856 w 2471737"/>
                <a:gd name="connsiteY43" fmla="*/ 54806 h 104182"/>
                <a:gd name="connsiteX44" fmla="*/ 2338387 w 2471737"/>
                <a:gd name="connsiteY44" fmla="*/ 81000 h 104182"/>
                <a:gd name="connsiteX45" fmla="*/ 2405062 w 2471737"/>
                <a:gd name="connsiteY45" fmla="*/ 52425 h 104182"/>
                <a:gd name="connsiteX46" fmla="*/ 2471737 w 2471737"/>
                <a:gd name="connsiteY46" fmla="*/ 38137 h 104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471737" h="104182">
                  <a:moveTo>
                    <a:pt x="0" y="73856"/>
                  </a:moveTo>
                  <a:cubicBezTo>
                    <a:pt x="31750" y="41907"/>
                    <a:pt x="63500" y="9959"/>
                    <a:pt x="90487" y="9562"/>
                  </a:cubicBezTo>
                  <a:cubicBezTo>
                    <a:pt x="117474" y="9165"/>
                    <a:pt x="144859" y="65919"/>
                    <a:pt x="161925" y="71475"/>
                  </a:cubicBezTo>
                  <a:cubicBezTo>
                    <a:pt x="178991" y="77031"/>
                    <a:pt x="183356" y="42900"/>
                    <a:pt x="192881" y="42900"/>
                  </a:cubicBezTo>
                  <a:cubicBezTo>
                    <a:pt x="202406" y="42900"/>
                    <a:pt x="206375" y="78619"/>
                    <a:pt x="219075" y="71475"/>
                  </a:cubicBezTo>
                  <a:cubicBezTo>
                    <a:pt x="231775" y="64331"/>
                    <a:pt x="254000" y="1624"/>
                    <a:pt x="269081" y="37"/>
                  </a:cubicBezTo>
                  <a:cubicBezTo>
                    <a:pt x="284162" y="-1550"/>
                    <a:pt x="295671" y="47662"/>
                    <a:pt x="309562" y="61950"/>
                  </a:cubicBezTo>
                  <a:cubicBezTo>
                    <a:pt x="323453" y="76238"/>
                    <a:pt x="338138" y="83778"/>
                    <a:pt x="352425" y="85762"/>
                  </a:cubicBezTo>
                  <a:cubicBezTo>
                    <a:pt x="366712" y="87746"/>
                    <a:pt x="383778" y="78619"/>
                    <a:pt x="395287" y="73856"/>
                  </a:cubicBezTo>
                  <a:cubicBezTo>
                    <a:pt x="406796" y="69093"/>
                    <a:pt x="404019" y="57981"/>
                    <a:pt x="421481" y="57187"/>
                  </a:cubicBezTo>
                  <a:cubicBezTo>
                    <a:pt x="438943" y="56393"/>
                    <a:pt x="479425" y="64332"/>
                    <a:pt x="500062" y="69094"/>
                  </a:cubicBezTo>
                  <a:cubicBezTo>
                    <a:pt x="520699" y="73856"/>
                    <a:pt x="529431" y="87350"/>
                    <a:pt x="545306" y="85762"/>
                  </a:cubicBezTo>
                  <a:cubicBezTo>
                    <a:pt x="561181" y="84175"/>
                    <a:pt x="580628" y="71078"/>
                    <a:pt x="595312" y="59569"/>
                  </a:cubicBezTo>
                  <a:cubicBezTo>
                    <a:pt x="609996" y="48060"/>
                    <a:pt x="623490" y="25834"/>
                    <a:pt x="633412" y="16706"/>
                  </a:cubicBezTo>
                  <a:cubicBezTo>
                    <a:pt x="643334" y="7578"/>
                    <a:pt x="645716" y="-1947"/>
                    <a:pt x="654844" y="4800"/>
                  </a:cubicBezTo>
                  <a:cubicBezTo>
                    <a:pt x="663972" y="11547"/>
                    <a:pt x="678259" y="44884"/>
                    <a:pt x="688181" y="57187"/>
                  </a:cubicBezTo>
                  <a:cubicBezTo>
                    <a:pt x="698103" y="69490"/>
                    <a:pt x="702072" y="71475"/>
                    <a:pt x="714375" y="78619"/>
                  </a:cubicBezTo>
                  <a:cubicBezTo>
                    <a:pt x="726678" y="85763"/>
                    <a:pt x="750491" y="102431"/>
                    <a:pt x="762000" y="100050"/>
                  </a:cubicBezTo>
                  <a:cubicBezTo>
                    <a:pt x="773509" y="97669"/>
                    <a:pt x="774700" y="64728"/>
                    <a:pt x="783431" y="64331"/>
                  </a:cubicBezTo>
                  <a:cubicBezTo>
                    <a:pt x="792162" y="63934"/>
                    <a:pt x="805259" y="98860"/>
                    <a:pt x="814387" y="97669"/>
                  </a:cubicBezTo>
                  <a:cubicBezTo>
                    <a:pt x="823515" y="96478"/>
                    <a:pt x="826294" y="57187"/>
                    <a:pt x="838200" y="57187"/>
                  </a:cubicBezTo>
                  <a:cubicBezTo>
                    <a:pt x="850106" y="57187"/>
                    <a:pt x="869553" y="102034"/>
                    <a:pt x="885825" y="97669"/>
                  </a:cubicBezTo>
                  <a:cubicBezTo>
                    <a:pt x="902097" y="93304"/>
                    <a:pt x="916384" y="31391"/>
                    <a:pt x="935831" y="30994"/>
                  </a:cubicBezTo>
                  <a:cubicBezTo>
                    <a:pt x="955278" y="30597"/>
                    <a:pt x="985837" y="90128"/>
                    <a:pt x="1002506" y="95287"/>
                  </a:cubicBezTo>
                  <a:cubicBezTo>
                    <a:pt x="1019175" y="100446"/>
                    <a:pt x="1019969" y="62744"/>
                    <a:pt x="1035844" y="61950"/>
                  </a:cubicBezTo>
                  <a:cubicBezTo>
                    <a:pt x="1051719" y="61156"/>
                    <a:pt x="1073944" y="86953"/>
                    <a:pt x="1097756" y="90525"/>
                  </a:cubicBezTo>
                  <a:cubicBezTo>
                    <a:pt x="1121568" y="94097"/>
                    <a:pt x="1152129" y="88143"/>
                    <a:pt x="1178719" y="83381"/>
                  </a:cubicBezTo>
                  <a:cubicBezTo>
                    <a:pt x="1205309" y="78619"/>
                    <a:pt x="1235075" y="59966"/>
                    <a:pt x="1257300" y="61950"/>
                  </a:cubicBezTo>
                  <a:cubicBezTo>
                    <a:pt x="1279525" y="63934"/>
                    <a:pt x="1294607" y="94493"/>
                    <a:pt x="1312069" y="95287"/>
                  </a:cubicBezTo>
                  <a:cubicBezTo>
                    <a:pt x="1329531" y="96081"/>
                    <a:pt x="1340644" y="67506"/>
                    <a:pt x="1362075" y="66712"/>
                  </a:cubicBezTo>
                  <a:cubicBezTo>
                    <a:pt x="1383506" y="65918"/>
                    <a:pt x="1419225" y="98859"/>
                    <a:pt x="1440656" y="90525"/>
                  </a:cubicBezTo>
                  <a:cubicBezTo>
                    <a:pt x="1462087" y="82191"/>
                    <a:pt x="1470818" y="16706"/>
                    <a:pt x="1490662" y="16706"/>
                  </a:cubicBezTo>
                  <a:cubicBezTo>
                    <a:pt x="1510506" y="16706"/>
                    <a:pt x="1539478" y="83381"/>
                    <a:pt x="1559719" y="90525"/>
                  </a:cubicBezTo>
                  <a:cubicBezTo>
                    <a:pt x="1579960" y="97669"/>
                    <a:pt x="1587897" y="60363"/>
                    <a:pt x="1612106" y="59569"/>
                  </a:cubicBezTo>
                  <a:cubicBezTo>
                    <a:pt x="1636315" y="58775"/>
                    <a:pt x="1679178" y="86159"/>
                    <a:pt x="1704975" y="85762"/>
                  </a:cubicBezTo>
                  <a:cubicBezTo>
                    <a:pt x="1730772" y="85365"/>
                    <a:pt x="1750218" y="70284"/>
                    <a:pt x="1766887" y="57187"/>
                  </a:cubicBezTo>
                  <a:cubicBezTo>
                    <a:pt x="1783556" y="44090"/>
                    <a:pt x="1787525" y="4403"/>
                    <a:pt x="1804987" y="7181"/>
                  </a:cubicBezTo>
                  <a:cubicBezTo>
                    <a:pt x="1822449" y="9959"/>
                    <a:pt x="1853406" y="67109"/>
                    <a:pt x="1871662" y="73856"/>
                  </a:cubicBezTo>
                  <a:cubicBezTo>
                    <a:pt x="1889918" y="80603"/>
                    <a:pt x="1899047" y="45678"/>
                    <a:pt x="1914525" y="47662"/>
                  </a:cubicBezTo>
                  <a:cubicBezTo>
                    <a:pt x="1930003" y="49646"/>
                    <a:pt x="1937544" y="76634"/>
                    <a:pt x="1964531" y="85762"/>
                  </a:cubicBezTo>
                  <a:cubicBezTo>
                    <a:pt x="1991519" y="94890"/>
                    <a:pt x="2051050" y="109178"/>
                    <a:pt x="2076450" y="102431"/>
                  </a:cubicBezTo>
                  <a:cubicBezTo>
                    <a:pt x="2101850" y="95684"/>
                    <a:pt x="2095897" y="48059"/>
                    <a:pt x="2116931" y="45281"/>
                  </a:cubicBezTo>
                  <a:cubicBezTo>
                    <a:pt x="2137965" y="42503"/>
                    <a:pt x="2175669" y="84175"/>
                    <a:pt x="2202656" y="85762"/>
                  </a:cubicBezTo>
                  <a:cubicBezTo>
                    <a:pt x="2229643" y="87349"/>
                    <a:pt x="2256234" y="55600"/>
                    <a:pt x="2278856" y="54806"/>
                  </a:cubicBezTo>
                  <a:cubicBezTo>
                    <a:pt x="2301478" y="54012"/>
                    <a:pt x="2317353" y="81397"/>
                    <a:pt x="2338387" y="81000"/>
                  </a:cubicBezTo>
                  <a:cubicBezTo>
                    <a:pt x="2359421" y="80603"/>
                    <a:pt x="2382837" y="59569"/>
                    <a:pt x="2405062" y="52425"/>
                  </a:cubicBezTo>
                  <a:cubicBezTo>
                    <a:pt x="2427287" y="45281"/>
                    <a:pt x="2449512" y="41709"/>
                    <a:pt x="2471737" y="38137"/>
                  </a:cubicBezTo>
                </a:path>
              </a:pathLst>
            </a:custGeom>
            <a:ln w="28575">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1325"/>
            </a:p>
          </p:txBody>
        </p:sp>
        <p:sp>
          <p:nvSpPr>
            <p:cNvPr id="83" name="TextBox 82">
              <a:extLst>
                <a:ext uri="{FF2B5EF4-FFF2-40B4-BE49-F238E27FC236}">
                  <a16:creationId xmlns:a16="http://schemas.microsoft.com/office/drawing/2014/main" id="{BBDCB643-64B7-4EA6-B6BB-41253B0972F5}"/>
                </a:ext>
              </a:extLst>
            </p:cNvPr>
            <p:cNvSpPr txBox="1"/>
            <p:nvPr/>
          </p:nvSpPr>
          <p:spPr>
            <a:xfrm>
              <a:off x="5911473" y="2096098"/>
              <a:ext cx="453172" cy="328056"/>
            </a:xfrm>
            <a:prstGeom prst="rect">
              <a:avLst/>
            </a:prstGeom>
            <a:noFill/>
          </p:spPr>
          <p:txBody>
            <a:bodyPr wrap="square" lIns="134444" tIns="107555" rIns="134444" bIns="107555" rtlCol="0">
              <a:spAutoFit/>
            </a:bodyPr>
            <a:lstStyle/>
            <a:p>
              <a:pPr>
                <a:lnSpc>
                  <a:spcPct val="90000"/>
                </a:lnSpc>
                <a:spcAft>
                  <a:spcPts val="441"/>
                </a:spcAft>
              </a:pPr>
              <a:r>
                <a:rPr lang="en-US" sz="800" dirty="0">
                  <a:gradFill>
                    <a:gsLst>
                      <a:gs pos="2917">
                        <a:schemeClr val="tx1"/>
                      </a:gs>
                      <a:gs pos="30000">
                        <a:schemeClr val="tx1"/>
                      </a:gs>
                    </a:gsLst>
                    <a:lin ang="5400000" scaled="0"/>
                  </a:gradFill>
                </a:rPr>
                <a:t>9:00</a:t>
              </a:r>
            </a:p>
          </p:txBody>
        </p:sp>
        <p:sp>
          <p:nvSpPr>
            <p:cNvPr id="84" name="TextBox 83">
              <a:extLst>
                <a:ext uri="{FF2B5EF4-FFF2-40B4-BE49-F238E27FC236}">
                  <a16:creationId xmlns:a16="http://schemas.microsoft.com/office/drawing/2014/main" id="{058776CB-37D1-446F-B15B-6DABA07C5592}"/>
                </a:ext>
              </a:extLst>
            </p:cNvPr>
            <p:cNvSpPr txBox="1"/>
            <p:nvPr/>
          </p:nvSpPr>
          <p:spPr>
            <a:xfrm>
              <a:off x="6291446" y="2096098"/>
              <a:ext cx="497499" cy="328056"/>
            </a:xfrm>
            <a:prstGeom prst="rect">
              <a:avLst/>
            </a:prstGeom>
            <a:noFill/>
          </p:spPr>
          <p:txBody>
            <a:bodyPr wrap="square" lIns="134444" tIns="107555" rIns="134444" bIns="107555" rtlCol="0">
              <a:spAutoFit/>
            </a:bodyPr>
            <a:lstStyle/>
            <a:p>
              <a:pPr>
                <a:lnSpc>
                  <a:spcPct val="90000"/>
                </a:lnSpc>
                <a:spcAft>
                  <a:spcPts val="441"/>
                </a:spcAft>
              </a:pPr>
              <a:r>
                <a:rPr lang="en-US" sz="800" dirty="0">
                  <a:gradFill>
                    <a:gsLst>
                      <a:gs pos="2917">
                        <a:schemeClr val="tx1"/>
                      </a:gs>
                      <a:gs pos="30000">
                        <a:schemeClr val="tx1"/>
                      </a:gs>
                    </a:gsLst>
                    <a:lin ang="5400000" scaled="0"/>
                  </a:gradFill>
                </a:rPr>
                <a:t>9:15</a:t>
              </a:r>
            </a:p>
          </p:txBody>
        </p:sp>
        <p:sp>
          <p:nvSpPr>
            <p:cNvPr id="85" name="TextBox 84">
              <a:extLst>
                <a:ext uri="{FF2B5EF4-FFF2-40B4-BE49-F238E27FC236}">
                  <a16:creationId xmlns:a16="http://schemas.microsoft.com/office/drawing/2014/main" id="{BCF5F66A-8026-4272-8921-C7EA90F14F9D}"/>
                </a:ext>
              </a:extLst>
            </p:cNvPr>
            <p:cNvSpPr txBox="1"/>
            <p:nvPr/>
          </p:nvSpPr>
          <p:spPr>
            <a:xfrm>
              <a:off x="7374841" y="2096098"/>
              <a:ext cx="497499" cy="328056"/>
            </a:xfrm>
            <a:prstGeom prst="rect">
              <a:avLst/>
            </a:prstGeom>
            <a:noFill/>
          </p:spPr>
          <p:txBody>
            <a:bodyPr wrap="square" lIns="134444" tIns="107555" rIns="134444" bIns="107555" rtlCol="0">
              <a:spAutoFit/>
            </a:bodyPr>
            <a:lstStyle/>
            <a:p>
              <a:pPr>
                <a:lnSpc>
                  <a:spcPct val="90000"/>
                </a:lnSpc>
                <a:spcAft>
                  <a:spcPts val="441"/>
                </a:spcAft>
              </a:pPr>
              <a:r>
                <a:rPr lang="en-US" sz="800" dirty="0">
                  <a:gradFill>
                    <a:gsLst>
                      <a:gs pos="2917">
                        <a:schemeClr val="tx1"/>
                      </a:gs>
                      <a:gs pos="30000">
                        <a:schemeClr val="tx1"/>
                      </a:gs>
                    </a:gsLst>
                    <a:lin ang="5400000" scaled="0"/>
                  </a:gradFill>
                </a:rPr>
                <a:t>10:00</a:t>
              </a:r>
            </a:p>
          </p:txBody>
        </p:sp>
        <p:sp>
          <p:nvSpPr>
            <p:cNvPr id="86" name="TextBox 85">
              <a:extLst>
                <a:ext uri="{FF2B5EF4-FFF2-40B4-BE49-F238E27FC236}">
                  <a16:creationId xmlns:a16="http://schemas.microsoft.com/office/drawing/2014/main" id="{0F261599-E07B-4F2C-99D7-8CFD71DDD50A}"/>
                </a:ext>
              </a:extLst>
            </p:cNvPr>
            <p:cNvSpPr txBox="1"/>
            <p:nvPr/>
          </p:nvSpPr>
          <p:spPr>
            <a:xfrm>
              <a:off x="6648560" y="2096098"/>
              <a:ext cx="497499" cy="328056"/>
            </a:xfrm>
            <a:prstGeom prst="rect">
              <a:avLst/>
            </a:prstGeom>
            <a:noFill/>
          </p:spPr>
          <p:txBody>
            <a:bodyPr wrap="square" lIns="134444" tIns="107555" rIns="134444" bIns="107555" rtlCol="0">
              <a:spAutoFit/>
            </a:bodyPr>
            <a:lstStyle/>
            <a:p>
              <a:pPr>
                <a:lnSpc>
                  <a:spcPct val="90000"/>
                </a:lnSpc>
                <a:spcAft>
                  <a:spcPts val="441"/>
                </a:spcAft>
              </a:pPr>
              <a:r>
                <a:rPr lang="en-US" sz="800" dirty="0">
                  <a:gradFill>
                    <a:gsLst>
                      <a:gs pos="2917">
                        <a:schemeClr val="tx1"/>
                      </a:gs>
                      <a:gs pos="30000">
                        <a:schemeClr val="tx1"/>
                      </a:gs>
                    </a:gsLst>
                    <a:lin ang="5400000" scaled="0"/>
                  </a:gradFill>
                </a:rPr>
                <a:t>9:30</a:t>
              </a:r>
            </a:p>
          </p:txBody>
        </p:sp>
        <p:sp>
          <p:nvSpPr>
            <p:cNvPr id="87" name="TextBox 86">
              <a:extLst>
                <a:ext uri="{FF2B5EF4-FFF2-40B4-BE49-F238E27FC236}">
                  <a16:creationId xmlns:a16="http://schemas.microsoft.com/office/drawing/2014/main" id="{0DA6CE3B-8F7D-40C4-B9BE-7224B2AC1F3B}"/>
                </a:ext>
              </a:extLst>
            </p:cNvPr>
            <p:cNvSpPr txBox="1"/>
            <p:nvPr/>
          </p:nvSpPr>
          <p:spPr>
            <a:xfrm>
              <a:off x="7029780" y="2096098"/>
              <a:ext cx="497499" cy="328056"/>
            </a:xfrm>
            <a:prstGeom prst="rect">
              <a:avLst/>
            </a:prstGeom>
            <a:noFill/>
          </p:spPr>
          <p:txBody>
            <a:bodyPr wrap="square" lIns="134444" tIns="107555" rIns="134444" bIns="107555" rtlCol="0">
              <a:spAutoFit/>
            </a:bodyPr>
            <a:lstStyle/>
            <a:p>
              <a:pPr>
                <a:lnSpc>
                  <a:spcPct val="90000"/>
                </a:lnSpc>
                <a:spcAft>
                  <a:spcPts val="441"/>
                </a:spcAft>
              </a:pPr>
              <a:r>
                <a:rPr lang="en-US" sz="800" dirty="0">
                  <a:gradFill>
                    <a:gsLst>
                      <a:gs pos="2917">
                        <a:schemeClr val="tx1"/>
                      </a:gs>
                      <a:gs pos="30000">
                        <a:schemeClr val="tx1"/>
                      </a:gs>
                    </a:gsLst>
                    <a:lin ang="5400000" scaled="0"/>
                  </a:gradFill>
                </a:rPr>
                <a:t>9:45</a:t>
              </a:r>
            </a:p>
          </p:txBody>
        </p:sp>
      </p:grpSp>
      <p:sp>
        <p:nvSpPr>
          <p:cNvPr id="88" name="Slide Number Placeholder 87">
            <a:extLst>
              <a:ext uri="{FF2B5EF4-FFF2-40B4-BE49-F238E27FC236}">
                <a16:creationId xmlns:a16="http://schemas.microsoft.com/office/drawing/2014/main" id="{00099416-51AD-476F-B76E-8C5109750961}"/>
              </a:ext>
            </a:extLst>
          </p:cNvPr>
          <p:cNvSpPr>
            <a:spLocks noGrp="1"/>
          </p:cNvSpPr>
          <p:nvPr>
            <p:ph type="sldNum" sz="quarter" idx="10"/>
          </p:nvPr>
        </p:nvSpPr>
        <p:spPr/>
        <p:txBody>
          <a:bodyPr/>
          <a:lstStyle/>
          <a:p>
            <a:fld id="{4490B2FD-60A7-44BF-8130-23BE2AB42F4B}" type="slidenum">
              <a:rPr lang="en-IE" smtClean="0"/>
              <a:t>27</a:t>
            </a:fld>
            <a:endParaRPr lang="en-IE" dirty="0"/>
          </a:p>
        </p:txBody>
      </p:sp>
    </p:spTree>
    <p:extLst>
      <p:ext uri="{BB962C8B-B14F-4D97-AF65-F5344CB8AC3E}">
        <p14:creationId xmlns:p14="http://schemas.microsoft.com/office/powerpoint/2010/main" val="41657021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0"/>
                                        </p:tgtEl>
                                        <p:attrNameLst>
                                          <p:attrName>style.visibility</p:attrName>
                                        </p:attrNameLst>
                                      </p:cBhvr>
                                      <p:to>
                                        <p:strVal val="visible"/>
                                      </p:to>
                                    </p:set>
                                  </p:childTnLst>
                                </p:cTn>
                              </p:par>
                              <p:par>
                                <p:cTn id="16" presetID="1" presetClass="exit" presetSubtype="0" fill="hold" grpId="1" nodeType="withEffect">
                                  <p:stCondLst>
                                    <p:cond delay="0"/>
                                  </p:stCondLst>
                                  <p:childTnLst>
                                    <p:set>
                                      <p:cBhvr>
                                        <p:cTn id="17" dur="1" fill="hold">
                                          <p:stCondLst>
                                            <p:cond delay="0"/>
                                          </p:stCondLst>
                                        </p:cTn>
                                        <p:tgtEl>
                                          <p:spTgt spid="12"/>
                                        </p:tgtEl>
                                        <p:attrNameLst>
                                          <p:attrName>style.visibility</p:attrName>
                                        </p:attrNameLst>
                                      </p:cBhvr>
                                      <p:to>
                                        <p:strVal val="hidden"/>
                                      </p:to>
                                    </p:set>
                                  </p:childTnLst>
                                </p:cTn>
                              </p:par>
                              <p:par>
                                <p:cTn id="18" presetID="1" presetClass="entr" presetSubtype="0" fill="hold" grpId="0" nodeType="withEffect">
                                  <p:stCondLst>
                                    <p:cond delay="0"/>
                                  </p:stCondLst>
                                  <p:childTnLst>
                                    <p:set>
                                      <p:cBhvr>
                                        <p:cTn id="19" dur="1" fill="hold">
                                          <p:stCondLst>
                                            <p:cond delay="0"/>
                                          </p:stCondLst>
                                        </p:cTn>
                                        <p:tgtEl>
                                          <p:spTgt spid="4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65"/>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9"/>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8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6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79"/>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71"/>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47"/>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66"/>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44" grpId="0" animBg="1"/>
      <p:bldP spid="45" grpId="0" animBg="1"/>
      <p:bldP spid="46" grpId="0" animBg="1"/>
      <p:bldP spid="65" grpId="0"/>
      <p:bldP spid="65" grpId="1"/>
      <p:bldP spid="66" grpId="0"/>
      <p:bldP spid="66" grpId="1"/>
      <p:bldP spid="67" grpId="0"/>
      <p:bldP spid="68" grpId="0" animBg="1"/>
      <p:bldP spid="79" grpId="0"/>
      <p:bldP spid="79"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1B254-F986-4E5A-ABA7-5248FCF0C117}"/>
              </a:ext>
            </a:extLst>
          </p:cNvPr>
          <p:cNvSpPr>
            <a:spLocks noGrp="1"/>
          </p:cNvSpPr>
          <p:nvPr>
            <p:ph type="title"/>
          </p:nvPr>
        </p:nvSpPr>
        <p:spPr/>
        <p:txBody>
          <a:bodyPr/>
          <a:lstStyle/>
          <a:p>
            <a:r>
              <a:rPr lang="en-IE" dirty="0"/>
              <a:t>Elastic database model</a:t>
            </a:r>
          </a:p>
        </p:txBody>
      </p:sp>
      <p:grpSp>
        <p:nvGrpSpPr>
          <p:cNvPr id="3" name="Group 2">
            <a:extLst>
              <a:ext uri="{FF2B5EF4-FFF2-40B4-BE49-F238E27FC236}">
                <a16:creationId xmlns:a16="http://schemas.microsoft.com/office/drawing/2014/main" id="{A1FAEDB4-9080-4A77-95D8-D42A3B73A717}"/>
              </a:ext>
            </a:extLst>
          </p:cNvPr>
          <p:cNvGrpSpPr/>
          <p:nvPr/>
        </p:nvGrpSpPr>
        <p:grpSpPr>
          <a:xfrm>
            <a:off x="3037648" y="5061973"/>
            <a:ext cx="5692644" cy="215903"/>
            <a:chOff x="4131411" y="5751738"/>
            <a:chExt cx="7742391" cy="260124"/>
          </a:xfrm>
        </p:grpSpPr>
        <p:sp>
          <p:nvSpPr>
            <p:cNvPr id="4" name="Rectangle 3">
              <a:extLst>
                <a:ext uri="{FF2B5EF4-FFF2-40B4-BE49-F238E27FC236}">
                  <a16:creationId xmlns:a16="http://schemas.microsoft.com/office/drawing/2014/main" id="{267C87AA-8A5F-45DD-BECC-E4A8F97CE387}"/>
                </a:ext>
              </a:extLst>
            </p:cNvPr>
            <p:cNvSpPr/>
            <p:nvPr/>
          </p:nvSpPr>
          <p:spPr bwMode="auto">
            <a:xfrm>
              <a:off x="6102696"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defRPr/>
              </a:pPr>
              <a:endParaRPr lang="en-US" sz="588" kern="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0916F8E5-18C3-4B62-AE21-92B6BBCAEB46}"/>
                </a:ext>
              </a:extLst>
            </p:cNvPr>
            <p:cNvSpPr/>
            <p:nvPr/>
          </p:nvSpPr>
          <p:spPr bwMode="auto">
            <a:xfrm>
              <a:off x="8111579"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defRPr/>
              </a:pPr>
              <a:endParaRPr lang="en-US" sz="588" kern="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65E4E5D7-9DEF-45E6-9F16-64A1537926E5}"/>
                </a:ext>
              </a:extLst>
            </p:cNvPr>
            <p:cNvSpPr/>
            <p:nvPr/>
          </p:nvSpPr>
          <p:spPr bwMode="auto">
            <a:xfrm>
              <a:off x="10149783"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defRPr/>
              </a:pPr>
              <a:endParaRPr lang="en-US" sz="588" kern="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253D00C1-B087-47C7-A9C7-25820EA629D0}"/>
                </a:ext>
              </a:extLst>
            </p:cNvPr>
            <p:cNvSpPr/>
            <p:nvPr/>
          </p:nvSpPr>
          <p:spPr bwMode="auto">
            <a:xfrm>
              <a:off x="4131411"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defRPr/>
              </a:pPr>
              <a:endParaRPr lang="en-US" sz="588"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 name="Text Placeholder 2">
            <a:extLst>
              <a:ext uri="{FF2B5EF4-FFF2-40B4-BE49-F238E27FC236}">
                <a16:creationId xmlns:a16="http://schemas.microsoft.com/office/drawing/2014/main" id="{C2523BE6-9BBE-46BD-B565-5001F5FFA1FF}"/>
              </a:ext>
            </a:extLst>
          </p:cNvPr>
          <p:cNvSpPr txBox="1">
            <a:spLocks/>
          </p:cNvSpPr>
          <p:nvPr/>
        </p:nvSpPr>
        <p:spPr>
          <a:xfrm>
            <a:off x="290407" y="1988950"/>
            <a:ext cx="7482506" cy="189182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defTabSz="699557">
              <a:lnSpc>
                <a:spcPct val="100000"/>
              </a:lnSpc>
              <a:defRPr/>
            </a:pPr>
            <a:endParaRPr lang="en-US" sz="1471" dirty="0">
              <a:gradFill>
                <a:gsLst>
                  <a:gs pos="1250">
                    <a:srgbClr val="FFFFFF"/>
                  </a:gs>
                  <a:gs pos="100000">
                    <a:srgbClr val="FFFFFF"/>
                  </a:gs>
                </a:gsLst>
                <a:lin ang="5400000" scaled="0"/>
              </a:gradFill>
            </a:endParaRPr>
          </a:p>
        </p:txBody>
      </p:sp>
      <p:sp>
        <p:nvSpPr>
          <p:cNvPr id="9" name="Rectangle 8">
            <a:extLst>
              <a:ext uri="{FF2B5EF4-FFF2-40B4-BE49-F238E27FC236}">
                <a16:creationId xmlns:a16="http://schemas.microsoft.com/office/drawing/2014/main" id="{A4249C8B-2F5E-4A27-B5FC-E4EBE603BC64}"/>
              </a:ext>
            </a:extLst>
          </p:cNvPr>
          <p:cNvSpPr/>
          <p:nvPr/>
        </p:nvSpPr>
        <p:spPr bwMode="auto">
          <a:xfrm>
            <a:off x="3037648" y="4878502"/>
            <a:ext cx="1264355" cy="382516"/>
          </a:xfrm>
          <a:prstGeom prst="rect">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kern="0" dirty="0">
              <a:solidFill>
                <a:srgbClr val="00B050"/>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F71E2DDC-4721-4D7D-B418-B1F67E18E0E5}"/>
              </a:ext>
            </a:extLst>
          </p:cNvPr>
          <p:cNvSpPr/>
          <p:nvPr/>
        </p:nvSpPr>
        <p:spPr bwMode="auto">
          <a:xfrm>
            <a:off x="7446984" y="2532576"/>
            <a:ext cx="1264355" cy="2728442"/>
          </a:xfrm>
          <a:prstGeom prst="rect">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kern="0" dirty="0">
              <a:solidFill>
                <a:srgbClr val="00B050"/>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8AD5205A-ADF0-4717-A422-41A794863B33}"/>
              </a:ext>
            </a:extLst>
          </p:cNvPr>
          <p:cNvSpPr txBox="1"/>
          <p:nvPr/>
        </p:nvSpPr>
        <p:spPr>
          <a:xfrm>
            <a:off x="3295188" y="5221850"/>
            <a:ext cx="637040" cy="461669"/>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765" kern="0" dirty="0">
                <a:solidFill>
                  <a:sysClr val="windowText" lastClr="000000"/>
                </a:solidFill>
              </a:rPr>
              <a:t>200</a:t>
            </a:r>
          </a:p>
        </p:txBody>
      </p:sp>
      <p:sp>
        <p:nvSpPr>
          <p:cNvPr id="12" name="TextBox 11">
            <a:extLst>
              <a:ext uri="{FF2B5EF4-FFF2-40B4-BE49-F238E27FC236}">
                <a16:creationId xmlns:a16="http://schemas.microsoft.com/office/drawing/2014/main" id="{6D59D22E-23EA-4E40-84E6-1AC5558913B1}"/>
              </a:ext>
            </a:extLst>
          </p:cNvPr>
          <p:cNvSpPr txBox="1"/>
          <p:nvPr/>
        </p:nvSpPr>
        <p:spPr>
          <a:xfrm>
            <a:off x="7652622" y="5221850"/>
            <a:ext cx="808561" cy="461669"/>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765" kern="0" dirty="0">
                <a:solidFill>
                  <a:sysClr val="windowText" lastClr="000000"/>
                </a:solidFill>
              </a:rPr>
              <a:t>1,200</a:t>
            </a:r>
          </a:p>
        </p:txBody>
      </p:sp>
      <p:sp>
        <p:nvSpPr>
          <p:cNvPr id="13" name="TextBox 12">
            <a:extLst>
              <a:ext uri="{FF2B5EF4-FFF2-40B4-BE49-F238E27FC236}">
                <a16:creationId xmlns:a16="http://schemas.microsoft.com/office/drawing/2014/main" id="{50FCE5C1-BF73-4BA3-9F68-339CF8ECE74E}"/>
              </a:ext>
            </a:extLst>
          </p:cNvPr>
          <p:cNvSpPr txBox="1"/>
          <p:nvPr/>
        </p:nvSpPr>
        <p:spPr>
          <a:xfrm>
            <a:off x="2115343" y="5221850"/>
            <a:ext cx="809441" cy="461669"/>
          </a:xfrm>
          <a:prstGeom prst="rect">
            <a:avLst/>
          </a:prstGeom>
          <a:noFill/>
        </p:spPr>
        <p:txBody>
          <a:bodyPr wrap="square" lIns="134464" tIns="107571" rIns="134464" bIns="107571" rtlCol="0">
            <a:spAutoFit/>
          </a:bodyPr>
          <a:lstStyle/>
          <a:p>
            <a:pPr algn="r" defTabSz="685775">
              <a:lnSpc>
                <a:spcPct val="90000"/>
              </a:lnSpc>
              <a:spcAft>
                <a:spcPts val="441"/>
              </a:spcAft>
              <a:defRPr/>
            </a:pPr>
            <a:r>
              <a:rPr lang="en-US" sz="1765" kern="0" dirty="0">
                <a:solidFill>
                  <a:sysClr val="windowText" lastClr="000000"/>
                </a:solidFill>
              </a:rPr>
              <a:t>DTUs</a:t>
            </a:r>
          </a:p>
        </p:txBody>
      </p:sp>
      <p:sp>
        <p:nvSpPr>
          <p:cNvPr id="14" name="Rectangle 13">
            <a:extLst>
              <a:ext uri="{FF2B5EF4-FFF2-40B4-BE49-F238E27FC236}">
                <a16:creationId xmlns:a16="http://schemas.microsoft.com/office/drawing/2014/main" id="{C59B559B-6EF8-47B4-B558-90F5E38A652B}"/>
              </a:ext>
            </a:extLst>
          </p:cNvPr>
          <p:cNvSpPr/>
          <p:nvPr/>
        </p:nvSpPr>
        <p:spPr bwMode="auto">
          <a:xfrm>
            <a:off x="4485079" y="4453343"/>
            <a:ext cx="1264355" cy="807675"/>
          </a:xfrm>
          <a:prstGeom prst="rect">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kern="0" dirty="0">
              <a:solidFill>
                <a:srgbClr val="00B050"/>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8A28955F-DE71-4FF5-AD6F-8DFBC78CC350}"/>
              </a:ext>
            </a:extLst>
          </p:cNvPr>
          <p:cNvSpPr/>
          <p:nvPr/>
        </p:nvSpPr>
        <p:spPr bwMode="auto">
          <a:xfrm>
            <a:off x="5966609" y="3627098"/>
            <a:ext cx="1264355" cy="1633920"/>
          </a:xfrm>
          <a:prstGeom prst="rect">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kern="0" dirty="0">
              <a:solidFill>
                <a:srgbClr val="00B050"/>
              </a:solidFill>
              <a:ea typeface="Segoe UI" pitchFamily="34" charset="0"/>
              <a:cs typeface="Segoe UI" pitchFamily="34" charset="0"/>
            </a:endParaRPr>
          </a:p>
        </p:txBody>
      </p:sp>
      <p:sp>
        <p:nvSpPr>
          <p:cNvPr id="16" name="TextBox 15">
            <a:extLst>
              <a:ext uri="{FF2B5EF4-FFF2-40B4-BE49-F238E27FC236}">
                <a16:creationId xmlns:a16="http://schemas.microsoft.com/office/drawing/2014/main" id="{409A8A0C-B1DC-4CDA-9361-DFB29249F33A}"/>
              </a:ext>
            </a:extLst>
          </p:cNvPr>
          <p:cNvSpPr txBox="1"/>
          <p:nvPr/>
        </p:nvSpPr>
        <p:spPr>
          <a:xfrm>
            <a:off x="4817406" y="5221850"/>
            <a:ext cx="637040" cy="461669"/>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765" kern="0" dirty="0">
                <a:solidFill>
                  <a:sysClr val="windowText" lastClr="000000"/>
                </a:solidFill>
              </a:rPr>
              <a:t>400</a:t>
            </a:r>
          </a:p>
        </p:txBody>
      </p:sp>
      <p:sp>
        <p:nvSpPr>
          <p:cNvPr id="17" name="TextBox 16">
            <a:extLst>
              <a:ext uri="{FF2B5EF4-FFF2-40B4-BE49-F238E27FC236}">
                <a16:creationId xmlns:a16="http://schemas.microsoft.com/office/drawing/2014/main" id="{D55E8202-875F-4952-ABCE-CE9EFA0FCC63}"/>
              </a:ext>
            </a:extLst>
          </p:cNvPr>
          <p:cNvSpPr txBox="1"/>
          <p:nvPr/>
        </p:nvSpPr>
        <p:spPr>
          <a:xfrm>
            <a:off x="6247251" y="5221850"/>
            <a:ext cx="637040" cy="461669"/>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765" kern="0" dirty="0">
                <a:solidFill>
                  <a:sysClr val="windowText" lastClr="000000"/>
                </a:solidFill>
              </a:rPr>
              <a:t>800</a:t>
            </a:r>
          </a:p>
        </p:txBody>
      </p:sp>
      <p:sp>
        <p:nvSpPr>
          <p:cNvPr id="18" name="Text Placeholder 2">
            <a:extLst>
              <a:ext uri="{FF2B5EF4-FFF2-40B4-BE49-F238E27FC236}">
                <a16:creationId xmlns:a16="http://schemas.microsoft.com/office/drawing/2014/main" id="{CA29BD23-477B-48F5-A056-C9C092BA9592}"/>
              </a:ext>
            </a:extLst>
          </p:cNvPr>
          <p:cNvSpPr txBox="1">
            <a:spLocks/>
          </p:cNvSpPr>
          <p:nvPr/>
        </p:nvSpPr>
        <p:spPr>
          <a:xfrm>
            <a:off x="262894" y="1767041"/>
            <a:ext cx="6968070" cy="225107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defTabSz="699557">
              <a:lnSpc>
                <a:spcPct val="100000"/>
              </a:lnSpc>
              <a:spcBef>
                <a:spcPts val="225"/>
              </a:spcBef>
              <a:defRPr/>
            </a:pPr>
            <a:r>
              <a:rPr lang="en-US" sz="1471" dirty="0">
                <a:solidFill>
                  <a:schemeClr val="tx1"/>
                </a:solidFill>
              </a:rPr>
              <a:t>Elastic databases in elastic database pools</a:t>
            </a:r>
          </a:p>
          <a:p>
            <a:pPr marL="257175" indent="-257175" defTabSz="699557">
              <a:lnSpc>
                <a:spcPct val="100000"/>
              </a:lnSpc>
              <a:spcBef>
                <a:spcPts val="225"/>
              </a:spcBef>
              <a:defRPr/>
            </a:pPr>
            <a:r>
              <a:rPr lang="en-US" sz="1471" dirty="0">
                <a:solidFill>
                  <a:schemeClr val="tx1"/>
                </a:solidFill>
              </a:rPr>
              <a:t>Pooled resources are used by many databases</a:t>
            </a:r>
          </a:p>
          <a:p>
            <a:pPr marL="257175" indent="-257175" defTabSz="699557">
              <a:lnSpc>
                <a:spcPct val="100000"/>
              </a:lnSpc>
              <a:spcBef>
                <a:spcPts val="225"/>
              </a:spcBef>
              <a:defRPr/>
            </a:pPr>
            <a:r>
              <a:rPr lang="en-US" sz="1471" b="1" dirty="0">
                <a:solidFill>
                  <a:schemeClr val="tx2"/>
                </a:solidFill>
              </a:rPr>
              <a:t>Standard</a:t>
            </a:r>
            <a:r>
              <a:rPr lang="en-US" sz="1471" dirty="0">
                <a:solidFill>
                  <a:srgbClr val="FFFFFF"/>
                </a:solidFill>
              </a:rPr>
              <a:t> </a:t>
            </a:r>
            <a:r>
              <a:rPr lang="en-US" sz="1471" dirty="0">
                <a:solidFill>
                  <a:schemeClr val="tx1"/>
                </a:solidFill>
              </a:rPr>
              <a:t>elastic database pools provide 50-3000 database throughput units (DTUs) for up to 500 databases</a:t>
            </a:r>
          </a:p>
          <a:p>
            <a:pPr marL="257175" indent="-257175" defTabSz="699557">
              <a:lnSpc>
                <a:spcPct val="100000"/>
              </a:lnSpc>
              <a:spcBef>
                <a:spcPts val="225"/>
              </a:spcBef>
              <a:defRPr/>
            </a:pPr>
            <a:r>
              <a:rPr lang="en-US" sz="1471" b="1" dirty="0">
                <a:solidFill>
                  <a:srgbClr val="47D8FF"/>
                </a:solidFill>
              </a:rPr>
              <a:t>Elastic Standard </a:t>
            </a:r>
            <a:r>
              <a:rPr lang="en-US" sz="1471" dirty="0">
                <a:solidFill>
                  <a:schemeClr val="tx1"/>
                </a:solidFill>
              </a:rPr>
              <a:t>databases can burst up to 100 DTUs (S3 level)</a:t>
            </a:r>
          </a:p>
          <a:p>
            <a:pPr marL="257175" indent="-257175" defTabSz="699557">
              <a:lnSpc>
                <a:spcPct val="100000"/>
              </a:lnSpc>
              <a:spcBef>
                <a:spcPts val="225"/>
              </a:spcBef>
              <a:defRPr/>
            </a:pPr>
            <a:r>
              <a:rPr lang="en-US" sz="1471" dirty="0">
                <a:solidFill>
                  <a:schemeClr val="tx1"/>
                </a:solidFill>
              </a:rPr>
              <a:t>Create/configure pools using portal, Azure PowerShell, REST APIs</a:t>
            </a:r>
          </a:p>
          <a:p>
            <a:pPr marL="257175" indent="-257175" defTabSz="699557">
              <a:lnSpc>
                <a:spcPct val="100000"/>
              </a:lnSpc>
              <a:spcBef>
                <a:spcPts val="225"/>
              </a:spcBef>
              <a:defRPr/>
            </a:pPr>
            <a:r>
              <a:rPr lang="en-US" sz="1471" dirty="0">
                <a:solidFill>
                  <a:schemeClr val="tx1"/>
                </a:solidFill>
              </a:rPr>
              <a:t>Move databases in/out using portal, Azure PowerShell, REST APIs, and T-SQL</a:t>
            </a:r>
          </a:p>
          <a:p>
            <a:pPr marL="257175" indent="-257175" defTabSz="699557">
              <a:lnSpc>
                <a:spcPct val="100000"/>
              </a:lnSpc>
              <a:spcBef>
                <a:spcPts val="225"/>
              </a:spcBef>
              <a:defRPr/>
            </a:pPr>
            <a:r>
              <a:rPr lang="en-US" sz="1471" dirty="0">
                <a:solidFill>
                  <a:schemeClr val="tx1"/>
                </a:solidFill>
              </a:rPr>
              <a:t>Databases remain online throughout</a:t>
            </a:r>
          </a:p>
          <a:p>
            <a:pPr marL="257175" indent="-257175" defTabSz="699557">
              <a:lnSpc>
                <a:spcPct val="100000"/>
              </a:lnSpc>
              <a:spcBef>
                <a:spcPts val="225"/>
              </a:spcBef>
              <a:defRPr/>
            </a:pPr>
            <a:r>
              <a:rPr lang="en-US" sz="1471" dirty="0">
                <a:solidFill>
                  <a:schemeClr val="tx1"/>
                </a:solidFill>
              </a:rPr>
              <a:t>Monitoring and alerting available on both pools and databases  </a:t>
            </a:r>
          </a:p>
        </p:txBody>
      </p:sp>
      <p:grpSp>
        <p:nvGrpSpPr>
          <p:cNvPr id="19" name="Group 18">
            <a:extLst>
              <a:ext uri="{FF2B5EF4-FFF2-40B4-BE49-F238E27FC236}">
                <a16:creationId xmlns:a16="http://schemas.microsoft.com/office/drawing/2014/main" id="{5EC6D448-4D0D-498D-A438-DEB936AB9886}"/>
              </a:ext>
            </a:extLst>
          </p:cNvPr>
          <p:cNvGrpSpPr/>
          <p:nvPr/>
        </p:nvGrpSpPr>
        <p:grpSpPr>
          <a:xfrm>
            <a:off x="3171337" y="4962073"/>
            <a:ext cx="960791" cy="203750"/>
            <a:chOff x="4313237" y="5582348"/>
            <a:chExt cx="1306743" cy="277114"/>
          </a:xfrm>
        </p:grpSpPr>
        <p:grpSp>
          <p:nvGrpSpPr>
            <p:cNvPr id="20" name="Group 19">
              <a:extLst>
                <a:ext uri="{FF2B5EF4-FFF2-40B4-BE49-F238E27FC236}">
                  <a16:creationId xmlns:a16="http://schemas.microsoft.com/office/drawing/2014/main" id="{D9A53791-AD99-4073-9A8A-B770367C1EF2}"/>
                </a:ext>
              </a:extLst>
            </p:cNvPr>
            <p:cNvGrpSpPr/>
            <p:nvPr/>
          </p:nvGrpSpPr>
          <p:grpSpPr>
            <a:xfrm>
              <a:off x="4387586" y="5582348"/>
              <a:ext cx="602070" cy="223776"/>
              <a:chOff x="621719" y="4712770"/>
              <a:chExt cx="1904166" cy="707737"/>
            </a:xfrm>
          </p:grpSpPr>
          <p:sp>
            <p:nvSpPr>
              <p:cNvPr id="41" name="Can 29">
                <a:extLst>
                  <a:ext uri="{FF2B5EF4-FFF2-40B4-BE49-F238E27FC236}">
                    <a16:creationId xmlns:a16="http://schemas.microsoft.com/office/drawing/2014/main" id="{781A1676-6C9A-4820-8946-FC4D67B907CF}"/>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42" name="Can 32">
                <a:extLst>
                  <a:ext uri="{FF2B5EF4-FFF2-40B4-BE49-F238E27FC236}">
                    <a16:creationId xmlns:a16="http://schemas.microsoft.com/office/drawing/2014/main" id="{F3B0AE08-F400-45FF-B4BE-0D7CE61151FE}"/>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43" name="Can 33">
                <a:extLst>
                  <a:ext uri="{FF2B5EF4-FFF2-40B4-BE49-F238E27FC236}">
                    <a16:creationId xmlns:a16="http://schemas.microsoft.com/office/drawing/2014/main" id="{9DB897D8-9A9D-4B07-B045-EE103B33A651}"/>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21" name="Group 20">
              <a:extLst>
                <a:ext uri="{FF2B5EF4-FFF2-40B4-BE49-F238E27FC236}">
                  <a16:creationId xmlns:a16="http://schemas.microsoft.com/office/drawing/2014/main" id="{757ADDB0-7841-4EE7-9728-B7F055A64B5E}"/>
                </a:ext>
              </a:extLst>
            </p:cNvPr>
            <p:cNvGrpSpPr/>
            <p:nvPr/>
          </p:nvGrpSpPr>
          <p:grpSpPr>
            <a:xfrm>
              <a:off x="4353433" y="5611941"/>
              <a:ext cx="602070" cy="223776"/>
              <a:chOff x="621719" y="4712770"/>
              <a:chExt cx="1904166" cy="707737"/>
            </a:xfrm>
          </p:grpSpPr>
          <p:sp>
            <p:nvSpPr>
              <p:cNvPr id="38" name="Can 36">
                <a:extLst>
                  <a:ext uri="{FF2B5EF4-FFF2-40B4-BE49-F238E27FC236}">
                    <a16:creationId xmlns:a16="http://schemas.microsoft.com/office/drawing/2014/main" id="{FE3A561B-D440-4793-ACEB-777F47798E12}"/>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39" name="Can 37">
                <a:extLst>
                  <a:ext uri="{FF2B5EF4-FFF2-40B4-BE49-F238E27FC236}">
                    <a16:creationId xmlns:a16="http://schemas.microsoft.com/office/drawing/2014/main" id="{3C1DBC67-60A6-4CE1-BCBC-B5677F58898A}"/>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40" name="Can 40">
                <a:extLst>
                  <a:ext uri="{FF2B5EF4-FFF2-40B4-BE49-F238E27FC236}">
                    <a16:creationId xmlns:a16="http://schemas.microsoft.com/office/drawing/2014/main" id="{1C145E9B-BF15-4750-AF60-06F2880D4142}"/>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22" name="Group 21">
              <a:extLst>
                <a:ext uri="{FF2B5EF4-FFF2-40B4-BE49-F238E27FC236}">
                  <a16:creationId xmlns:a16="http://schemas.microsoft.com/office/drawing/2014/main" id="{9710662A-ADBA-48EC-836D-BE5807A39543}"/>
                </a:ext>
              </a:extLst>
            </p:cNvPr>
            <p:cNvGrpSpPr/>
            <p:nvPr/>
          </p:nvGrpSpPr>
          <p:grpSpPr>
            <a:xfrm>
              <a:off x="4313237" y="5635686"/>
              <a:ext cx="602070" cy="223776"/>
              <a:chOff x="621719" y="4712770"/>
              <a:chExt cx="1904166" cy="707737"/>
            </a:xfrm>
          </p:grpSpPr>
          <p:sp>
            <p:nvSpPr>
              <p:cNvPr id="35" name="Can 42">
                <a:extLst>
                  <a:ext uri="{FF2B5EF4-FFF2-40B4-BE49-F238E27FC236}">
                    <a16:creationId xmlns:a16="http://schemas.microsoft.com/office/drawing/2014/main" id="{685D0BF9-BCED-4190-A6CB-BBD6363CB0BF}"/>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36" name="Can 43">
                <a:extLst>
                  <a:ext uri="{FF2B5EF4-FFF2-40B4-BE49-F238E27FC236}">
                    <a16:creationId xmlns:a16="http://schemas.microsoft.com/office/drawing/2014/main" id="{7C3860C8-490C-4970-B0EA-8A331CB0DFB5}"/>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37" name="Can 44">
                <a:extLst>
                  <a:ext uri="{FF2B5EF4-FFF2-40B4-BE49-F238E27FC236}">
                    <a16:creationId xmlns:a16="http://schemas.microsoft.com/office/drawing/2014/main" id="{48595D22-774D-4361-8A3D-5B0734BE8450}"/>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23" name="Group 22">
              <a:extLst>
                <a:ext uri="{FF2B5EF4-FFF2-40B4-BE49-F238E27FC236}">
                  <a16:creationId xmlns:a16="http://schemas.microsoft.com/office/drawing/2014/main" id="{173EFFA6-F26F-4B92-91AD-B1E092A0C043}"/>
                </a:ext>
              </a:extLst>
            </p:cNvPr>
            <p:cNvGrpSpPr/>
            <p:nvPr/>
          </p:nvGrpSpPr>
          <p:grpSpPr>
            <a:xfrm>
              <a:off x="5017910" y="5582348"/>
              <a:ext cx="602070" cy="223776"/>
              <a:chOff x="621719" y="4712770"/>
              <a:chExt cx="1904166" cy="707737"/>
            </a:xfrm>
          </p:grpSpPr>
          <p:sp>
            <p:nvSpPr>
              <p:cNvPr id="32" name="Can 46">
                <a:extLst>
                  <a:ext uri="{FF2B5EF4-FFF2-40B4-BE49-F238E27FC236}">
                    <a16:creationId xmlns:a16="http://schemas.microsoft.com/office/drawing/2014/main" id="{BB7851F2-0F4B-43D6-B0B9-2C23F32B7B9A}"/>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33" name="Can 47">
                <a:extLst>
                  <a:ext uri="{FF2B5EF4-FFF2-40B4-BE49-F238E27FC236}">
                    <a16:creationId xmlns:a16="http://schemas.microsoft.com/office/drawing/2014/main" id="{6E150B79-618C-4784-BC03-25FFE0D5B6DD}"/>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34" name="Can 48">
                <a:extLst>
                  <a:ext uri="{FF2B5EF4-FFF2-40B4-BE49-F238E27FC236}">
                    <a16:creationId xmlns:a16="http://schemas.microsoft.com/office/drawing/2014/main" id="{AF57F953-454A-47C9-BF59-2156E1CB26DB}"/>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24" name="Group 23">
              <a:extLst>
                <a:ext uri="{FF2B5EF4-FFF2-40B4-BE49-F238E27FC236}">
                  <a16:creationId xmlns:a16="http://schemas.microsoft.com/office/drawing/2014/main" id="{C276AD0B-6D2B-431E-B45B-E1F1196D38C9}"/>
                </a:ext>
              </a:extLst>
            </p:cNvPr>
            <p:cNvGrpSpPr/>
            <p:nvPr/>
          </p:nvGrpSpPr>
          <p:grpSpPr>
            <a:xfrm>
              <a:off x="4983757" y="5611941"/>
              <a:ext cx="602070" cy="223776"/>
              <a:chOff x="621719" y="4712770"/>
              <a:chExt cx="1904166" cy="707737"/>
            </a:xfrm>
          </p:grpSpPr>
          <p:sp>
            <p:nvSpPr>
              <p:cNvPr id="29" name="Can 50">
                <a:extLst>
                  <a:ext uri="{FF2B5EF4-FFF2-40B4-BE49-F238E27FC236}">
                    <a16:creationId xmlns:a16="http://schemas.microsoft.com/office/drawing/2014/main" id="{16BD3E42-B24E-423E-AA5F-DDB98E405AF4}"/>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30" name="Can 51">
                <a:extLst>
                  <a:ext uri="{FF2B5EF4-FFF2-40B4-BE49-F238E27FC236}">
                    <a16:creationId xmlns:a16="http://schemas.microsoft.com/office/drawing/2014/main" id="{3379AB1D-6145-4321-AFF6-C30B5602C85C}"/>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31" name="Can 52">
                <a:extLst>
                  <a:ext uri="{FF2B5EF4-FFF2-40B4-BE49-F238E27FC236}">
                    <a16:creationId xmlns:a16="http://schemas.microsoft.com/office/drawing/2014/main" id="{4128AB9D-B58C-4E9B-B10A-FBCEB9FE67BC}"/>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25" name="Group 24">
              <a:extLst>
                <a:ext uri="{FF2B5EF4-FFF2-40B4-BE49-F238E27FC236}">
                  <a16:creationId xmlns:a16="http://schemas.microsoft.com/office/drawing/2014/main" id="{450EE8A1-7173-49F5-B282-856A3101D406}"/>
                </a:ext>
              </a:extLst>
            </p:cNvPr>
            <p:cNvGrpSpPr/>
            <p:nvPr/>
          </p:nvGrpSpPr>
          <p:grpSpPr>
            <a:xfrm>
              <a:off x="4943561" y="5635686"/>
              <a:ext cx="602070" cy="223776"/>
              <a:chOff x="621719" y="4712770"/>
              <a:chExt cx="1904166" cy="707737"/>
            </a:xfrm>
          </p:grpSpPr>
          <p:sp>
            <p:nvSpPr>
              <p:cNvPr id="26" name="Can 54">
                <a:extLst>
                  <a:ext uri="{FF2B5EF4-FFF2-40B4-BE49-F238E27FC236}">
                    <a16:creationId xmlns:a16="http://schemas.microsoft.com/office/drawing/2014/main" id="{C81F4FB1-0983-4DF1-A307-A9F575372FD7}"/>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27" name="Can 55">
                <a:extLst>
                  <a:ext uri="{FF2B5EF4-FFF2-40B4-BE49-F238E27FC236}">
                    <a16:creationId xmlns:a16="http://schemas.microsoft.com/office/drawing/2014/main" id="{C7435EBF-33A4-48EC-8BEA-BBC29901916E}"/>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28" name="Can 56">
                <a:extLst>
                  <a:ext uri="{FF2B5EF4-FFF2-40B4-BE49-F238E27FC236}">
                    <a16:creationId xmlns:a16="http://schemas.microsoft.com/office/drawing/2014/main" id="{B669FE16-3AC3-44E4-9277-AA77D814DA2F}"/>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grpSp>
        <p:nvGrpSpPr>
          <p:cNvPr id="44" name="Group 43">
            <a:extLst>
              <a:ext uri="{FF2B5EF4-FFF2-40B4-BE49-F238E27FC236}">
                <a16:creationId xmlns:a16="http://schemas.microsoft.com/office/drawing/2014/main" id="{0F41B905-6F15-40AD-86C5-B08E72DB578E}"/>
              </a:ext>
            </a:extLst>
          </p:cNvPr>
          <p:cNvGrpSpPr/>
          <p:nvPr/>
        </p:nvGrpSpPr>
        <p:grpSpPr>
          <a:xfrm>
            <a:off x="4628028" y="4958389"/>
            <a:ext cx="960791" cy="203750"/>
            <a:chOff x="4313237" y="5582348"/>
            <a:chExt cx="1306743" cy="277114"/>
          </a:xfrm>
        </p:grpSpPr>
        <p:grpSp>
          <p:nvGrpSpPr>
            <p:cNvPr id="45" name="Group 44">
              <a:extLst>
                <a:ext uri="{FF2B5EF4-FFF2-40B4-BE49-F238E27FC236}">
                  <a16:creationId xmlns:a16="http://schemas.microsoft.com/office/drawing/2014/main" id="{E6A93C6D-3770-43E6-AE26-5830368E73A3}"/>
                </a:ext>
              </a:extLst>
            </p:cNvPr>
            <p:cNvGrpSpPr/>
            <p:nvPr/>
          </p:nvGrpSpPr>
          <p:grpSpPr>
            <a:xfrm>
              <a:off x="4387586" y="5582348"/>
              <a:ext cx="602070" cy="223776"/>
              <a:chOff x="621719" y="4712770"/>
              <a:chExt cx="1904166" cy="707737"/>
            </a:xfrm>
          </p:grpSpPr>
          <p:sp>
            <p:nvSpPr>
              <p:cNvPr id="66" name="Can 154">
                <a:extLst>
                  <a:ext uri="{FF2B5EF4-FFF2-40B4-BE49-F238E27FC236}">
                    <a16:creationId xmlns:a16="http://schemas.microsoft.com/office/drawing/2014/main" id="{A26E44B3-25C7-4DA8-AF9D-3E7C43BB3723}"/>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67" name="Can 155">
                <a:extLst>
                  <a:ext uri="{FF2B5EF4-FFF2-40B4-BE49-F238E27FC236}">
                    <a16:creationId xmlns:a16="http://schemas.microsoft.com/office/drawing/2014/main" id="{3D50E879-D1CF-4ACF-A182-0C5533375565}"/>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68" name="Can 156">
                <a:extLst>
                  <a:ext uri="{FF2B5EF4-FFF2-40B4-BE49-F238E27FC236}">
                    <a16:creationId xmlns:a16="http://schemas.microsoft.com/office/drawing/2014/main" id="{D653980A-D10D-4251-A502-D179C866A5E4}"/>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46" name="Group 45">
              <a:extLst>
                <a:ext uri="{FF2B5EF4-FFF2-40B4-BE49-F238E27FC236}">
                  <a16:creationId xmlns:a16="http://schemas.microsoft.com/office/drawing/2014/main" id="{49F7E0FF-C0A2-4100-B5C3-10576F60573D}"/>
                </a:ext>
              </a:extLst>
            </p:cNvPr>
            <p:cNvGrpSpPr/>
            <p:nvPr/>
          </p:nvGrpSpPr>
          <p:grpSpPr>
            <a:xfrm>
              <a:off x="4353433" y="5611941"/>
              <a:ext cx="602070" cy="223776"/>
              <a:chOff x="621719" y="4712770"/>
              <a:chExt cx="1904166" cy="707737"/>
            </a:xfrm>
          </p:grpSpPr>
          <p:sp>
            <p:nvSpPr>
              <p:cNvPr id="63" name="Can 151">
                <a:extLst>
                  <a:ext uri="{FF2B5EF4-FFF2-40B4-BE49-F238E27FC236}">
                    <a16:creationId xmlns:a16="http://schemas.microsoft.com/office/drawing/2014/main" id="{B96C0A2E-228D-46E4-B27A-EF721CBA2235}"/>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64" name="Can 152">
                <a:extLst>
                  <a:ext uri="{FF2B5EF4-FFF2-40B4-BE49-F238E27FC236}">
                    <a16:creationId xmlns:a16="http://schemas.microsoft.com/office/drawing/2014/main" id="{81F25ABA-D155-4F04-9059-D83EDFD976A5}"/>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65" name="Can 153">
                <a:extLst>
                  <a:ext uri="{FF2B5EF4-FFF2-40B4-BE49-F238E27FC236}">
                    <a16:creationId xmlns:a16="http://schemas.microsoft.com/office/drawing/2014/main" id="{4EEB6A1F-7289-4546-A82E-F43A6B046685}"/>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47" name="Group 46">
              <a:extLst>
                <a:ext uri="{FF2B5EF4-FFF2-40B4-BE49-F238E27FC236}">
                  <a16:creationId xmlns:a16="http://schemas.microsoft.com/office/drawing/2014/main" id="{186CD034-6FEE-494C-8A59-F61F3D105EC7}"/>
                </a:ext>
              </a:extLst>
            </p:cNvPr>
            <p:cNvGrpSpPr/>
            <p:nvPr/>
          </p:nvGrpSpPr>
          <p:grpSpPr>
            <a:xfrm>
              <a:off x="4313237" y="5635686"/>
              <a:ext cx="602070" cy="223776"/>
              <a:chOff x="621719" y="4712770"/>
              <a:chExt cx="1904166" cy="707737"/>
            </a:xfrm>
          </p:grpSpPr>
          <p:sp>
            <p:nvSpPr>
              <p:cNvPr id="60" name="Can 148">
                <a:extLst>
                  <a:ext uri="{FF2B5EF4-FFF2-40B4-BE49-F238E27FC236}">
                    <a16:creationId xmlns:a16="http://schemas.microsoft.com/office/drawing/2014/main" id="{0B25608E-9E2B-4E6C-BBC6-4F5582B744B0}"/>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61" name="Can 149">
                <a:extLst>
                  <a:ext uri="{FF2B5EF4-FFF2-40B4-BE49-F238E27FC236}">
                    <a16:creationId xmlns:a16="http://schemas.microsoft.com/office/drawing/2014/main" id="{48D7C5F5-91EB-4197-B437-A25348BBE0B4}"/>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62" name="Can 150">
                <a:extLst>
                  <a:ext uri="{FF2B5EF4-FFF2-40B4-BE49-F238E27FC236}">
                    <a16:creationId xmlns:a16="http://schemas.microsoft.com/office/drawing/2014/main" id="{16680B6E-D002-4ED2-9E7D-534374945F3E}"/>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48" name="Group 47">
              <a:extLst>
                <a:ext uri="{FF2B5EF4-FFF2-40B4-BE49-F238E27FC236}">
                  <a16:creationId xmlns:a16="http://schemas.microsoft.com/office/drawing/2014/main" id="{DDFA4C4E-9E17-43FA-A7AF-4D858DFE0456}"/>
                </a:ext>
              </a:extLst>
            </p:cNvPr>
            <p:cNvGrpSpPr/>
            <p:nvPr/>
          </p:nvGrpSpPr>
          <p:grpSpPr>
            <a:xfrm>
              <a:off x="5017910" y="5582348"/>
              <a:ext cx="602070" cy="223776"/>
              <a:chOff x="621719" y="4712770"/>
              <a:chExt cx="1904166" cy="707737"/>
            </a:xfrm>
          </p:grpSpPr>
          <p:sp>
            <p:nvSpPr>
              <p:cNvPr id="57" name="Can 145">
                <a:extLst>
                  <a:ext uri="{FF2B5EF4-FFF2-40B4-BE49-F238E27FC236}">
                    <a16:creationId xmlns:a16="http://schemas.microsoft.com/office/drawing/2014/main" id="{A47166B6-BCD5-464B-95CE-8EAF71AB5465}"/>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58" name="Can 146">
                <a:extLst>
                  <a:ext uri="{FF2B5EF4-FFF2-40B4-BE49-F238E27FC236}">
                    <a16:creationId xmlns:a16="http://schemas.microsoft.com/office/drawing/2014/main" id="{468B7450-8E5B-458B-8F04-0142C220F480}"/>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59" name="Can 147">
                <a:extLst>
                  <a:ext uri="{FF2B5EF4-FFF2-40B4-BE49-F238E27FC236}">
                    <a16:creationId xmlns:a16="http://schemas.microsoft.com/office/drawing/2014/main" id="{40433AF3-F72F-4622-876B-EA5EBA24DB5E}"/>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49" name="Group 48">
              <a:extLst>
                <a:ext uri="{FF2B5EF4-FFF2-40B4-BE49-F238E27FC236}">
                  <a16:creationId xmlns:a16="http://schemas.microsoft.com/office/drawing/2014/main" id="{98A1E598-2F10-4665-B257-78F23A47FFE6}"/>
                </a:ext>
              </a:extLst>
            </p:cNvPr>
            <p:cNvGrpSpPr/>
            <p:nvPr/>
          </p:nvGrpSpPr>
          <p:grpSpPr>
            <a:xfrm>
              <a:off x="4983757" y="5611941"/>
              <a:ext cx="602070" cy="223776"/>
              <a:chOff x="621719" y="4712770"/>
              <a:chExt cx="1904166" cy="707737"/>
            </a:xfrm>
          </p:grpSpPr>
          <p:sp>
            <p:nvSpPr>
              <p:cNvPr id="54" name="Can 142">
                <a:extLst>
                  <a:ext uri="{FF2B5EF4-FFF2-40B4-BE49-F238E27FC236}">
                    <a16:creationId xmlns:a16="http://schemas.microsoft.com/office/drawing/2014/main" id="{9D44B501-0673-44DB-83B9-B85EDF2D0198}"/>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55" name="Can 143">
                <a:extLst>
                  <a:ext uri="{FF2B5EF4-FFF2-40B4-BE49-F238E27FC236}">
                    <a16:creationId xmlns:a16="http://schemas.microsoft.com/office/drawing/2014/main" id="{5ADB4D97-BE5E-401B-9A03-8CC6E52C2B5E}"/>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56" name="Can 144">
                <a:extLst>
                  <a:ext uri="{FF2B5EF4-FFF2-40B4-BE49-F238E27FC236}">
                    <a16:creationId xmlns:a16="http://schemas.microsoft.com/office/drawing/2014/main" id="{684B9CD3-956B-4651-8DB8-951C8248E1BC}"/>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50" name="Group 49">
              <a:extLst>
                <a:ext uri="{FF2B5EF4-FFF2-40B4-BE49-F238E27FC236}">
                  <a16:creationId xmlns:a16="http://schemas.microsoft.com/office/drawing/2014/main" id="{2DFF471C-F9B5-4CB4-88B0-AB9D4D889D7A}"/>
                </a:ext>
              </a:extLst>
            </p:cNvPr>
            <p:cNvGrpSpPr/>
            <p:nvPr/>
          </p:nvGrpSpPr>
          <p:grpSpPr>
            <a:xfrm>
              <a:off x="4943561" y="5635686"/>
              <a:ext cx="602070" cy="223776"/>
              <a:chOff x="621719" y="4712770"/>
              <a:chExt cx="1904166" cy="707737"/>
            </a:xfrm>
          </p:grpSpPr>
          <p:sp>
            <p:nvSpPr>
              <p:cNvPr id="51" name="Can 139">
                <a:extLst>
                  <a:ext uri="{FF2B5EF4-FFF2-40B4-BE49-F238E27FC236}">
                    <a16:creationId xmlns:a16="http://schemas.microsoft.com/office/drawing/2014/main" id="{3B286F40-BA23-4800-8629-FA1C6D814C0C}"/>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52" name="Can 140">
                <a:extLst>
                  <a:ext uri="{FF2B5EF4-FFF2-40B4-BE49-F238E27FC236}">
                    <a16:creationId xmlns:a16="http://schemas.microsoft.com/office/drawing/2014/main" id="{51304262-5804-4992-A8EE-326FB98ED31C}"/>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53" name="Can 141">
                <a:extLst>
                  <a:ext uri="{FF2B5EF4-FFF2-40B4-BE49-F238E27FC236}">
                    <a16:creationId xmlns:a16="http://schemas.microsoft.com/office/drawing/2014/main" id="{91BBDA85-E621-4F18-A7C0-CAC6C9D51EED}"/>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grpSp>
        <p:nvGrpSpPr>
          <p:cNvPr id="69" name="Group 68">
            <a:extLst>
              <a:ext uri="{FF2B5EF4-FFF2-40B4-BE49-F238E27FC236}">
                <a16:creationId xmlns:a16="http://schemas.microsoft.com/office/drawing/2014/main" id="{D2F6C8F7-3394-47F7-8A2C-F664A2F41B53}"/>
              </a:ext>
            </a:extLst>
          </p:cNvPr>
          <p:cNvGrpSpPr/>
          <p:nvPr/>
        </p:nvGrpSpPr>
        <p:grpSpPr>
          <a:xfrm>
            <a:off x="4628028" y="4793994"/>
            <a:ext cx="960791" cy="203750"/>
            <a:chOff x="4313237" y="5582348"/>
            <a:chExt cx="1306743" cy="277114"/>
          </a:xfrm>
        </p:grpSpPr>
        <p:grpSp>
          <p:nvGrpSpPr>
            <p:cNvPr id="70" name="Group 69">
              <a:extLst>
                <a:ext uri="{FF2B5EF4-FFF2-40B4-BE49-F238E27FC236}">
                  <a16:creationId xmlns:a16="http://schemas.microsoft.com/office/drawing/2014/main" id="{CD07332D-4F92-49C7-8EA8-776078BD957B}"/>
                </a:ext>
              </a:extLst>
            </p:cNvPr>
            <p:cNvGrpSpPr/>
            <p:nvPr/>
          </p:nvGrpSpPr>
          <p:grpSpPr>
            <a:xfrm>
              <a:off x="4387586" y="5582348"/>
              <a:ext cx="602070" cy="223776"/>
              <a:chOff x="621719" y="4712770"/>
              <a:chExt cx="1904166" cy="707737"/>
            </a:xfrm>
          </p:grpSpPr>
          <p:sp>
            <p:nvSpPr>
              <p:cNvPr id="91" name="Can 179">
                <a:extLst>
                  <a:ext uri="{FF2B5EF4-FFF2-40B4-BE49-F238E27FC236}">
                    <a16:creationId xmlns:a16="http://schemas.microsoft.com/office/drawing/2014/main" id="{D1632AF8-937C-44FE-965C-CA8B260D8372}"/>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92" name="Can 180">
                <a:extLst>
                  <a:ext uri="{FF2B5EF4-FFF2-40B4-BE49-F238E27FC236}">
                    <a16:creationId xmlns:a16="http://schemas.microsoft.com/office/drawing/2014/main" id="{2A2ADFAC-198F-4029-9B40-334BF9AEA5CF}"/>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93" name="Can 181">
                <a:extLst>
                  <a:ext uri="{FF2B5EF4-FFF2-40B4-BE49-F238E27FC236}">
                    <a16:creationId xmlns:a16="http://schemas.microsoft.com/office/drawing/2014/main" id="{E7866AE5-8E5C-4D2D-A8E4-64BE107CFE99}"/>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71" name="Group 70">
              <a:extLst>
                <a:ext uri="{FF2B5EF4-FFF2-40B4-BE49-F238E27FC236}">
                  <a16:creationId xmlns:a16="http://schemas.microsoft.com/office/drawing/2014/main" id="{62B0D82F-B64D-4523-A273-C10C6D2D006B}"/>
                </a:ext>
              </a:extLst>
            </p:cNvPr>
            <p:cNvGrpSpPr/>
            <p:nvPr/>
          </p:nvGrpSpPr>
          <p:grpSpPr>
            <a:xfrm>
              <a:off x="4353433" y="5611941"/>
              <a:ext cx="602070" cy="223776"/>
              <a:chOff x="621719" y="4712770"/>
              <a:chExt cx="1904166" cy="707737"/>
            </a:xfrm>
          </p:grpSpPr>
          <p:sp>
            <p:nvSpPr>
              <p:cNvPr id="88" name="Can 176">
                <a:extLst>
                  <a:ext uri="{FF2B5EF4-FFF2-40B4-BE49-F238E27FC236}">
                    <a16:creationId xmlns:a16="http://schemas.microsoft.com/office/drawing/2014/main" id="{3F7DA1A6-0E4F-446B-85B9-03CF95BE38F5}"/>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89" name="Can 177">
                <a:extLst>
                  <a:ext uri="{FF2B5EF4-FFF2-40B4-BE49-F238E27FC236}">
                    <a16:creationId xmlns:a16="http://schemas.microsoft.com/office/drawing/2014/main" id="{798223A1-A85C-4A26-BFDF-B265E35C88E4}"/>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90" name="Can 178">
                <a:extLst>
                  <a:ext uri="{FF2B5EF4-FFF2-40B4-BE49-F238E27FC236}">
                    <a16:creationId xmlns:a16="http://schemas.microsoft.com/office/drawing/2014/main" id="{E2FE8A6D-885C-4C33-8173-D03408CEB648}"/>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72" name="Group 71">
              <a:extLst>
                <a:ext uri="{FF2B5EF4-FFF2-40B4-BE49-F238E27FC236}">
                  <a16:creationId xmlns:a16="http://schemas.microsoft.com/office/drawing/2014/main" id="{073F7DF3-C821-4594-BE90-279AD07146DD}"/>
                </a:ext>
              </a:extLst>
            </p:cNvPr>
            <p:cNvGrpSpPr/>
            <p:nvPr/>
          </p:nvGrpSpPr>
          <p:grpSpPr>
            <a:xfrm>
              <a:off x="4313237" y="5635686"/>
              <a:ext cx="602070" cy="223776"/>
              <a:chOff x="621719" y="4712770"/>
              <a:chExt cx="1904166" cy="707737"/>
            </a:xfrm>
          </p:grpSpPr>
          <p:sp>
            <p:nvSpPr>
              <p:cNvPr id="85" name="Can 173">
                <a:extLst>
                  <a:ext uri="{FF2B5EF4-FFF2-40B4-BE49-F238E27FC236}">
                    <a16:creationId xmlns:a16="http://schemas.microsoft.com/office/drawing/2014/main" id="{C0894170-C1F5-46FA-A207-A03BD5434969}"/>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86" name="Can 174">
                <a:extLst>
                  <a:ext uri="{FF2B5EF4-FFF2-40B4-BE49-F238E27FC236}">
                    <a16:creationId xmlns:a16="http://schemas.microsoft.com/office/drawing/2014/main" id="{B80DD528-FA1F-4E3F-8C9B-FF871716E0D9}"/>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87" name="Can 175">
                <a:extLst>
                  <a:ext uri="{FF2B5EF4-FFF2-40B4-BE49-F238E27FC236}">
                    <a16:creationId xmlns:a16="http://schemas.microsoft.com/office/drawing/2014/main" id="{9E97882C-51B8-46A1-99AE-E882205FC66D}"/>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73" name="Group 72">
              <a:extLst>
                <a:ext uri="{FF2B5EF4-FFF2-40B4-BE49-F238E27FC236}">
                  <a16:creationId xmlns:a16="http://schemas.microsoft.com/office/drawing/2014/main" id="{EA728512-9268-4DEF-BE5A-43F1C51C144A}"/>
                </a:ext>
              </a:extLst>
            </p:cNvPr>
            <p:cNvGrpSpPr/>
            <p:nvPr/>
          </p:nvGrpSpPr>
          <p:grpSpPr>
            <a:xfrm>
              <a:off x="5017910" y="5582348"/>
              <a:ext cx="602070" cy="223776"/>
              <a:chOff x="621719" y="4712770"/>
              <a:chExt cx="1904166" cy="707737"/>
            </a:xfrm>
          </p:grpSpPr>
          <p:sp>
            <p:nvSpPr>
              <p:cNvPr id="82" name="Can 170">
                <a:extLst>
                  <a:ext uri="{FF2B5EF4-FFF2-40B4-BE49-F238E27FC236}">
                    <a16:creationId xmlns:a16="http://schemas.microsoft.com/office/drawing/2014/main" id="{90FF2783-C812-4D49-96FB-048F094D702E}"/>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83" name="Can 171">
                <a:extLst>
                  <a:ext uri="{FF2B5EF4-FFF2-40B4-BE49-F238E27FC236}">
                    <a16:creationId xmlns:a16="http://schemas.microsoft.com/office/drawing/2014/main" id="{26BACB1A-D36D-4593-A628-96C44759192D}"/>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84" name="Can 172">
                <a:extLst>
                  <a:ext uri="{FF2B5EF4-FFF2-40B4-BE49-F238E27FC236}">
                    <a16:creationId xmlns:a16="http://schemas.microsoft.com/office/drawing/2014/main" id="{5F6EC584-11FC-4B78-B354-83E55005319F}"/>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74" name="Group 73">
              <a:extLst>
                <a:ext uri="{FF2B5EF4-FFF2-40B4-BE49-F238E27FC236}">
                  <a16:creationId xmlns:a16="http://schemas.microsoft.com/office/drawing/2014/main" id="{12EA746D-07BB-4577-8D4B-63FD72140891}"/>
                </a:ext>
              </a:extLst>
            </p:cNvPr>
            <p:cNvGrpSpPr/>
            <p:nvPr/>
          </p:nvGrpSpPr>
          <p:grpSpPr>
            <a:xfrm>
              <a:off x="4983757" y="5611941"/>
              <a:ext cx="602070" cy="223776"/>
              <a:chOff x="621719" y="4712770"/>
              <a:chExt cx="1904166" cy="707737"/>
            </a:xfrm>
          </p:grpSpPr>
          <p:sp>
            <p:nvSpPr>
              <p:cNvPr id="79" name="Can 167">
                <a:extLst>
                  <a:ext uri="{FF2B5EF4-FFF2-40B4-BE49-F238E27FC236}">
                    <a16:creationId xmlns:a16="http://schemas.microsoft.com/office/drawing/2014/main" id="{171262DF-2EC8-40E0-9715-6151465BE1A2}"/>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80" name="Can 168">
                <a:extLst>
                  <a:ext uri="{FF2B5EF4-FFF2-40B4-BE49-F238E27FC236}">
                    <a16:creationId xmlns:a16="http://schemas.microsoft.com/office/drawing/2014/main" id="{21654285-C9D9-43CC-A017-0D7FCF255619}"/>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81" name="Can 169">
                <a:extLst>
                  <a:ext uri="{FF2B5EF4-FFF2-40B4-BE49-F238E27FC236}">
                    <a16:creationId xmlns:a16="http://schemas.microsoft.com/office/drawing/2014/main" id="{10A99EBD-9666-4BAB-8642-95E807944687}"/>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75" name="Group 74">
              <a:extLst>
                <a:ext uri="{FF2B5EF4-FFF2-40B4-BE49-F238E27FC236}">
                  <a16:creationId xmlns:a16="http://schemas.microsoft.com/office/drawing/2014/main" id="{EE014DB7-4E31-4E4A-A822-0C71A623CF15}"/>
                </a:ext>
              </a:extLst>
            </p:cNvPr>
            <p:cNvGrpSpPr/>
            <p:nvPr/>
          </p:nvGrpSpPr>
          <p:grpSpPr>
            <a:xfrm>
              <a:off x="4943561" y="5635686"/>
              <a:ext cx="602070" cy="223776"/>
              <a:chOff x="621719" y="4712770"/>
              <a:chExt cx="1904166" cy="707737"/>
            </a:xfrm>
          </p:grpSpPr>
          <p:sp>
            <p:nvSpPr>
              <p:cNvPr id="76" name="Can 164">
                <a:extLst>
                  <a:ext uri="{FF2B5EF4-FFF2-40B4-BE49-F238E27FC236}">
                    <a16:creationId xmlns:a16="http://schemas.microsoft.com/office/drawing/2014/main" id="{1E9E331F-7711-4342-93B3-E4A9400F871B}"/>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77" name="Can 165">
                <a:extLst>
                  <a:ext uri="{FF2B5EF4-FFF2-40B4-BE49-F238E27FC236}">
                    <a16:creationId xmlns:a16="http://schemas.microsoft.com/office/drawing/2014/main" id="{05BD1E1D-6A84-448C-838D-EC8140CEA515}"/>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78" name="Can 166">
                <a:extLst>
                  <a:ext uri="{FF2B5EF4-FFF2-40B4-BE49-F238E27FC236}">
                    <a16:creationId xmlns:a16="http://schemas.microsoft.com/office/drawing/2014/main" id="{62E249CF-F5D4-4DE9-A980-D8C48DD1A46F}"/>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grpSp>
        <p:nvGrpSpPr>
          <p:cNvPr id="94" name="Group 93">
            <a:extLst>
              <a:ext uri="{FF2B5EF4-FFF2-40B4-BE49-F238E27FC236}">
                <a16:creationId xmlns:a16="http://schemas.microsoft.com/office/drawing/2014/main" id="{F6B44F21-1DA9-4E4B-A9B9-D4D165DE75F5}"/>
              </a:ext>
            </a:extLst>
          </p:cNvPr>
          <p:cNvGrpSpPr/>
          <p:nvPr/>
        </p:nvGrpSpPr>
        <p:grpSpPr>
          <a:xfrm>
            <a:off x="4628028" y="4621686"/>
            <a:ext cx="960791" cy="203750"/>
            <a:chOff x="4313237" y="5582348"/>
            <a:chExt cx="1306743" cy="277114"/>
          </a:xfrm>
        </p:grpSpPr>
        <p:grpSp>
          <p:nvGrpSpPr>
            <p:cNvPr id="95" name="Group 94">
              <a:extLst>
                <a:ext uri="{FF2B5EF4-FFF2-40B4-BE49-F238E27FC236}">
                  <a16:creationId xmlns:a16="http://schemas.microsoft.com/office/drawing/2014/main" id="{56B1755A-D3CA-4266-8AF9-174C5DD9C383}"/>
                </a:ext>
              </a:extLst>
            </p:cNvPr>
            <p:cNvGrpSpPr/>
            <p:nvPr/>
          </p:nvGrpSpPr>
          <p:grpSpPr>
            <a:xfrm>
              <a:off x="4387586" y="5582348"/>
              <a:ext cx="602070" cy="223776"/>
              <a:chOff x="621719" y="4712770"/>
              <a:chExt cx="1904166" cy="707737"/>
            </a:xfrm>
          </p:grpSpPr>
          <p:sp>
            <p:nvSpPr>
              <p:cNvPr id="116" name="Can 204">
                <a:extLst>
                  <a:ext uri="{FF2B5EF4-FFF2-40B4-BE49-F238E27FC236}">
                    <a16:creationId xmlns:a16="http://schemas.microsoft.com/office/drawing/2014/main" id="{E7842DE8-C9C9-4F4E-8F03-6F29AC7CAC14}"/>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117" name="Can 205">
                <a:extLst>
                  <a:ext uri="{FF2B5EF4-FFF2-40B4-BE49-F238E27FC236}">
                    <a16:creationId xmlns:a16="http://schemas.microsoft.com/office/drawing/2014/main" id="{D9641DBF-CF30-489E-AD92-EE6EAD2DD4E6}"/>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118" name="Can 206">
                <a:extLst>
                  <a:ext uri="{FF2B5EF4-FFF2-40B4-BE49-F238E27FC236}">
                    <a16:creationId xmlns:a16="http://schemas.microsoft.com/office/drawing/2014/main" id="{81556D60-F078-4E9B-8162-7403DD733361}"/>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96" name="Group 95">
              <a:extLst>
                <a:ext uri="{FF2B5EF4-FFF2-40B4-BE49-F238E27FC236}">
                  <a16:creationId xmlns:a16="http://schemas.microsoft.com/office/drawing/2014/main" id="{32794DDE-89E4-43BA-A435-79CB940B1959}"/>
                </a:ext>
              </a:extLst>
            </p:cNvPr>
            <p:cNvGrpSpPr/>
            <p:nvPr/>
          </p:nvGrpSpPr>
          <p:grpSpPr>
            <a:xfrm>
              <a:off x="4353433" y="5611941"/>
              <a:ext cx="602070" cy="223776"/>
              <a:chOff x="621719" y="4712770"/>
              <a:chExt cx="1904166" cy="707737"/>
            </a:xfrm>
          </p:grpSpPr>
          <p:sp>
            <p:nvSpPr>
              <p:cNvPr id="113" name="Can 201">
                <a:extLst>
                  <a:ext uri="{FF2B5EF4-FFF2-40B4-BE49-F238E27FC236}">
                    <a16:creationId xmlns:a16="http://schemas.microsoft.com/office/drawing/2014/main" id="{5107CDA2-D01F-4076-93FA-3511EA764432}"/>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114" name="Can 202">
                <a:extLst>
                  <a:ext uri="{FF2B5EF4-FFF2-40B4-BE49-F238E27FC236}">
                    <a16:creationId xmlns:a16="http://schemas.microsoft.com/office/drawing/2014/main" id="{02215945-DE8F-4FE6-A28F-7A61A34DF457}"/>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115" name="Can 203">
                <a:extLst>
                  <a:ext uri="{FF2B5EF4-FFF2-40B4-BE49-F238E27FC236}">
                    <a16:creationId xmlns:a16="http://schemas.microsoft.com/office/drawing/2014/main" id="{75DC623B-6D27-4316-8937-DBD9AEA3DCE5}"/>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97" name="Group 96">
              <a:extLst>
                <a:ext uri="{FF2B5EF4-FFF2-40B4-BE49-F238E27FC236}">
                  <a16:creationId xmlns:a16="http://schemas.microsoft.com/office/drawing/2014/main" id="{597E0ED4-903D-4F6F-AFC7-A23A3BFAE207}"/>
                </a:ext>
              </a:extLst>
            </p:cNvPr>
            <p:cNvGrpSpPr/>
            <p:nvPr/>
          </p:nvGrpSpPr>
          <p:grpSpPr>
            <a:xfrm>
              <a:off x="4313237" y="5635686"/>
              <a:ext cx="602070" cy="223776"/>
              <a:chOff x="621719" y="4712770"/>
              <a:chExt cx="1904166" cy="707737"/>
            </a:xfrm>
          </p:grpSpPr>
          <p:sp>
            <p:nvSpPr>
              <p:cNvPr id="110" name="Can 198">
                <a:extLst>
                  <a:ext uri="{FF2B5EF4-FFF2-40B4-BE49-F238E27FC236}">
                    <a16:creationId xmlns:a16="http://schemas.microsoft.com/office/drawing/2014/main" id="{EDE971AC-21EF-4D46-B79A-BB573628C685}"/>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111" name="Can 199">
                <a:extLst>
                  <a:ext uri="{FF2B5EF4-FFF2-40B4-BE49-F238E27FC236}">
                    <a16:creationId xmlns:a16="http://schemas.microsoft.com/office/drawing/2014/main" id="{97C77A63-FD88-4989-A33C-B078107D205B}"/>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112" name="Can 200">
                <a:extLst>
                  <a:ext uri="{FF2B5EF4-FFF2-40B4-BE49-F238E27FC236}">
                    <a16:creationId xmlns:a16="http://schemas.microsoft.com/office/drawing/2014/main" id="{1E119CEF-3E1D-4FA3-9759-BBF5060FB1A3}"/>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98" name="Group 97">
              <a:extLst>
                <a:ext uri="{FF2B5EF4-FFF2-40B4-BE49-F238E27FC236}">
                  <a16:creationId xmlns:a16="http://schemas.microsoft.com/office/drawing/2014/main" id="{AAB1D474-03E9-4598-B11E-2B8E20989B76}"/>
                </a:ext>
              </a:extLst>
            </p:cNvPr>
            <p:cNvGrpSpPr/>
            <p:nvPr/>
          </p:nvGrpSpPr>
          <p:grpSpPr>
            <a:xfrm>
              <a:off x="5017910" y="5582348"/>
              <a:ext cx="602070" cy="223776"/>
              <a:chOff x="621719" y="4712770"/>
              <a:chExt cx="1904166" cy="707737"/>
            </a:xfrm>
          </p:grpSpPr>
          <p:sp>
            <p:nvSpPr>
              <p:cNvPr id="107" name="Can 195">
                <a:extLst>
                  <a:ext uri="{FF2B5EF4-FFF2-40B4-BE49-F238E27FC236}">
                    <a16:creationId xmlns:a16="http://schemas.microsoft.com/office/drawing/2014/main" id="{5061A3AE-B9F9-4EA9-9E86-1C7B130873E3}"/>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108" name="Can 196">
                <a:extLst>
                  <a:ext uri="{FF2B5EF4-FFF2-40B4-BE49-F238E27FC236}">
                    <a16:creationId xmlns:a16="http://schemas.microsoft.com/office/drawing/2014/main" id="{BB9E2BE7-F852-4C0E-9DD9-3B9979A69DA6}"/>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109" name="Can 197">
                <a:extLst>
                  <a:ext uri="{FF2B5EF4-FFF2-40B4-BE49-F238E27FC236}">
                    <a16:creationId xmlns:a16="http://schemas.microsoft.com/office/drawing/2014/main" id="{B4D3D66C-25F2-4A4B-8ECD-27F1D8F9C715}"/>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99" name="Group 98">
              <a:extLst>
                <a:ext uri="{FF2B5EF4-FFF2-40B4-BE49-F238E27FC236}">
                  <a16:creationId xmlns:a16="http://schemas.microsoft.com/office/drawing/2014/main" id="{1595F2ED-E07E-497A-97CA-76B2493CC2CE}"/>
                </a:ext>
              </a:extLst>
            </p:cNvPr>
            <p:cNvGrpSpPr/>
            <p:nvPr/>
          </p:nvGrpSpPr>
          <p:grpSpPr>
            <a:xfrm>
              <a:off x="4983757" y="5611941"/>
              <a:ext cx="602070" cy="223776"/>
              <a:chOff x="621719" y="4712770"/>
              <a:chExt cx="1904166" cy="707737"/>
            </a:xfrm>
          </p:grpSpPr>
          <p:sp>
            <p:nvSpPr>
              <p:cNvPr id="104" name="Can 192">
                <a:extLst>
                  <a:ext uri="{FF2B5EF4-FFF2-40B4-BE49-F238E27FC236}">
                    <a16:creationId xmlns:a16="http://schemas.microsoft.com/office/drawing/2014/main" id="{435962BB-AEA3-4AA5-B9B3-B2E7BC6EF910}"/>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105" name="Can 193">
                <a:extLst>
                  <a:ext uri="{FF2B5EF4-FFF2-40B4-BE49-F238E27FC236}">
                    <a16:creationId xmlns:a16="http://schemas.microsoft.com/office/drawing/2014/main" id="{217B5600-C72D-4C6A-ACF7-F57D93DCF0A5}"/>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106" name="Can 194">
                <a:extLst>
                  <a:ext uri="{FF2B5EF4-FFF2-40B4-BE49-F238E27FC236}">
                    <a16:creationId xmlns:a16="http://schemas.microsoft.com/office/drawing/2014/main" id="{3268BFF9-57F7-4ADC-AF81-3D40C7493C6E}"/>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100" name="Group 99">
              <a:extLst>
                <a:ext uri="{FF2B5EF4-FFF2-40B4-BE49-F238E27FC236}">
                  <a16:creationId xmlns:a16="http://schemas.microsoft.com/office/drawing/2014/main" id="{25ECBBA9-9755-4EC7-978B-4DFE0A5D6AAD}"/>
                </a:ext>
              </a:extLst>
            </p:cNvPr>
            <p:cNvGrpSpPr/>
            <p:nvPr/>
          </p:nvGrpSpPr>
          <p:grpSpPr>
            <a:xfrm>
              <a:off x="4943561" y="5635686"/>
              <a:ext cx="602070" cy="223776"/>
              <a:chOff x="621719" y="4712770"/>
              <a:chExt cx="1904166" cy="707737"/>
            </a:xfrm>
          </p:grpSpPr>
          <p:sp>
            <p:nvSpPr>
              <p:cNvPr id="101" name="Can 189">
                <a:extLst>
                  <a:ext uri="{FF2B5EF4-FFF2-40B4-BE49-F238E27FC236}">
                    <a16:creationId xmlns:a16="http://schemas.microsoft.com/office/drawing/2014/main" id="{6FF84E58-738E-4B3D-998C-ED98CC11BF64}"/>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102" name="Can 190">
                <a:extLst>
                  <a:ext uri="{FF2B5EF4-FFF2-40B4-BE49-F238E27FC236}">
                    <a16:creationId xmlns:a16="http://schemas.microsoft.com/office/drawing/2014/main" id="{4EC62BF3-B406-49D4-AA74-8CD3D8AFA247}"/>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103" name="Can 191">
                <a:extLst>
                  <a:ext uri="{FF2B5EF4-FFF2-40B4-BE49-F238E27FC236}">
                    <a16:creationId xmlns:a16="http://schemas.microsoft.com/office/drawing/2014/main" id="{03DDD238-EF79-4D13-AC64-530ADC3639F5}"/>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grpSp>
        <p:nvGrpSpPr>
          <p:cNvPr id="119" name="Group 118">
            <a:extLst>
              <a:ext uri="{FF2B5EF4-FFF2-40B4-BE49-F238E27FC236}">
                <a16:creationId xmlns:a16="http://schemas.microsoft.com/office/drawing/2014/main" id="{A0707DE0-29D6-4858-BE32-E4808753207A}"/>
              </a:ext>
            </a:extLst>
          </p:cNvPr>
          <p:cNvGrpSpPr/>
          <p:nvPr/>
        </p:nvGrpSpPr>
        <p:grpSpPr>
          <a:xfrm>
            <a:off x="6140744" y="4958389"/>
            <a:ext cx="960791" cy="203750"/>
            <a:chOff x="4313237" y="5582348"/>
            <a:chExt cx="1306743" cy="277114"/>
          </a:xfrm>
        </p:grpSpPr>
        <p:grpSp>
          <p:nvGrpSpPr>
            <p:cNvPr id="120" name="Group 119">
              <a:extLst>
                <a:ext uri="{FF2B5EF4-FFF2-40B4-BE49-F238E27FC236}">
                  <a16:creationId xmlns:a16="http://schemas.microsoft.com/office/drawing/2014/main" id="{576FBE59-D7D9-4DEF-8317-F9DC1805E03D}"/>
                </a:ext>
              </a:extLst>
            </p:cNvPr>
            <p:cNvGrpSpPr/>
            <p:nvPr/>
          </p:nvGrpSpPr>
          <p:grpSpPr>
            <a:xfrm>
              <a:off x="4387586" y="5582348"/>
              <a:ext cx="602070" cy="223776"/>
              <a:chOff x="621719" y="4712770"/>
              <a:chExt cx="1904166" cy="707737"/>
            </a:xfrm>
          </p:grpSpPr>
          <p:sp>
            <p:nvSpPr>
              <p:cNvPr id="141" name="Can 229">
                <a:extLst>
                  <a:ext uri="{FF2B5EF4-FFF2-40B4-BE49-F238E27FC236}">
                    <a16:creationId xmlns:a16="http://schemas.microsoft.com/office/drawing/2014/main" id="{16BADD3E-FC77-4B88-AA6A-549C00C90A12}"/>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142" name="Can 230">
                <a:extLst>
                  <a:ext uri="{FF2B5EF4-FFF2-40B4-BE49-F238E27FC236}">
                    <a16:creationId xmlns:a16="http://schemas.microsoft.com/office/drawing/2014/main" id="{DD2D3619-A3C0-4F20-9F54-AA0BE3CD9B91}"/>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143" name="Can 231">
                <a:extLst>
                  <a:ext uri="{FF2B5EF4-FFF2-40B4-BE49-F238E27FC236}">
                    <a16:creationId xmlns:a16="http://schemas.microsoft.com/office/drawing/2014/main" id="{BFF32F64-E2F0-4051-B3B6-FC0336A4BB75}"/>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121" name="Group 120">
              <a:extLst>
                <a:ext uri="{FF2B5EF4-FFF2-40B4-BE49-F238E27FC236}">
                  <a16:creationId xmlns:a16="http://schemas.microsoft.com/office/drawing/2014/main" id="{ED6575D6-E0AF-4754-9673-62B85B2CE071}"/>
                </a:ext>
              </a:extLst>
            </p:cNvPr>
            <p:cNvGrpSpPr/>
            <p:nvPr/>
          </p:nvGrpSpPr>
          <p:grpSpPr>
            <a:xfrm>
              <a:off x="4353433" y="5611941"/>
              <a:ext cx="602070" cy="223776"/>
              <a:chOff x="621719" y="4712770"/>
              <a:chExt cx="1904166" cy="707737"/>
            </a:xfrm>
          </p:grpSpPr>
          <p:sp>
            <p:nvSpPr>
              <p:cNvPr id="138" name="Can 226">
                <a:extLst>
                  <a:ext uri="{FF2B5EF4-FFF2-40B4-BE49-F238E27FC236}">
                    <a16:creationId xmlns:a16="http://schemas.microsoft.com/office/drawing/2014/main" id="{73AD0C17-E990-40CF-A55C-5D35A71A642D}"/>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139" name="Can 227">
                <a:extLst>
                  <a:ext uri="{FF2B5EF4-FFF2-40B4-BE49-F238E27FC236}">
                    <a16:creationId xmlns:a16="http://schemas.microsoft.com/office/drawing/2014/main" id="{8D3ED05B-94A8-418F-A91D-516E23E22C2D}"/>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140" name="Can 228">
                <a:extLst>
                  <a:ext uri="{FF2B5EF4-FFF2-40B4-BE49-F238E27FC236}">
                    <a16:creationId xmlns:a16="http://schemas.microsoft.com/office/drawing/2014/main" id="{9B06ACC4-7701-42A6-B490-0DC2ECB60DD3}"/>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122" name="Group 121">
              <a:extLst>
                <a:ext uri="{FF2B5EF4-FFF2-40B4-BE49-F238E27FC236}">
                  <a16:creationId xmlns:a16="http://schemas.microsoft.com/office/drawing/2014/main" id="{07A7E39D-D25F-450F-AC6A-3BBABC009E1F}"/>
                </a:ext>
              </a:extLst>
            </p:cNvPr>
            <p:cNvGrpSpPr/>
            <p:nvPr/>
          </p:nvGrpSpPr>
          <p:grpSpPr>
            <a:xfrm>
              <a:off x="4313237" y="5635686"/>
              <a:ext cx="602070" cy="223776"/>
              <a:chOff x="621719" y="4712770"/>
              <a:chExt cx="1904166" cy="707737"/>
            </a:xfrm>
          </p:grpSpPr>
          <p:sp>
            <p:nvSpPr>
              <p:cNvPr id="135" name="Can 223">
                <a:extLst>
                  <a:ext uri="{FF2B5EF4-FFF2-40B4-BE49-F238E27FC236}">
                    <a16:creationId xmlns:a16="http://schemas.microsoft.com/office/drawing/2014/main" id="{51BED4F3-8322-485C-83E8-585A0C020E9E}"/>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136" name="Can 224">
                <a:extLst>
                  <a:ext uri="{FF2B5EF4-FFF2-40B4-BE49-F238E27FC236}">
                    <a16:creationId xmlns:a16="http://schemas.microsoft.com/office/drawing/2014/main" id="{A75F3F3F-4498-4C35-8EAD-747D6DA8BBD1}"/>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137" name="Can 225">
                <a:extLst>
                  <a:ext uri="{FF2B5EF4-FFF2-40B4-BE49-F238E27FC236}">
                    <a16:creationId xmlns:a16="http://schemas.microsoft.com/office/drawing/2014/main" id="{D3C75F4A-6DF5-4FD8-9666-3336D6174A9F}"/>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123" name="Group 122">
              <a:extLst>
                <a:ext uri="{FF2B5EF4-FFF2-40B4-BE49-F238E27FC236}">
                  <a16:creationId xmlns:a16="http://schemas.microsoft.com/office/drawing/2014/main" id="{06ACE2FA-9D29-4B89-8948-BFBAB791492F}"/>
                </a:ext>
              </a:extLst>
            </p:cNvPr>
            <p:cNvGrpSpPr/>
            <p:nvPr/>
          </p:nvGrpSpPr>
          <p:grpSpPr>
            <a:xfrm>
              <a:off x="5017910" y="5582348"/>
              <a:ext cx="602070" cy="223776"/>
              <a:chOff x="621719" y="4712770"/>
              <a:chExt cx="1904166" cy="707737"/>
            </a:xfrm>
          </p:grpSpPr>
          <p:sp>
            <p:nvSpPr>
              <p:cNvPr id="132" name="Can 220">
                <a:extLst>
                  <a:ext uri="{FF2B5EF4-FFF2-40B4-BE49-F238E27FC236}">
                    <a16:creationId xmlns:a16="http://schemas.microsoft.com/office/drawing/2014/main" id="{51602343-C619-49A8-90D9-394E3C8EE029}"/>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133" name="Can 221">
                <a:extLst>
                  <a:ext uri="{FF2B5EF4-FFF2-40B4-BE49-F238E27FC236}">
                    <a16:creationId xmlns:a16="http://schemas.microsoft.com/office/drawing/2014/main" id="{0F5A778B-DC2A-4F5F-B896-34E1BD5FB64A}"/>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134" name="Can 222">
                <a:extLst>
                  <a:ext uri="{FF2B5EF4-FFF2-40B4-BE49-F238E27FC236}">
                    <a16:creationId xmlns:a16="http://schemas.microsoft.com/office/drawing/2014/main" id="{6E3F021C-38F6-44E8-9B81-0C7D1B07589C}"/>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124" name="Group 123">
              <a:extLst>
                <a:ext uri="{FF2B5EF4-FFF2-40B4-BE49-F238E27FC236}">
                  <a16:creationId xmlns:a16="http://schemas.microsoft.com/office/drawing/2014/main" id="{2B8CF9E5-7CB5-444E-8DDB-7B23C6D1EE93}"/>
                </a:ext>
              </a:extLst>
            </p:cNvPr>
            <p:cNvGrpSpPr/>
            <p:nvPr/>
          </p:nvGrpSpPr>
          <p:grpSpPr>
            <a:xfrm>
              <a:off x="4983757" y="5611941"/>
              <a:ext cx="602070" cy="223776"/>
              <a:chOff x="621719" y="4712770"/>
              <a:chExt cx="1904166" cy="707737"/>
            </a:xfrm>
          </p:grpSpPr>
          <p:sp>
            <p:nvSpPr>
              <p:cNvPr id="129" name="Can 217">
                <a:extLst>
                  <a:ext uri="{FF2B5EF4-FFF2-40B4-BE49-F238E27FC236}">
                    <a16:creationId xmlns:a16="http://schemas.microsoft.com/office/drawing/2014/main" id="{EFA2911C-5CE6-4A04-8929-FC0D84B2F36B}"/>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130" name="Can 218">
                <a:extLst>
                  <a:ext uri="{FF2B5EF4-FFF2-40B4-BE49-F238E27FC236}">
                    <a16:creationId xmlns:a16="http://schemas.microsoft.com/office/drawing/2014/main" id="{87E2102C-A2BD-48CC-8733-B7BA1D84B069}"/>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131" name="Can 219">
                <a:extLst>
                  <a:ext uri="{FF2B5EF4-FFF2-40B4-BE49-F238E27FC236}">
                    <a16:creationId xmlns:a16="http://schemas.microsoft.com/office/drawing/2014/main" id="{94960C7B-6F19-4367-8EA8-B97E138BE8BD}"/>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125" name="Group 124">
              <a:extLst>
                <a:ext uri="{FF2B5EF4-FFF2-40B4-BE49-F238E27FC236}">
                  <a16:creationId xmlns:a16="http://schemas.microsoft.com/office/drawing/2014/main" id="{2A98E8E5-4341-47AB-B8E3-27BDA500280F}"/>
                </a:ext>
              </a:extLst>
            </p:cNvPr>
            <p:cNvGrpSpPr/>
            <p:nvPr/>
          </p:nvGrpSpPr>
          <p:grpSpPr>
            <a:xfrm>
              <a:off x="4943561" y="5635686"/>
              <a:ext cx="602070" cy="223776"/>
              <a:chOff x="621719" y="4712770"/>
              <a:chExt cx="1904166" cy="707737"/>
            </a:xfrm>
          </p:grpSpPr>
          <p:sp>
            <p:nvSpPr>
              <p:cNvPr id="126" name="Can 214">
                <a:extLst>
                  <a:ext uri="{FF2B5EF4-FFF2-40B4-BE49-F238E27FC236}">
                    <a16:creationId xmlns:a16="http://schemas.microsoft.com/office/drawing/2014/main" id="{F575ACB3-5B33-437A-AB41-A1809A05D7B4}"/>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127" name="Can 215">
                <a:extLst>
                  <a:ext uri="{FF2B5EF4-FFF2-40B4-BE49-F238E27FC236}">
                    <a16:creationId xmlns:a16="http://schemas.microsoft.com/office/drawing/2014/main" id="{05362ADC-C864-4CB8-84D3-BA60DAA2D211}"/>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128" name="Can 216">
                <a:extLst>
                  <a:ext uri="{FF2B5EF4-FFF2-40B4-BE49-F238E27FC236}">
                    <a16:creationId xmlns:a16="http://schemas.microsoft.com/office/drawing/2014/main" id="{638DDA0F-8C6A-43FD-97BB-F0BF9C886B9A}"/>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grpSp>
        <p:nvGrpSpPr>
          <p:cNvPr id="144" name="Group 143">
            <a:extLst>
              <a:ext uri="{FF2B5EF4-FFF2-40B4-BE49-F238E27FC236}">
                <a16:creationId xmlns:a16="http://schemas.microsoft.com/office/drawing/2014/main" id="{5491A269-D12A-4A2E-B089-13324B4A3EDB}"/>
              </a:ext>
            </a:extLst>
          </p:cNvPr>
          <p:cNvGrpSpPr/>
          <p:nvPr/>
        </p:nvGrpSpPr>
        <p:grpSpPr>
          <a:xfrm>
            <a:off x="6140744" y="4793994"/>
            <a:ext cx="960791" cy="203750"/>
            <a:chOff x="4313237" y="5582348"/>
            <a:chExt cx="1306743" cy="277114"/>
          </a:xfrm>
        </p:grpSpPr>
        <p:grpSp>
          <p:nvGrpSpPr>
            <p:cNvPr id="145" name="Group 144">
              <a:extLst>
                <a:ext uri="{FF2B5EF4-FFF2-40B4-BE49-F238E27FC236}">
                  <a16:creationId xmlns:a16="http://schemas.microsoft.com/office/drawing/2014/main" id="{A60BF563-854C-42DE-B4C9-A735548495E5}"/>
                </a:ext>
              </a:extLst>
            </p:cNvPr>
            <p:cNvGrpSpPr/>
            <p:nvPr/>
          </p:nvGrpSpPr>
          <p:grpSpPr>
            <a:xfrm>
              <a:off x="4387586" y="5582348"/>
              <a:ext cx="602070" cy="223776"/>
              <a:chOff x="621719" y="4712770"/>
              <a:chExt cx="1904166" cy="707737"/>
            </a:xfrm>
          </p:grpSpPr>
          <p:sp>
            <p:nvSpPr>
              <p:cNvPr id="166" name="Can 254">
                <a:extLst>
                  <a:ext uri="{FF2B5EF4-FFF2-40B4-BE49-F238E27FC236}">
                    <a16:creationId xmlns:a16="http://schemas.microsoft.com/office/drawing/2014/main" id="{79685C98-DDC0-479B-A562-99C85380010C}"/>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167" name="Can 255">
                <a:extLst>
                  <a:ext uri="{FF2B5EF4-FFF2-40B4-BE49-F238E27FC236}">
                    <a16:creationId xmlns:a16="http://schemas.microsoft.com/office/drawing/2014/main" id="{5264609D-DA40-4072-94AE-1F06DBD501C2}"/>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168" name="Can 256">
                <a:extLst>
                  <a:ext uri="{FF2B5EF4-FFF2-40B4-BE49-F238E27FC236}">
                    <a16:creationId xmlns:a16="http://schemas.microsoft.com/office/drawing/2014/main" id="{DE356A9D-0238-4855-A69E-C78A1E13B069}"/>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146" name="Group 145">
              <a:extLst>
                <a:ext uri="{FF2B5EF4-FFF2-40B4-BE49-F238E27FC236}">
                  <a16:creationId xmlns:a16="http://schemas.microsoft.com/office/drawing/2014/main" id="{C44B5B2A-ACAF-4AB7-A0CC-3A73879754BB}"/>
                </a:ext>
              </a:extLst>
            </p:cNvPr>
            <p:cNvGrpSpPr/>
            <p:nvPr/>
          </p:nvGrpSpPr>
          <p:grpSpPr>
            <a:xfrm>
              <a:off x="4353433" y="5611941"/>
              <a:ext cx="602070" cy="223776"/>
              <a:chOff x="621719" y="4712770"/>
              <a:chExt cx="1904166" cy="707737"/>
            </a:xfrm>
          </p:grpSpPr>
          <p:sp>
            <p:nvSpPr>
              <p:cNvPr id="163" name="Can 251">
                <a:extLst>
                  <a:ext uri="{FF2B5EF4-FFF2-40B4-BE49-F238E27FC236}">
                    <a16:creationId xmlns:a16="http://schemas.microsoft.com/office/drawing/2014/main" id="{5835EA38-0C3E-4981-A8AE-DD362656415D}"/>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164" name="Can 252">
                <a:extLst>
                  <a:ext uri="{FF2B5EF4-FFF2-40B4-BE49-F238E27FC236}">
                    <a16:creationId xmlns:a16="http://schemas.microsoft.com/office/drawing/2014/main" id="{9E7A5223-DE0B-4CC1-9A58-F0ADC8AC00BF}"/>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165" name="Can 253">
                <a:extLst>
                  <a:ext uri="{FF2B5EF4-FFF2-40B4-BE49-F238E27FC236}">
                    <a16:creationId xmlns:a16="http://schemas.microsoft.com/office/drawing/2014/main" id="{C043281B-85B4-4011-B853-358CFB4426FD}"/>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147" name="Group 146">
              <a:extLst>
                <a:ext uri="{FF2B5EF4-FFF2-40B4-BE49-F238E27FC236}">
                  <a16:creationId xmlns:a16="http://schemas.microsoft.com/office/drawing/2014/main" id="{74EE621F-3859-46AD-9B30-A17EF005DAA3}"/>
                </a:ext>
              </a:extLst>
            </p:cNvPr>
            <p:cNvGrpSpPr/>
            <p:nvPr/>
          </p:nvGrpSpPr>
          <p:grpSpPr>
            <a:xfrm>
              <a:off x="4313237" y="5635686"/>
              <a:ext cx="602070" cy="223776"/>
              <a:chOff x="621719" y="4712770"/>
              <a:chExt cx="1904166" cy="707737"/>
            </a:xfrm>
          </p:grpSpPr>
          <p:sp>
            <p:nvSpPr>
              <p:cNvPr id="160" name="Can 248">
                <a:extLst>
                  <a:ext uri="{FF2B5EF4-FFF2-40B4-BE49-F238E27FC236}">
                    <a16:creationId xmlns:a16="http://schemas.microsoft.com/office/drawing/2014/main" id="{8415EC9D-2C52-4C58-AC0D-ECE6DD83FC99}"/>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161" name="Can 249">
                <a:extLst>
                  <a:ext uri="{FF2B5EF4-FFF2-40B4-BE49-F238E27FC236}">
                    <a16:creationId xmlns:a16="http://schemas.microsoft.com/office/drawing/2014/main" id="{E7F3F9BE-1BF1-4E73-A33E-1A3C88296197}"/>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162" name="Can 250">
                <a:extLst>
                  <a:ext uri="{FF2B5EF4-FFF2-40B4-BE49-F238E27FC236}">
                    <a16:creationId xmlns:a16="http://schemas.microsoft.com/office/drawing/2014/main" id="{D207448B-A75A-4EFD-AE64-F570A29E023D}"/>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148" name="Group 147">
              <a:extLst>
                <a:ext uri="{FF2B5EF4-FFF2-40B4-BE49-F238E27FC236}">
                  <a16:creationId xmlns:a16="http://schemas.microsoft.com/office/drawing/2014/main" id="{906589A4-CA53-4FD7-A29C-13788A4A8AFD}"/>
                </a:ext>
              </a:extLst>
            </p:cNvPr>
            <p:cNvGrpSpPr/>
            <p:nvPr/>
          </p:nvGrpSpPr>
          <p:grpSpPr>
            <a:xfrm>
              <a:off x="5017910" y="5582348"/>
              <a:ext cx="602070" cy="223776"/>
              <a:chOff x="621719" y="4712770"/>
              <a:chExt cx="1904166" cy="707737"/>
            </a:xfrm>
          </p:grpSpPr>
          <p:sp>
            <p:nvSpPr>
              <p:cNvPr id="157" name="Can 245">
                <a:extLst>
                  <a:ext uri="{FF2B5EF4-FFF2-40B4-BE49-F238E27FC236}">
                    <a16:creationId xmlns:a16="http://schemas.microsoft.com/office/drawing/2014/main" id="{FD441539-BAFA-42D6-8FC1-D0D4D0DD97A3}"/>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158" name="Can 246">
                <a:extLst>
                  <a:ext uri="{FF2B5EF4-FFF2-40B4-BE49-F238E27FC236}">
                    <a16:creationId xmlns:a16="http://schemas.microsoft.com/office/drawing/2014/main" id="{78178011-43C8-4B4C-BD69-F6DCAAD4AC2B}"/>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159" name="Can 247">
                <a:extLst>
                  <a:ext uri="{FF2B5EF4-FFF2-40B4-BE49-F238E27FC236}">
                    <a16:creationId xmlns:a16="http://schemas.microsoft.com/office/drawing/2014/main" id="{70FD4B5B-DE60-4085-88A9-B240A43502B2}"/>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149" name="Group 148">
              <a:extLst>
                <a:ext uri="{FF2B5EF4-FFF2-40B4-BE49-F238E27FC236}">
                  <a16:creationId xmlns:a16="http://schemas.microsoft.com/office/drawing/2014/main" id="{57BD7E5E-16B3-4DAA-8667-E85CF5E30D04}"/>
                </a:ext>
              </a:extLst>
            </p:cNvPr>
            <p:cNvGrpSpPr/>
            <p:nvPr/>
          </p:nvGrpSpPr>
          <p:grpSpPr>
            <a:xfrm>
              <a:off x="4983757" y="5611941"/>
              <a:ext cx="602070" cy="223776"/>
              <a:chOff x="621719" y="4712770"/>
              <a:chExt cx="1904166" cy="707737"/>
            </a:xfrm>
          </p:grpSpPr>
          <p:sp>
            <p:nvSpPr>
              <p:cNvPr id="154" name="Can 242">
                <a:extLst>
                  <a:ext uri="{FF2B5EF4-FFF2-40B4-BE49-F238E27FC236}">
                    <a16:creationId xmlns:a16="http://schemas.microsoft.com/office/drawing/2014/main" id="{B48311A8-BEFE-4262-AA83-5F80D34119D9}"/>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155" name="Can 243">
                <a:extLst>
                  <a:ext uri="{FF2B5EF4-FFF2-40B4-BE49-F238E27FC236}">
                    <a16:creationId xmlns:a16="http://schemas.microsoft.com/office/drawing/2014/main" id="{6544052B-1C68-47BE-A601-41E3DEE8C4C8}"/>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156" name="Can 244">
                <a:extLst>
                  <a:ext uri="{FF2B5EF4-FFF2-40B4-BE49-F238E27FC236}">
                    <a16:creationId xmlns:a16="http://schemas.microsoft.com/office/drawing/2014/main" id="{A8B28C1B-AD3F-4432-944F-45E8E11FD446}"/>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150" name="Group 149">
              <a:extLst>
                <a:ext uri="{FF2B5EF4-FFF2-40B4-BE49-F238E27FC236}">
                  <a16:creationId xmlns:a16="http://schemas.microsoft.com/office/drawing/2014/main" id="{4EC37580-5CAE-478A-B0D0-5A4F3D9108FB}"/>
                </a:ext>
              </a:extLst>
            </p:cNvPr>
            <p:cNvGrpSpPr/>
            <p:nvPr/>
          </p:nvGrpSpPr>
          <p:grpSpPr>
            <a:xfrm>
              <a:off x="4943561" y="5635686"/>
              <a:ext cx="602070" cy="223776"/>
              <a:chOff x="621719" y="4712770"/>
              <a:chExt cx="1904166" cy="707737"/>
            </a:xfrm>
          </p:grpSpPr>
          <p:sp>
            <p:nvSpPr>
              <p:cNvPr id="151" name="Can 239">
                <a:extLst>
                  <a:ext uri="{FF2B5EF4-FFF2-40B4-BE49-F238E27FC236}">
                    <a16:creationId xmlns:a16="http://schemas.microsoft.com/office/drawing/2014/main" id="{57E05E84-BF35-4D61-A580-CC5143067BC4}"/>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152" name="Can 240">
                <a:extLst>
                  <a:ext uri="{FF2B5EF4-FFF2-40B4-BE49-F238E27FC236}">
                    <a16:creationId xmlns:a16="http://schemas.microsoft.com/office/drawing/2014/main" id="{E04F7DF1-0C77-4724-A856-837E29F49829}"/>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153" name="Can 241">
                <a:extLst>
                  <a:ext uri="{FF2B5EF4-FFF2-40B4-BE49-F238E27FC236}">
                    <a16:creationId xmlns:a16="http://schemas.microsoft.com/office/drawing/2014/main" id="{081E05BE-F263-41F2-9A8A-54BD17A999D7}"/>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grpSp>
        <p:nvGrpSpPr>
          <p:cNvPr id="169" name="Group 168">
            <a:extLst>
              <a:ext uri="{FF2B5EF4-FFF2-40B4-BE49-F238E27FC236}">
                <a16:creationId xmlns:a16="http://schemas.microsoft.com/office/drawing/2014/main" id="{64579DF2-0F76-4FFF-8C8D-C9AFC4407504}"/>
              </a:ext>
            </a:extLst>
          </p:cNvPr>
          <p:cNvGrpSpPr/>
          <p:nvPr/>
        </p:nvGrpSpPr>
        <p:grpSpPr>
          <a:xfrm>
            <a:off x="6140744" y="4621686"/>
            <a:ext cx="960791" cy="203750"/>
            <a:chOff x="4313237" y="5582348"/>
            <a:chExt cx="1306743" cy="277114"/>
          </a:xfrm>
        </p:grpSpPr>
        <p:grpSp>
          <p:nvGrpSpPr>
            <p:cNvPr id="170" name="Group 169">
              <a:extLst>
                <a:ext uri="{FF2B5EF4-FFF2-40B4-BE49-F238E27FC236}">
                  <a16:creationId xmlns:a16="http://schemas.microsoft.com/office/drawing/2014/main" id="{42AE65F6-007E-434A-A610-23C1E3A7154A}"/>
                </a:ext>
              </a:extLst>
            </p:cNvPr>
            <p:cNvGrpSpPr/>
            <p:nvPr/>
          </p:nvGrpSpPr>
          <p:grpSpPr>
            <a:xfrm>
              <a:off x="4387586" y="5582348"/>
              <a:ext cx="602070" cy="223776"/>
              <a:chOff x="621719" y="4712770"/>
              <a:chExt cx="1904166" cy="707737"/>
            </a:xfrm>
          </p:grpSpPr>
          <p:sp>
            <p:nvSpPr>
              <p:cNvPr id="191" name="Can 279">
                <a:extLst>
                  <a:ext uri="{FF2B5EF4-FFF2-40B4-BE49-F238E27FC236}">
                    <a16:creationId xmlns:a16="http://schemas.microsoft.com/office/drawing/2014/main" id="{CD92C9A7-85C0-4B9E-9013-19210B73963C}"/>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192" name="Can 280">
                <a:extLst>
                  <a:ext uri="{FF2B5EF4-FFF2-40B4-BE49-F238E27FC236}">
                    <a16:creationId xmlns:a16="http://schemas.microsoft.com/office/drawing/2014/main" id="{CEFB47A6-2ADC-4AEA-B392-6580FD27B3A8}"/>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193" name="Can 281">
                <a:extLst>
                  <a:ext uri="{FF2B5EF4-FFF2-40B4-BE49-F238E27FC236}">
                    <a16:creationId xmlns:a16="http://schemas.microsoft.com/office/drawing/2014/main" id="{F7EB786E-1441-4754-B4B8-7B3DBF02ED17}"/>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171" name="Group 170">
              <a:extLst>
                <a:ext uri="{FF2B5EF4-FFF2-40B4-BE49-F238E27FC236}">
                  <a16:creationId xmlns:a16="http://schemas.microsoft.com/office/drawing/2014/main" id="{C71124B3-9877-4741-8764-11E796C5E373}"/>
                </a:ext>
              </a:extLst>
            </p:cNvPr>
            <p:cNvGrpSpPr/>
            <p:nvPr/>
          </p:nvGrpSpPr>
          <p:grpSpPr>
            <a:xfrm>
              <a:off x="4353433" y="5611941"/>
              <a:ext cx="602070" cy="223776"/>
              <a:chOff x="621719" y="4712770"/>
              <a:chExt cx="1904166" cy="707737"/>
            </a:xfrm>
          </p:grpSpPr>
          <p:sp>
            <p:nvSpPr>
              <p:cNvPr id="188" name="Can 276">
                <a:extLst>
                  <a:ext uri="{FF2B5EF4-FFF2-40B4-BE49-F238E27FC236}">
                    <a16:creationId xmlns:a16="http://schemas.microsoft.com/office/drawing/2014/main" id="{A113EB21-7843-404E-A7DC-0F254626C275}"/>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189" name="Can 277">
                <a:extLst>
                  <a:ext uri="{FF2B5EF4-FFF2-40B4-BE49-F238E27FC236}">
                    <a16:creationId xmlns:a16="http://schemas.microsoft.com/office/drawing/2014/main" id="{2B97AED5-07F5-417B-9650-FE819BF9BB98}"/>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190" name="Can 278">
                <a:extLst>
                  <a:ext uri="{FF2B5EF4-FFF2-40B4-BE49-F238E27FC236}">
                    <a16:creationId xmlns:a16="http://schemas.microsoft.com/office/drawing/2014/main" id="{42BA47E6-790B-4F47-AE22-B2436A54DF1E}"/>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172" name="Group 171">
              <a:extLst>
                <a:ext uri="{FF2B5EF4-FFF2-40B4-BE49-F238E27FC236}">
                  <a16:creationId xmlns:a16="http://schemas.microsoft.com/office/drawing/2014/main" id="{AD2D0580-304F-4BCD-853F-D3FAE7288326}"/>
                </a:ext>
              </a:extLst>
            </p:cNvPr>
            <p:cNvGrpSpPr/>
            <p:nvPr/>
          </p:nvGrpSpPr>
          <p:grpSpPr>
            <a:xfrm>
              <a:off x="4313237" y="5635686"/>
              <a:ext cx="602070" cy="223776"/>
              <a:chOff x="621719" y="4712770"/>
              <a:chExt cx="1904166" cy="707737"/>
            </a:xfrm>
          </p:grpSpPr>
          <p:sp>
            <p:nvSpPr>
              <p:cNvPr id="185" name="Can 273">
                <a:extLst>
                  <a:ext uri="{FF2B5EF4-FFF2-40B4-BE49-F238E27FC236}">
                    <a16:creationId xmlns:a16="http://schemas.microsoft.com/office/drawing/2014/main" id="{54FD6882-9AFC-4F74-86E6-CC7780C4DBB7}"/>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186" name="Can 274">
                <a:extLst>
                  <a:ext uri="{FF2B5EF4-FFF2-40B4-BE49-F238E27FC236}">
                    <a16:creationId xmlns:a16="http://schemas.microsoft.com/office/drawing/2014/main" id="{0F460A37-7C95-4203-9254-89B69A599B64}"/>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187" name="Can 275">
                <a:extLst>
                  <a:ext uri="{FF2B5EF4-FFF2-40B4-BE49-F238E27FC236}">
                    <a16:creationId xmlns:a16="http://schemas.microsoft.com/office/drawing/2014/main" id="{BD8D8F72-9C60-4DB0-B2E6-0D92414CCBCF}"/>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173" name="Group 172">
              <a:extLst>
                <a:ext uri="{FF2B5EF4-FFF2-40B4-BE49-F238E27FC236}">
                  <a16:creationId xmlns:a16="http://schemas.microsoft.com/office/drawing/2014/main" id="{328256E3-8D68-4F3A-819B-D420EF6E7772}"/>
                </a:ext>
              </a:extLst>
            </p:cNvPr>
            <p:cNvGrpSpPr/>
            <p:nvPr/>
          </p:nvGrpSpPr>
          <p:grpSpPr>
            <a:xfrm>
              <a:off x="5017910" y="5582348"/>
              <a:ext cx="602070" cy="223776"/>
              <a:chOff x="621719" y="4712770"/>
              <a:chExt cx="1904166" cy="707737"/>
            </a:xfrm>
          </p:grpSpPr>
          <p:sp>
            <p:nvSpPr>
              <p:cNvPr id="182" name="Can 270">
                <a:extLst>
                  <a:ext uri="{FF2B5EF4-FFF2-40B4-BE49-F238E27FC236}">
                    <a16:creationId xmlns:a16="http://schemas.microsoft.com/office/drawing/2014/main" id="{2E0ABB48-5955-4831-9530-DBF0106C36A1}"/>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183" name="Can 271">
                <a:extLst>
                  <a:ext uri="{FF2B5EF4-FFF2-40B4-BE49-F238E27FC236}">
                    <a16:creationId xmlns:a16="http://schemas.microsoft.com/office/drawing/2014/main" id="{7C54CD41-6CCD-4D94-998C-113173F02369}"/>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184" name="Can 272">
                <a:extLst>
                  <a:ext uri="{FF2B5EF4-FFF2-40B4-BE49-F238E27FC236}">
                    <a16:creationId xmlns:a16="http://schemas.microsoft.com/office/drawing/2014/main" id="{1806290B-FF8C-4067-AA22-5E65ECC7FC40}"/>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174" name="Group 173">
              <a:extLst>
                <a:ext uri="{FF2B5EF4-FFF2-40B4-BE49-F238E27FC236}">
                  <a16:creationId xmlns:a16="http://schemas.microsoft.com/office/drawing/2014/main" id="{A6887574-5CE7-4D61-8A0E-BB2074972F18}"/>
                </a:ext>
              </a:extLst>
            </p:cNvPr>
            <p:cNvGrpSpPr/>
            <p:nvPr/>
          </p:nvGrpSpPr>
          <p:grpSpPr>
            <a:xfrm>
              <a:off x="4983757" y="5611941"/>
              <a:ext cx="602070" cy="223776"/>
              <a:chOff x="621719" y="4712770"/>
              <a:chExt cx="1904166" cy="707737"/>
            </a:xfrm>
          </p:grpSpPr>
          <p:sp>
            <p:nvSpPr>
              <p:cNvPr id="179" name="Can 267">
                <a:extLst>
                  <a:ext uri="{FF2B5EF4-FFF2-40B4-BE49-F238E27FC236}">
                    <a16:creationId xmlns:a16="http://schemas.microsoft.com/office/drawing/2014/main" id="{388D4A3A-6AEC-4142-8656-DF1CCB84678E}"/>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180" name="Can 268">
                <a:extLst>
                  <a:ext uri="{FF2B5EF4-FFF2-40B4-BE49-F238E27FC236}">
                    <a16:creationId xmlns:a16="http://schemas.microsoft.com/office/drawing/2014/main" id="{3255FFE5-E3FC-4BF7-9502-E35C9383DEAC}"/>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181" name="Can 269">
                <a:extLst>
                  <a:ext uri="{FF2B5EF4-FFF2-40B4-BE49-F238E27FC236}">
                    <a16:creationId xmlns:a16="http://schemas.microsoft.com/office/drawing/2014/main" id="{4989F7F5-F19E-4EC5-8A49-0B51706B5B22}"/>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175" name="Group 174">
              <a:extLst>
                <a:ext uri="{FF2B5EF4-FFF2-40B4-BE49-F238E27FC236}">
                  <a16:creationId xmlns:a16="http://schemas.microsoft.com/office/drawing/2014/main" id="{42542C4C-0107-48FB-9DC9-1ADEDBADACED}"/>
                </a:ext>
              </a:extLst>
            </p:cNvPr>
            <p:cNvGrpSpPr/>
            <p:nvPr/>
          </p:nvGrpSpPr>
          <p:grpSpPr>
            <a:xfrm>
              <a:off x="4943561" y="5635686"/>
              <a:ext cx="602070" cy="223776"/>
              <a:chOff x="621719" y="4712770"/>
              <a:chExt cx="1904166" cy="707737"/>
            </a:xfrm>
          </p:grpSpPr>
          <p:sp>
            <p:nvSpPr>
              <p:cNvPr id="176" name="Can 264">
                <a:extLst>
                  <a:ext uri="{FF2B5EF4-FFF2-40B4-BE49-F238E27FC236}">
                    <a16:creationId xmlns:a16="http://schemas.microsoft.com/office/drawing/2014/main" id="{45F83DC0-5417-4BE9-878B-90F1236BE3B0}"/>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177" name="Can 265">
                <a:extLst>
                  <a:ext uri="{FF2B5EF4-FFF2-40B4-BE49-F238E27FC236}">
                    <a16:creationId xmlns:a16="http://schemas.microsoft.com/office/drawing/2014/main" id="{A114F81A-322E-475F-8F9D-95162FE4953B}"/>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178" name="Can 266">
                <a:extLst>
                  <a:ext uri="{FF2B5EF4-FFF2-40B4-BE49-F238E27FC236}">
                    <a16:creationId xmlns:a16="http://schemas.microsoft.com/office/drawing/2014/main" id="{16755D6F-862E-4B9D-AB2C-380A5B2D755C}"/>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grpSp>
        <p:nvGrpSpPr>
          <p:cNvPr id="194" name="Group 193">
            <a:extLst>
              <a:ext uri="{FF2B5EF4-FFF2-40B4-BE49-F238E27FC236}">
                <a16:creationId xmlns:a16="http://schemas.microsoft.com/office/drawing/2014/main" id="{264C7F7B-C6AC-4E31-861F-59A34E911A4B}"/>
              </a:ext>
            </a:extLst>
          </p:cNvPr>
          <p:cNvGrpSpPr/>
          <p:nvPr/>
        </p:nvGrpSpPr>
        <p:grpSpPr>
          <a:xfrm>
            <a:off x="6140744" y="4457153"/>
            <a:ext cx="960791" cy="203750"/>
            <a:chOff x="4313237" y="5582348"/>
            <a:chExt cx="1306743" cy="277114"/>
          </a:xfrm>
        </p:grpSpPr>
        <p:grpSp>
          <p:nvGrpSpPr>
            <p:cNvPr id="195" name="Group 194">
              <a:extLst>
                <a:ext uri="{FF2B5EF4-FFF2-40B4-BE49-F238E27FC236}">
                  <a16:creationId xmlns:a16="http://schemas.microsoft.com/office/drawing/2014/main" id="{D6E4800B-8B06-42EA-9A6E-96465E02CD8B}"/>
                </a:ext>
              </a:extLst>
            </p:cNvPr>
            <p:cNvGrpSpPr/>
            <p:nvPr/>
          </p:nvGrpSpPr>
          <p:grpSpPr>
            <a:xfrm>
              <a:off x="4387586" y="5582348"/>
              <a:ext cx="602070" cy="223776"/>
              <a:chOff x="621719" y="4712770"/>
              <a:chExt cx="1904166" cy="707737"/>
            </a:xfrm>
          </p:grpSpPr>
          <p:sp>
            <p:nvSpPr>
              <p:cNvPr id="216" name="Can 304">
                <a:extLst>
                  <a:ext uri="{FF2B5EF4-FFF2-40B4-BE49-F238E27FC236}">
                    <a16:creationId xmlns:a16="http://schemas.microsoft.com/office/drawing/2014/main" id="{45B1C9A0-2455-4A4B-920E-7F51657287C1}"/>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217" name="Can 305">
                <a:extLst>
                  <a:ext uri="{FF2B5EF4-FFF2-40B4-BE49-F238E27FC236}">
                    <a16:creationId xmlns:a16="http://schemas.microsoft.com/office/drawing/2014/main" id="{D31DD161-B4FE-4951-A126-0F101335806B}"/>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218" name="Can 306">
                <a:extLst>
                  <a:ext uri="{FF2B5EF4-FFF2-40B4-BE49-F238E27FC236}">
                    <a16:creationId xmlns:a16="http://schemas.microsoft.com/office/drawing/2014/main" id="{BF2361C0-ED30-48F0-BE95-A62C9E9E8796}"/>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196" name="Group 195">
              <a:extLst>
                <a:ext uri="{FF2B5EF4-FFF2-40B4-BE49-F238E27FC236}">
                  <a16:creationId xmlns:a16="http://schemas.microsoft.com/office/drawing/2014/main" id="{F4B1CE42-107C-4E68-A67F-9BED37D283C5}"/>
                </a:ext>
              </a:extLst>
            </p:cNvPr>
            <p:cNvGrpSpPr/>
            <p:nvPr/>
          </p:nvGrpSpPr>
          <p:grpSpPr>
            <a:xfrm>
              <a:off x="4353433" y="5611941"/>
              <a:ext cx="602070" cy="223776"/>
              <a:chOff x="621719" y="4712770"/>
              <a:chExt cx="1904166" cy="707737"/>
            </a:xfrm>
          </p:grpSpPr>
          <p:sp>
            <p:nvSpPr>
              <p:cNvPr id="213" name="Can 301">
                <a:extLst>
                  <a:ext uri="{FF2B5EF4-FFF2-40B4-BE49-F238E27FC236}">
                    <a16:creationId xmlns:a16="http://schemas.microsoft.com/office/drawing/2014/main" id="{A0E3B16A-0D1F-421F-BAA0-6204F485BBD7}"/>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214" name="Can 302">
                <a:extLst>
                  <a:ext uri="{FF2B5EF4-FFF2-40B4-BE49-F238E27FC236}">
                    <a16:creationId xmlns:a16="http://schemas.microsoft.com/office/drawing/2014/main" id="{7900E1A8-CCDD-451C-B15B-904604ABB18A}"/>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215" name="Can 303">
                <a:extLst>
                  <a:ext uri="{FF2B5EF4-FFF2-40B4-BE49-F238E27FC236}">
                    <a16:creationId xmlns:a16="http://schemas.microsoft.com/office/drawing/2014/main" id="{800464AA-FDFE-4FA4-80F8-D4D3D6174E59}"/>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197" name="Group 196">
              <a:extLst>
                <a:ext uri="{FF2B5EF4-FFF2-40B4-BE49-F238E27FC236}">
                  <a16:creationId xmlns:a16="http://schemas.microsoft.com/office/drawing/2014/main" id="{82F95808-B8BE-470B-B429-92892E04B1B0}"/>
                </a:ext>
              </a:extLst>
            </p:cNvPr>
            <p:cNvGrpSpPr/>
            <p:nvPr/>
          </p:nvGrpSpPr>
          <p:grpSpPr>
            <a:xfrm>
              <a:off x="4313237" y="5635686"/>
              <a:ext cx="602070" cy="223776"/>
              <a:chOff x="621719" y="4712770"/>
              <a:chExt cx="1904166" cy="707737"/>
            </a:xfrm>
          </p:grpSpPr>
          <p:sp>
            <p:nvSpPr>
              <p:cNvPr id="210" name="Can 298">
                <a:extLst>
                  <a:ext uri="{FF2B5EF4-FFF2-40B4-BE49-F238E27FC236}">
                    <a16:creationId xmlns:a16="http://schemas.microsoft.com/office/drawing/2014/main" id="{BBFAA800-013D-4129-BB2B-CE487EC9D492}"/>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211" name="Can 299">
                <a:extLst>
                  <a:ext uri="{FF2B5EF4-FFF2-40B4-BE49-F238E27FC236}">
                    <a16:creationId xmlns:a16="http://schemas.microsoft.com/office/drawing/2014/main" id="{227D881D-B532-457F-9860-B5661FE645AD}"/>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212" name="Can 300">
                <a:extLst>
                  <a:ext uri="{FF2B5EF4-FFF2-40B4-BE49-F238E27FC236}">
                    <a16:creationId xmlns:a16="http://schemas.microsoft.com/office/drawing/2014/main" id="{1DD5AC32-A5DF-4815-B8ED-7E3047F6F0D5}"/>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198" name="Group 197">
              <a:extLst>
                <a:ext uri="{FF2B5EF4-FFF2-40B4-BE49-F238E27FC236}">
                  <a16:creationId xmlns:a16="http://schemas.microsoft.com/office/drawing/2014/main" id="{266B8AAA-6D80-4480-95F3-59FB2FFD01CC}"/>
                </a:ext>
              </a:extLst>
            </p:cNvPr>
            <p:cNvGrpSpPr/>
            <p:nvPr/>
          </p:nvGrpSpPr>
          <p:grpSpPr>
            <a:xfrm>
              <a:off x="5017910" y="5582348"/>
              <a:ext cx="602070" cy="223776"/>
              <a:chOff x="621719" y="4712770"/>
              <a:chExt cx="1904166" cy="707737"/>
            </a:xfrm>
          </p:grpSpPr>
          <p:sp>
            <p:nvSpPr>
              <p:cNvPr id="207" name="Can 295">
                <a:extLst>
                  <a:ext uri="{FF2B5EF4-FFF2-40B4-BE49-F238E27FC236}">
                    <a16:creationId xmlns:a16="http://schemas.microsoft.com/office/drawing/2014/main" id="{555388E7-8E35-4E49-BB0B-DB74343A1AF1}"/>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208" name="Can 296">
                <a:extLst>
                  <a:ext uri="{FF2B5EF4-FFF2-40B4-BE49-F238E27FC236}">
                    <a16:creationId xmlns:a16="http://schemas.microsoft.com/office/drawing/2014/main" id="{289D83D3-6723-4BA2-97EE-46D73BBBFF81}"/>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209" name="Can 297">
                <a:extLst>
                  <a:ext uri="{FF2B5EF4-FFF2-40B4-BE49-F238E27FC236}">
                    <a16:creationId xmlns:a16="http://schemas.microsoft.com/office/drawing/2014/main" id="{615A8993-418C-40B7-9929-20A7BB5A0635}"/>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199" name="Group 198">
              <a:extLst>
                <a:ext uri="{FF2B5EF4-FFF2-40B4-BE49-F238E27FC236}">
                  <a16:creationId xmlns:a16="http://schemas.microsoft.com/office/drawing/2014/main" id="{FB764D7D-512B-42E4-8A80-0479395A9AF4}"/>
                </a:ext>
              </a:extLst>
            </p:cNvPr>
            <p:cNvGrpSpPr/>
            <p:nvPr/>
          </p:nvGrpSpPr>
          <p:grpSpPr>
            <a:xfrm>
              <a:off x="4983757" y="5611941"/>
              <a:ext cx="602070" cy="223776"/>
              <a:chOff x="621719" y="4712770"/>
              <a:chExt cx="1904166" cy="707737"/>
            </a:xfrm>
          </p:grpSpPr>
          <p:sp>
            <p:nvSpPr>
              <p:cNvPr id="204" name="Can 292">
                <a:extLst>
                  <a:ext uri="{FF2B5EF4-FFF2-40B4-BE49-F238E27FC236}">
                    <a16:creationId xmlns:a16="http://schemas.microsoft.com/office/drawing/2014/main" id="{709D58AC-563E-456C-9E7A-08FF0315BC76}"/>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205" name="Can 293">
                <a:extLst>
                  <a:ext uri="{FF2B5EF4-FFF2-40B4-BE49-F238E27FC236}">
                    <a16:creationId xmlns:a16="http://schemas.microsoft.com/office/drawing/2014/main" id="{818803A9-EC87-4947-A699-A6424FC840D7}"/>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206" name="Can 294">
                <a:extLst>
                  <a:ext uri="{FF2B5EF4-FFF2-40B4-BE49-F238E27FC236}">
                    <a16:creationId xmlns:a16="http://schemas.microsoft.com/office/drawing/2014/main" id="{E05980A5-B98D-4A46-875E-535FB0524D59}"/>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200" name="Group 199">
              <a:extLst>
                <a:ext uri="{FF2B5EF4-FFF2-40B4-BE49-F238E27FC236}">
                  <a16:creationId xmlns:a16="http://schemas.microsoft.com/office/drawing/2014/main" id="{8B2A2FE2-D582-43E6-82DA-277C954A211B}"/>
                </a:ext>
              </a:extLst>
            </p:cNvPr>
            <p:cNvGrpSpPr/>
            <p:nvPr/>
          </p:nvGrpSpPr>
          <p:grpSpPr>
            <a:xfrm>
              <a:off x="4943561" y="5635686"/>
              <a:ext cx="602070" cy="223776"/>
              <a:chOff x="621719" y="4712770"/>
              <a:chExt cx="1904166" cy="707737"/>
            </a:xfrm>
          </p:grpSpPr>
          <p:sp>
            <p:nvSpPr>
              <p:cNvPr id="201" name="Can 289">
                <a:extLst>
                  <a:ext uri="{FF2B5EF4-FFF2-40B4-BE49-F238E27FC236}">
                    <a16:creationId xmlns:a16="http://schemas.microsoft.com/office/drawing/2014/main" id="{89968076-79E3-47A3-AF17-951EF8CB4DAC}"/>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202" name="Can 290">
                <a:extLst>
                  <a:ext uri="{FF2B5EF4-FFF2-40B4-BE49-F238E27FC236}">
                    <a16:creationId xmlns:a16="http://schemas.microsoft.com/office/drawing/2014/main" id="{DF7B51F0-3E51-41F4-B212-6B0A49230327}"/>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203" name="Can 291">
                <a:extLst>
                  <a:ext uri="{FF2B5EF4-FFF2-40B4-BE49-F238E27FC236}">
                    <a16:creationId xmlns:a16="http://schemas.microsoft.com/office/drawing/2014/main" id="{BE7E7D90-879A-44A9-BB36-CF57C25F5BE7}"/>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grpSp>
        <p:nvGrpSpPr>
          <p:cNvPr id="219" name="Group 218">
            <a:extLst>
              <a:ext uri="{FF2B5EF4-FFF2-40B4-BE49-F238E27FC236}">
                <a16:creationId xmlns:a16="http://schemas.microsoft.com/office/drawing/2014/main" id="{8E8C0B26-12CF-4B9D-8051-A22497026290}"/>
              </a:ext>
            </a:extLst>
          </p:cNvPr>
          <p:cNvGrpSpPr/>
          <p:nvPr/>
        </p:nvGrpSpPr>
        <p:grpSpPr>
          <a:xfrm>
            <a:off x="6140744" y="4289755"/>
            <a:ext cx="960791" cy="203750"/>
            <a:chOff x="4313237" y="5582348"/>
            <a:chExt cx="1306743" cy="277114"/>
          </a:xfrm>
        </p:grpSpPr>
        <p:grpSp>
          <p:nvGrpSpPr>
            <p:cNvPr id="220" name="Group 219">
              <a:extLst>
                <a:ext uri="{FF2B5EF4-FFF2-40B4-BE49-F238E27FC236}">
                  <a16:creationId xmlns:a16="http://schemas.microsoft.com/office/drawing/2014/main" id="{69C58AED-0B3B-488E-92C2-24B60CBFFF61}"/>
                </a:ext>
              </a:extLst>
            </p:cNvPr>
            <p:cNvGrpSpPr/>
            <p:nvPr/>
          </p:nvGrpSpPr>
          <p:grpSpPr>
            <a:xfrm>
              <a:off x="4387586" y="5582348"/>
              <a:ext cx="602070" cy="223776"/>
              <a:chOff x="621719" y="4712770"/>
              <a:chExt cx="1904166" cy="707737"/>
            </a:xfrm>
          </p:grpSpPr>
          <p:sp>
            <p:nvSpPr>
              <p:cNvPr id="241" name="Can 329">
                <a:extLst>
                  <a:ext uri="{FF2B5EF4-FFF2-40B4-BE49-F238E27FC236}">
                    <a16:creationId xmlns:a16="http://schemas.microsoft.com/office/drawing/2014/main" id="{647949C3-DD5A-497A-8FDB-80F030AC9235}"/>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242" name="Can 330">
                <a:extLst>
                  <a:ext uri="{FF2B5EF4-FFF2-40B4-BE49-F238E27FC236}">
                    <a16:creationId xmlns:a16="http://schemas.microsoft.com/office/drawing/2014/main" id="{90198613-A868-4972-8844-96C27303BADF}"/>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243" name="Can 331">
                <a:extLst>
                  <a:ext uri="{FF2B5EF4-FFF2-40B4-BE49-F238E27FC236}">
                    <a16:creationId xmlns:a16="http://schemas.microsoft.com/office/drawing/2014/main" id="{B26F5445-0DCB-458F-8CA6-5AD9D375A706}"/>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221" name="Group 220">
              <a:extLst>
                <a:ext uri="{FF2B5EF4-FFF2-40B4-BE49-F238E27FC236}">
                  <a16:creationId xmlns:a16="http://schemas.microsoft.com/office/drawing/2014/main" id="{E1A93D61-0D60-432A-8C8A-6A3E92F4687D}"/>
                </a:ext>
              </a:extLst>
            </p:cNvPr>
            <p:cNvGrpSpPr/>
            <p:nvPr/>
          </p:nvGrpSpPr>
          <p:grpSpPr>
            <a:xfrm>
              <a:off x="4353433" y="5611941"/>
              <a:ext cx="602070" cy="223776"/>
              <a:chOff x="621719" y="4712770"/>
              <a:chExt cx="1904166" cy="707737"/>
            </a:xfrm>
          </p:grpSpPr>
          <p:sp>
            <p:nvSpPr>
              <p:cNvPr id="238" name="Can 326">
                <a:extLst>
                  <a:ext uri="{FF2B5EF4-FFF2-40B4-BE49-F238E27FC236}">
                    <a16:creationId xmlns:a16="http://schemas.microsoft.com/office/drawing/2014/main" id="{43CBA3E4-F8F9-4F36-A384-606B2DBBCFC3}"/>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239" name="Can 327">
                <a:extLst>
                  <a:ext uri="{FF2B5EF4-FFF2-40B4-BE49-F238E27FC236}">
                    <a16:creationId xmlns:a16="http://schemas.microsoft.com/office/drawing/2014/main" id="{7196589E-B0D6-4636-A9EB-183C1A586C03}"/>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240" name="Can 328">
                <a:extLst>
                  <a:ext uri="{FF2B5EF4-FFF2-40B4-BE49-F238E27FC236}">
                    <a16:creationId xmlns:a16="http://schemas.microsoft.com/office/drawing/2014/main" id="{70D29F8B-F942-4022-B86F-22D82D0F54AF}"/>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222" name="Group 221">
              <a:extLst>
                <a:ext uri="{FF2B5EF4-FFF2-40B4-BE49-F238E27FC236}">
                  <a16:creationId xmlns:a16="http://schemas.microsoft.com/office/drawing/2014/main" id="{E00C20D1-0252-414B-A3BF-BF01FA6C9468}"/>
                </a:ext>
              </a:extLst>
            </p:cNvPr>
            <p:cNvGrpSpPr/>
            <p:nvPr/>
          </p:nvGrpSpPr>
          <p:grpSpPr>
            <a:xfrm>
              <a:off x="4313237" y="5635686"/>
              <a:ext cx="602070" cy="223776"/>
              <a:chOff x="621719" y="4712770"/>
              <a:chExt cx="1904166" cy="707737"/>
            </a:xfrm>
          </p:grpSpPr>
          <p:sp>
            <p:nvSpPr>
              <p:cNvPr id="235" name="Can 323">
                <a:extLst>
                  <a:ext uri="{FF2B5EF4-FFF2-40B4-BE49-F238E27FC236}">
                    <a16:creationId xmlns:a16="http://schemas.microsoft.com/office/drawing/2014/main" id="{9922A6AF-4813-48FE-8657-8456A1D203C0}"/>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236" name="Can 324">
                <a:extLst>
                  <a:ext uri="{FF2B5EF4-FFF2-40B4-BE49-F238E27FC236}">
                    <a16:creationId xmlns:a16="http://schemas.microsoft.com/office/drawing/2014/main" id="{01D744E8-725C-477F-A924-50126D373D5F}"/>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237" name="Can 325">
                <a:extLst>
                  <a:ext uri="{FF2B5EF4-FFF2-40B4-BE49-F238E27FC236}">
                    <a16:creationId xmlns:a16="http://schemas.microsoft.com/office/drawing/2014/main" id="{F75FD6BF-3EFD-49A0-9302-5B3E22E8653C}"/>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223" name="Group 222">
              <a:extLst>
                <a:ext uri="{FF2B5EF4-FFF2-40B4-BE49-F238E27FC236}">
                  <a16:creationId xmlns:a16="http://schemas.microsoft.com/office/drawing/2014/main" id="{F6295063-9052-4B49-890E-E65F48331967}"/>
                </a:ext>
              </a:extLst>
            </p:cNvPr>
            <p:cNvGrpSpPr/>
            <p:nvPr/>
          </p:nvGrpSpPr>
          <p:grpSpPr>
            <a:xfrm>
              <a:off x="5017910" y="5582348"/>
              <a:ext cx="602070" cy="223776"/>
              <a:chOff x="621719" y="4712770"/>
              <a:chExt cx="1904166" cy="707737"/>
            </a:xfrm>
          </p:grpSpPr>
          <p:sp>
            <p:nvSpPr>
              <p:cNvPr id="232" name="Can 320">
                <a:extLst>
                  <a:ext uri="{FF2B5EF4-FFF2-40B4-BE49-F238E27FC236}">
                    <a16:creationId xmlns:a16="http://schemas.microsoft.com/office/drawing/2014/main" id="{BADD9499-4712-4781-9222-71837393CD9A}"/>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233" name="Can 321">
                <a:extLst>
                  <a:ext uri="{FF2B5EF4-FFF2-40B4-BE49-F238E27FC236}">
                    <a16:creationId xmlns:a16="http://schemas.microsoft.com/office/drawing/2014/main" id="{2249D4F3-E9A3-4FFF-936A-43AB2B52EB1E}"/>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234" name="Can 322">
                <a:extLst>
                  <a:ext uri="{FF2B5EF4-FFF2-40B4-BE49-F238E27FC236}">
                    <a16:creationId xmlns:a16="http://schemas.microsoft.com/office/drawing/2014/main" id="{3393B260-F823-42D0-86BE-36D322CD863B}"/>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224" name="Group 223">
              <a:extLst>
                <a:ext uri="{FF2B5EF4-FFF2-40B4-BE49-F238E27FC236}">
                  <a16:creationId xmlns:a16="http://schemas.microsoft.com/office/drawing/2014/main" id="{278656B4-29A5-4E30-A2EC-52643D9460DB}"/>
                </a:ext>
              </a:extLst>
            </p:cNvPr>
            <p:cNvGrpSpPr/>
            <p:nvPr/>
          </p:nvGrpSpPr>
          <p:grpSpPr>
            <a:xfrm>
              <a:off x="4983757" y="5611941"/>
              <a:ext cx="602070" cy="223776"/>
              <a:chOff x="621719" y="4712770"/>
              <a:chExt cx="1904166" cy="707737"/>
            </a:xfrm>
          </p:grpSpPr>
          <p:sp>
            <p:nvSpPr>
              <p:cNvPr id="229" name="Can 317">
                <a:extLst>
                  <a:ext uri="{FF2B5EF4-FFF2-40B4-BE49-F238E27FC236}">
                    <a16:creationId xmlns:a16="http://schemas.microsoft.com/office/drawing/2014/main" id="{8B1D70D2-0388-4AF2-81FD-AFD2FC494A47}"/>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230" name="Can 318">
                <a:extLst>
                  <a:ext uri="{FF2B5EF4-FFF2-40B4-BE49-F238E27FC236}">
                    <a16:creationId xmlns:a16="http://schemas.microsoft.com/office/drawing/2014/main" id="{2B78C2C8-5EA5-430D-9C78-6F66B70CF6B5}"/>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231" name="Can 319">
                <a:extLst>
                  <a:ext uri="{FF2B5EF4-FFF2-40B4-BE49-F238E27FC236}">
                    <a16:creationId xmlns:a16="http://schemas.microsoft.com/office/drawing/2014/main" id="{B097DA47-A6E0-4920-A87F-709542DEA5CF}"/>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225" name="Group 224">
              <a:extLst>
                <a:ext uri="{FF2B5EF4-FFF2-40B4-BE49-F238E27FC236}">
                  <a16:creationId xmlns:a16="http://schemas.microsoft.com/office/drawing/2014/main" id="{A147C0A1-3752-4E04-8C41-A8DA26D7249E}"/>
                </a:ext>
              </a:extLst>
            </p:cNvPr>
            <p:cNvGrpSpPr/>
            <p:nvPr/>
          </p:nvGrpSpPr>
          <p:grpSpPr>
            <a:xfrm>
              <a:off x="4943561" y="5635686"/>
              <a:ext cx="602070" cy="223776"/>
              <a:chOff x="621719" y="4712770"/>
              <a:chExt cx="1904166" cy="707737"/>
            </a:xfrm>
          </p:grpSpPr>
          <p:sp>
            <p:nvSpPr>
              <p:cNvPr id="226" name="Can 314">
                <a:extLst>
                  <a:ext uri="{FF2B5EF4-FFF2-40B4-BE49-F238E27FC236}">
                    <a16:creationId xmlns:a16="http://schemas.microsoft.com/office/drawing/2014/main" id="{1A411977-5561-4508-B554-C2C6BB5D30C2}"/>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227" name="Can 315">
                <a:extLst>
                  <a:ext uri="{FF2B5EF4-FFF2-40B4-BE49-F238E27FC236}">
                    <a16:creationId xmlns:a16="http://schemas.microsoft.com/office/drawing/2014/main" id="{5A359D7C-D1FE-402D-9F14-6A96913429BA}"/>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228" name="Can 316">
                <a:extLst>
                  <a:ext uri="{FF2B5EF4-FFF2-40B4-BE49-F238E27FC236}">
                    <a16:creationId xmlns:a16="http://schemas.microsoft.com/office/drawing/2014/main" id="{2861AFDA-E77E-4CDD-8941-CED43EB927FF}"/>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grpSp>
        <p:nvGrpSpPr>
          <p:cNvPr id="244" name="Group 243">
            <a:extLst>
              <a:ext uri="{FF2B5EF4-FFF2-40B4-BE49-F238E27FC236}">
                <a16:creationId xmlns:a16="http://schemas.microsoft.com/office/drawing/2014/main" id="{1E94DC18-8D04-40B6-A6A8-A3C469FE1E48}"/>
              </a:ext>
            </a:extLst>
          </p:cNvPr>
          <p:cNvGrpSpPr/>
          <p:nvPr/>
        </p:nvGrpSpPr>
        <p:grpSpPr>
          <a:xfrm>
            <a:off x="6140744" y="4121675"/>
            <a:ext cx="960791" cy="203750"/>
            <a:chOff x="4313237" y="5582348"/>
            <a:chExt cx="1306743" cy="277114"/>
          </a:xfrm>
        </p:grpSpPr>
        <p:grpSp>
          <p:nvGrpSpPr>
            <p:cNvPr id="245" name="Group 244">
              <a:extLst>
                <a:ext uri="{FF2B5EF4-FFF2-40B4-BE49-F238E27FC236}">
                  <a16:creationId xmlns:a16="http://schemas.microsoft.com/office/drawing/2014/main" id="{A3D961E4-0FCB-4BA6-B303-4107A0C67610}"/>
                </a:ext>
              </a:extLst>
            </p:cNvPr>
            <p:cNvGrpSpPr/>
            <p:nvPr/>
          </p:nvGrpSpPr>
          <p:grpSpPr>
            <a:xfrm>
              <a:off x="4387586" y="5582348"/>
              <a:ext cx="602070" cy="223776"/>
              <a:chOff x="621719" y="4712770"/>
              <a:chExt cx="1904166" cy="707737"/>
            </a:xfrm>
          </p:grpSpPr>
          <p:sp>
            <p:nvSpPr>
              <p:cNvPr id="266" name="Can 354">
                <a:extLst>
                  <a:ext uri="{FF2B5EF4-FFF2-40B4-BE49-F238E27FC236}">
                    <a16:creationId xmlns:a16="http://schemas.microsoft.com/office/drawing/2014/main" id="{AB5A8CD8-B85F-46B1-90FF-415F63AFF7E7}"/>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267" name="Can 355">
                <a:extLst>
                  <a:ext uri="{FF2B5EF4-FFF2-40B4-BE49-F238E27FC236}">
                    <a16:creationId xmlns:a16="http://schemas.microsoft.com/office/drawing/2014/main" id="{9C6368FA-D23E-4AAE-B243-62741E1169B5}"/>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268" name="Can 356">
                <a:extLst>
                  <a:ext uri="{FF2B5EF4-FFF2-40B4-BE49-F238E27FC236}">
                    <a16:creationId xmlns:a16="http://schemas.microsoft.com/office/drawing/2014/main" id="{D576AEBB-007B-441C-949D-F5D6EB3F4204}"/>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246" name="Group 245">
              <a:extLst>
                <a:ext uri="{FF2B5EF4-FFF2-40B4-BE49-F238E27FC236}">
                  <a16:creationId xmlns:a16="http://schemas.microsoft.com/office/drawing/2014/main" id="{108E3949-CD0D-4676-B73D-44811931D76A}"/>
                </a:ext>
              </a:extLst>
            </p:cNvPr>
            <p:cNvGrpSpPr/>
            <p:nvPr/>
          </p:nvGrpSpPr>
          <p:grpSpPr>
            <a:xfrm>
              <a:off x="4353433" y="5611941"/>
              <a:ext cx="602070" cy="223776"/>
              <a:chOff x="621719" y="4712770"/>
              <a:chExt cx="1904166" cy="707737"/>
            </a:xfrm>
          </p:grpSpPr>
          <p:sp>
            <p:nvSpPr>
              <p:cNvPr id="263" name="Can 351">
                <a:extLst>
                  <a:ext uri="{FF2B5EF4-FFF2-40B4-BE49-F238E27FC236}">
                    <a16:creationId xmlns:a16="http://schemas.microsoft.com/office/drawing/2014/main" id="{1683E843-6DD5-44CC-8F1F-EFCF8FFF0E93}"/>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264" name="Can 352">
                <a:extLst>
                  <a:ext uri="{FF2B5EF4-FFF2-40B4-BE49-F238E27FC236}">
                    <a16:creationId xmlns:a16="http://schemas.microsoft.com/office/drawing/2014/main" id="{09DA8F83-D8E1-44A4-8C99-F2875FC31D86}"/>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265" name="Can 353">
                <a:extLst>
                  <a:ext uri="{FF2B5EF4-FFF2-40B4-BE49-F238E27FC236}">
                    <a16:creationId xmlns:a16="http://schemas.microsoft.com/office/drawing/2014/main" id="{7A40613B-DC6E-4767-85D2-823AB0CA02F6}"/>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247" name="Group 246">
              <a:extLst>
                <a:ext uri="{FF2B5EF4-FFF2-40B4-BE49-F238E27FC236}">
                  <a16:creationId xmlns:a16="http://schemas.microsoft.com/office/drawing/2014/main" id="{F2B277F4-D17C-4C37-A77D-8A0150A58C52}"/>
                </a:ext>
              </a:extLst>
            </p:cNvPr>
            <p:cNvGrpSpPr/>
            <p:nvPr/>
          </p:nvGrpSpPr>
          <p:grpSpPr>
            <a:xfrm>
              <a:off x="4313237" y="5635686"/>
              <a:ext cx="602070" cy="223776"/>
              <a:chOff x="621719" y="4712770"/>
              <a:chExt cx="1904166" cy="707737"/>
            </a:xfrm>
          </p:grpSpPr>
          <p:sp>
            <p:nvSpPr>
              <p:cNvPr id="260" name="Can 348">
                <a:extLst>
                  <a:ext uri="{FF2B5EF4-FFF2-40B4-BE49-F238E27FC236}">
                    <a16:creationId xmlns:a16="http://schemas.microsoft.com/office/drawing/2014/main" id="{901A024B-C5A1-4482-BFBC-E801980FA839}"/>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261" name="Can 349">
                <a:extLst>
                  <a:ext uri="{FF2B5EF4-FFF2-40B4-BE49-F238E27FC236}">
                    <a16:creationId xmlns:a16="http://schemas.microsoft.com/office/drawing/2014/main" id="{C5827847-9B6F-453D-A255-7E47C2945A20}"/>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262" name="Can 350">
                <a:extLst>
                  <a:ext uri="{FF2B5EF4-FFF2-40B4-BE49-F238E27FC236}">
                    <a16:creationId xmlns:a16="http://schemas.microsoft.com/office/drawing/2014/main" id="{A47440F1-F521-4D25-A58F-EBC70A065D1D}"/>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248" name="Group 247">
              <a:extLst>
                <a:ext uri="{FF2B5EF4-FFF2-40B4-BE49-F238E27FC236}">
                  <a16:creationId xmlns:a16="http://schemas.microsoft.com/office/drawing/2014/main" id="{93141857-4BCF-4403-9D81-1C8502A8D969}"/>
                </a:ext>
              </a:extLst>
            </p:cNvPr>
            <p:cNvGrpSpPr/>
            <p:nvPr/>
          </p:nvGrpSpPr>
          <p:grpSpPr>
            <a:xfrm>
              <a:off x="5017910" y="5582348"/>
              <a:ext cx="602070" cy="223776"/>
              <a:chOff x="621719" y="4712770"/>
              <a:chExt cx="1904166" cy="707737"/>
            </a:xfrm>
          </p:grpSpPr>
          <p:sp>
            <p:nvSpPr>
              <p:cNvPr id="257" name="Can 345">
                <a:extLst>
                  <a:ext uri="{FF2B5EF4-FFF2-40B4-BE49-F238E27FC236}">
                    <a16:creationId xmlns:a16="http://schemas.microsoft.com/office/drawing/2014/main" id="{C9089024-DA4E-4DBD-A4DF-AD391E624AB8}"/>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258" name="Can 346">
                <a:extLst>
                  <a:ext uri="{FF2B5EF4-FFF2-40B4-BE49-F238E27FC236}">
                    <a16:creationId xmlns:a16="http://schemas.microsoft.com/office/drawing/2014/main" id="{DE453517-7CE8-4CEB-8BDA-A77B6EF19B8C}"/>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259" name="Can 347">
                <a:extLst>
                  <a:ext uri="{FF2B5EF4-FFF2-40B4-BE49-F238E27FC236}">
                    <a16:creationId xmlns:a16="http://schemas.microsoft.com/office/drawing/2014/main" id="{D0D38207-9A99-4BB9-BE94-ACB688DBDC06}"/>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249" name="Group 248">
              <a:extLst>
                <a:ext uri="{FF2B5EF4-FFF2-40B4-BE49-F238E27FC236}">
                  <a16:creationId xmlns:a16="http://schemas.microsoft.com/office/drawing/2014/main" id="{8DA17833-3AFC-42CC-86B0-B8EC51894D75}"/>
                </a:ext>
              </a:extLst>
            </p:cNvPr>
            <p:cNvGrpSpPr/>
            <p:nvPr/>
          </p:nvGrpSpPr>
          <p:grpSpPr>
            <a:xfrm>
              <a:off x="4983757" y="5611941"/>
              <a:ext cx="602070" cy="223776"/>
              <a:chOff x="621719" y="4712770"/>
              <a:chExt cx="1904166" cy="707737"/>
            </a:xfrm>
          </p:grpSpPr>
          <p:sp>
            <p:nvSpPr>
              <p:cNvPr id="254" name="Can 342">
                <a:extLst>
                  <a:ext uri="{FF2B5EF4-FFF2-40B4-BE49-F238E27FC236}">
                    <a16:creationId xmlns:a16="http://schemas.microsoft.com/office/drawing/2014/main" id="{3DDB68C8-5E71-4DAC-B06D-B20399B5E6E7}"/>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255" name="Can 343">
                <a:extLst>
                  <a:ext uri="{FF2B5EF4-FFF2-40B4-BE49-F238E27FC236}">
                    <a16:creationId xmlns:a16="http://schemas.microsoft.com/office/drawing/2014/main" id="{DA9D2147-A48F-4C2C-943A-C9E2F40C8DBD}"/>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256" name="Can 344">
                <a:extLst>
                  <a:ext uri="{FF2B5EF4-FFF2-40B4-BE49-F238E27FC236}">
                    <a16:creationId xmlns:a16="http://schemas.microsoft.com/office/drawing/2014/main" id="{578BC73F-C2DD-4F42-BB98-9071E9EEEFBC}"/>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250" name="Group 249">
              <a:extLst>
                <a:ext uri="{FF2B5EF4-FFF2-40B4-BE49-F238E27FC236}">
                  <a16:creationId xmlns:a16="http://schemas.microsoft.com/office/drawing/2014/main" id="{014BAE6F-5648-45DB-B724-78E56BE58612}"/>
                </a:ext>
              </a:extLst>
            </p:cNvPr>
            <p:cNvGrpSpPr/>
            <p:nvPr/>
          </p:nvGrpSpPr>
          <p:grpSpPr>
            <a:xfrm>
              <a:off x="4943561" y="5635686"/>
              <a:ext cx="602070" cy="223776"/>
              <a:chOff x="621719" y="4712770"/>
              <a:chExt cx="1904166" cy="707737"/>
            </a:xfrm>
          </p:grpSpPr>
          <p:sp>
            <p:nvSpPr>
              <p:cNvPr id="251" name="Can 339">
                <a:extLst>
                  <a:ext uri="{FF2B5EF4-FFF2-40B4-BE49-F238E27FC236}">
                    <a16:creationId xmlns:a16="http://schemas.microsoft.com/office/drawing/2014/main" id="{1084B6F4-E40E-43F1-89F5-2510955B8910}"/>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252" name="Can 340">
                <a:extLst>
                  <a:ext uri="{FF2B5EF4-FFF2-40B4-BE49-F238E27FC236}">
                    <a16:creationId xmlns:a16="http://schemas.microsoft.com/office/drawing/2014/main" id="{7AAFEFC8-D2FB-46C1-B62A-0A02F9641F25}"/>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253" name="Can 341">
                <a:extLst>
                  <a:ext uri="{FF2B5EF4-FFF2-40B4-BE49-F238E27FC236}">
                    <a16:creationId xmlns:a16="http://schemas.microsoft.com/office/drawing/2014/main" id="{4124BC30-569B-4C4D-96DF-E51DE2A2F141}"/>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grpSp>
        <p:nvGrpSpPr>
          <p:cNvPr id="269" name="Group 268">
            <a:extLst>
              <a:ext uri="{FF2B5EF4-FFF2-40B4-BE49-F238E27FC236}">
                <a16:creationId xmlns:a16="http://schemas.microsoft.com/office/drawing/2014/main" id="{68552C54-E3CC-4F18-AEB3-48E028F0E6A7}"/>
              </a:ext>
            </a:extLst>
          </p:cNvPr>
          <p:cNvGrpSpPr/>
          <p:nvPr/>
        </p:nvGrpSpPr>
        <p:grpSpPr>
          <a:xfrm>
            <a:off x="6140744" y="3961640"/>
            <a:ext cx="960791" cy="203750"/>
            <a:chOff x="4313237" y="5582348"/>
            <a:chExt cx="1306743" cy="277114"/>
          </a:xfrm>
        </p:grpSpPr>
        <p:grpSp>
          <p:nvGrpSpPr>
            <p:cNvPr id="270" name="Group 269">
              <a:extLst>
                <a:ext uri="{FF2B5EF4-FFF2-40B4-BE49-F238E27FC236}">
                  <a16:creationId xmlns:a16="http://schemas.microsoft.com/office/drawing/2014/main" id="{8B873741-E8ED-43C8-8278-6C86068A1F8E}"/>
                </a:ext>
              </a:extLst>
            </p:cNvPr>
            <p:cNvGrpSpPr/>
            <p:nvPr/>
          </p:nvGrpSpPr>
          <p:grpSpPr>
            <a:xfrm>
              <a:off x="4387586" y="5582348"/>
              <a:ext cx="602070" cy="223776"/>
              <a:chOff x="621719" y="4712770"/>
              <a:chExt cx="1904166" cy="707737"/>
            </a:xfrm>
          </p:grpSpPr>
          <p:sp>
            <p:nvSpPr>
              <p:cNvPr id="291" name="Can 379">
                <a:extLst>
                  <a:ext uri="{FF2B5EF4-FFF2-40B4-BE49-F238E27FC236}">
                    <a16:creationId xmlns:a16="http://schemas.microsoft.com/office/drawing/2014/main" id="{AC1B1229-64B8-4F84-821A-54F483533AC5}"/>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292" name="Can 380">
                <a:extLst>
                  <a:ext uri="{FF2B5EF4-FFF2-40B4-BE49-F238E27FC236}">
                    <a16:creationId xmlns:a16="http://schemas.microsoft.com/office/drawing/2014/main" id="{7FDAA701-E643-4422-92FD-F3E5ABB82CE4}"/>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293" name="Can 381">
                <a:extLst>
                  <a:ext uri="{FF2B5EF4-FFF2-40B4-BE49-F238E27FC236}">
                    <a16:creationId xmlns:a16="http://schemas.microsoft.com/office/drawing/2014/main" id="{E88B3185-DF5D-40F7-82AC-D86B06F749AC}"/>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271" name="Group 270">
              <a:extLst>
                <a:ext uri="{FF2B5EF4-FFF2-40B4-BE49-F238E27FC236}">
                  <a16:creationId xmlns:a16="http://schemas.microsoft.com/office/drawing/2014/main" id="{F4961FA7-5FA2-4FA7-AF6E-107B92F2B01E}"/>
                </a:ext>
              </a:extLst>
            </p:cNvPr>
            <p:cNvGrpSpPr/>
            <p:nvPr/>
          </p:nvGrpSpPr>
          <p:grpSpPr>
            <a:xfrm>
              <a:off x="4353433" y="5611941"/>
              <a:ext cx="602070" cy="223776"/>
              <a:chOff x="621719" y="4712770"/>
              <a:chExt cx="1904166" cy="707737"/>
            </a:xfrm>
          </p:grpSpPr>
          <p:sp>
            <p:nvSpPr>
              <p:cNvPr id="288" name="Can 376">
                <a:extLst>
                  <a:ext uri="{FF2B5EF4-FFF2-40B4-BE49-F238E27FC236}">
                    <a16:creationId xmlns:a16="http://schemas.microsoft.com/office/drawing/2014/main" id="{58C65502-6134-4A7C-B453-C30B8DD17632}"/>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289" name="Can 377">
                <a:extLst>
                  <a:ext uri="{FF2B5EF4-FFF2-40B4-BE49-F238E27FC236}">
                    <a16:creationId xmlns:a16="http://schemas.microsoft.com/office/drawing/2014/main" id="{6E0607BE-40F2-4AFE-A375-06B28BA8183B}"/>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290" name="Can 378">
                <a:extLst>
                  <a:ext uri="{FF2B5EF4-FFF2-40B4-BE49-F238E27FC236}">
                    <a16:creationId xmlns:a16="http://schemas.microsoft.com/office/drawing/2014/main" id="{3580CB49-C91D-4461-BF6E-4566442593CE}"/>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272" name="Group 271">
              <a:extLst>
                <a:ext uri="{FF2B5EF4-FFF2-40B4-BE49-F238E27FC236}">
                  <a16:creationId xmlns:a16="http://schemas.microsoft.com/office/drawing/2014/main" id="{CCA2084A-7C93-49C6-BED8-4D7E067E160A}"/>
                </a:ext>
              </a:extLst>
            </p:cNvPr>
            <p:cNvGrpSpPr/>
            <p:nvPr/>
          </p:nvGrpSpPr>
          <p:grpSpPr>
            <a:xfrm>
              <a:off x="4313237" y="5635686"/>
              <a:ext cx="602070" cy="223776"/>
              <a:chOff x="621719" y="4712770"/>
              <a:chExt cx="1904166" cy="707737"/>
            </a:xfrm>
          </p:grpSpPr>
          <p:sp>
            <p:nvSpPr>
              <p:cNvPr id="285" name="Can 373">
                <a:extLst>
                  <a:ext uri="{FF2B5EF4-FFF2-40B4-BE49-F238E27FC236}">
                    <a16:creationId xmlns:a16="http://schemas.microsoft.com/office/drawing/2014/main" id="{9A858906-2D7E-4023-AABE-FA27D305B64A}"/>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286" name="Can 374">
                <a:extLst>
                  <a:ext uri="{FF2B5EF4-FFF2-40B4-BE49-F238E27FC236}">
                    <a16:creationId xmlns:a16="http://schemas.microsoft.com/office/drawing/2014/main" id="{B210CAB5-71FA-43C9-B60F-2C5BC1C11D54}"/>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287" name="Can 375">
                <a:extLst>
                  <a:ext uri="{FF2B5EF4-FFF2-40B4-BE49-F238E27FC236}">
                    <a16:creationId xmlns:a16="http://schemas.microsoft.com/office/drawing/2014/main" id="{CA517E3A-CB20-4890-AD17-B309A0295E5C}"/>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273" name="Group 272">
              <a:extLst>
                <a:ext uri="{FF2B5EF4-FFF2-40B4-BE49-F238E27FC236}">
                  <a16:creationId xmlns:a16="http://schemas.microsoft.com/office/drawing/2014/main" id="{46F57FD7-52AE-421A-96C7-7F8F194C71F4}"/>
                </a:ext>
              </a:extLst>
            </p:cNvPr>
            <p:cNvGrpSpPr/>
            <p:nvPr/>
          </p:nvGrpSpPr>
          <p:grpSpPr>
            <a:xfrm>
              <a:off x="5017910" y="5582348"/>
              <a:ext cx="602070" cy="223776"/>
              <a:chOff x="621719" y="4712770"/>
              <a:chExt cx="1904166" cy="707737"/>
            </a:xfrm>
          </p:grpSpPr>
          <p:sp>
            <p:nvSpPr>
              <p:cNvPr id="282" name="Can 370">
                <a:extLst>
                  <a:ext uri="{FF2B5EF4-FFF2-40B4-BE49-F238E27FC236}">
                    <a16:creationId xmlns:a16="http://schemas.microsoft.com/office/drawing/2014/main" id="{8CB8D621-EE9E-4271-B756-6142269B3DD2}"/>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283" name="Can 371">
                <a:extLst>
                  <a:ext uri="{FF2B5EF4-FFF2-40B4-BE49-F238E27FC236}">
                    <a16:creationId xmlns:a16="http://schemas.microsoft.com/office/drawing/2014/main" id="{F2A57EC7-B4C5-46DD-B4CD-946B10CBF6D0}"/>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284" name="Can 372">
                <a:extLst>
                  <a:ext uri="{FF2B5EF4-FFF2-40B4-BE49-F238E27FC236}">
                    <a16:creationId xmlns:a16="http://schemas.microsoft.com/office/drawing/2014/main" id="{789E2F2C-5D0A-4DAB-863A-C0C2A30AE2F8}"/>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274" name="Group 273">
              <a:extLst>
                <a:ext uri="{FF2B5EF4-FFF2-40B4-BE49-F238E27FC236}">
                  <a16:creationId xmlns:a16="http://schemas.microsoft.com/office/drawing/2014/main" id="{D4F5BB8E-6C39-4CA3-8734-1D562739A8B2}"/>
                </a:ext>
              </a:extLst>
            </p:cNvPr>
            <p:cNvGrpSpPr/>
            <p:nvPr/>
          </p:nvGrpSpPr>
          <p:grpSpPr>
            <a:xfrm>
              <a:off x="4983757" y="5611941"/>
              <a:ext cx="602070" cy="223776"/>
              <a:chOff x="621719" y="4712770"/>
              <a:chExt cx="1904166" cy="707737"/>
            </a:xfrm>
          </p:grpSpPr>
          <p:sp>
            <p:nvSpPr>
              <p:cNvPr id="279" name="Can 367">
                <a:extLst>
                  <a:ext uri="{FF2B5EF4-FFF2-40B4-BE49-F238E27FC236}">
                    <a16:creationId xmlns:a16="http://schemas.microsoft.com/office/drawing/2014/main" id="{A69C3477-D95E-444A-B438-38071CA1A8D6}"/>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280" name="Can 368">
                <a:extLst>
                  <a:ext uri="{FF2B5EF4-FFF2-40B4-BE49-F238E27FC236}">
                    <a16:creationId xmlns:a16="http://schemas.microsoft.com/office/drawing/2014/main" id="{0406515E-8157-41AF-8717-336C3E0C961F}"/>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281" name="Can 369">
                <a:extLst>
                  <a:ext uri="{FF2B5EF4-FFF2-40B4-BE49-F238E27FC236}">
                    <a16:creationId xmlns:a16="http://schemas.microsoft.com/office/drawing/2014/main" id="{ACD8953B-3C72-4A9F-8AEA-2628A0912426}"/>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275" name="Group 274">
              <a:extLst>
                <a:ext uri="{FF2B5EF4-FFF2-40B4-BE49-F238E27FC236}">
                  <a16:creationId xmlns:a16="http://schemas.microsoft.com/office/drawing/2014/main" id="{8EE63A4C-2F4E-4B6F-AFF5-30E06743A061}"/>
                </a:ext>
              </a:extLst>
            </p:cNvPr>
            <p:cNvGrpSpPr/>
            <p:nvPr/>
          </p:nvGrpSpPr>
          <p:grpSpPr>
            <a:xfrm>
              <a:off x="4943561" y="5635686"/>
              <a:ext cx="602070" cy="223776"/>
              <a:chOff x="621719" y="4712770"/>
              <a:chExt cx="1904166" cy="707737"/>
            </a:xfrm>
          </p:grpSpPr>
          <p:sp>
            <p:nvSpPr>
              <p:cNvPr id="276" name="Can 364">
                <a:extLst>
                  <a:ext uri="{FF2B5EF4-FFF2-40B4-BE49-F238E27FC236}">
                    <a16:creationId xmlns:a16="http://schemas.microsoft.com/office/drawing/2014/main" id="{69705C90-C27F-4E03-B1F2-348A4B100746}"/>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277" name="Can 365">
                <a:extLst>
                  <a:ext uri="{FF2B5EF4-FFF2-40B4-BE49-F238E27FC236}">
                    <a16:creationId xmlns:a16="http://schemas.microsoft.com/office/drawing/2014/main" id="{47E798B3-30AD-46AE-B210-2A2D1FA5AE80}"/>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278" name="Can 366">
                <a:extLst>
                  <a:ext uri="{FF2B5EF4-FFF2-40B4-BE49-F238E27FC236}">
                    <a16:creationId xmlns:a16="http://schemas.microsoft.com/office/drawing/2014/main" id="{75443F5F-EAAF-46A2-84BB-6CB949074DED}"/>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grpSp>
        <p:nvGrpSpPr>
          <p:cNvPr id="294" name="Group 293">
            <a:extLst>
              <a:ext uri="{FF2B5EF4-FFF2-40B4-BE49-F238E27FC236}">
                <a16:creationId xmlns:a16="http://schemas.microsoft.com/office/drawing/2014/main" id="{26B71DF4-EF8D-4F93-83E4-B400BB7CC67B}"/>
              </a:ext>
            </a:extLst>
          </p:cNvPr>
          <p:cNvGrpSpPr/>
          <p:nvPr/>
        </p:nvGrpSpPr>
        <p:grpSpPr>
          <a:xfrm>
            <a:off x="6140744" y="3789332"/>
            <a:ext cx="960791" cy="203750"/>
            <a:chOff x="4313237" y="5582348"/>
            <a:chExt cx="1306743" cy="277114"/>
          </a:xfrm>
        </p:grpSpPr>
        <p:grpSp>
          <p:nvGrpSpPr>
            <p:cNvPr id="295" name="Group 294">
              <a:extLst>
                <a:ext uri="{FF2B5EF4-FFF2-40B4-BE49-F238E27FC236}">
                  <a16:creationId xmlns:a16="http://schemas.microsoft.com/office/drawing/2014/main" id="{8C8C52CC-380D-40E5-BB1B-FF1856377684}"/>
                </a:ext>
              </a:extLst>
            </p:cNvPr>
            <p:cNvGrpSpPr/>
            <p:nvPr/>
          </p:nvGrpSpPr>
          <p:grpSpPr>
            <a:xfrm>
              <a:off x="4387586" y="5582348"/>
              <a:ext cx="602070" cy="223776"/>
              <a:chOff x="621719" y="4712770"/>
              <a:chExt cx="1904166" cy="707737"/>
            </a:xfrm>
          </p:grpSpPr>
          <p:sp>
            <p:nvSpPr>
              <p:cNvPr id="316" name="Can 404">
                <a:extLst>
                  <a:ext uri="{FF2B5EF4-FFF2-40B4-BE49-F238E27FC236}">
                    <a16:creationId xmlns:a16="http://schemas.microsoft.com/office/drawing/2014/main" id="{C1EB8F0F-8E7C-4558-BF9A-68CFEF4D6CC2}"/>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317" name="Can 405">
                <a:extLst>
                  <a:ext uri="{FF2B5EF4-FFF2-40B4-BE49-F238E27FC236}">
                    <a16:creationId xmlns:a16="http://schemas.microsoft.com/office/drawing/2014/main" id="{92A5AEA8-B9B8-4536-A354-3C6843D6A845}"/>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318" name="Can 406">
                <a:extLst>
                  <a:ext uri="{FF2B5EF4-FFF2-40B4-BE49-F238E27FC236}">
                    <a16:creationId xmlns:a16="http://schemas.microsoft.com/office/drawing/2014/main" id="{C881F9B5-7691-4F73-AF15-260DF281F624}"/>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296" name="Group 295">
              <a:extLst>
                <a:ext uri="{FF2B5EF4-FFF2-40B4-BE49-F238E27FC236}">
                  <a16:creationId xmlns:a16="http://schemas.microsoft.com/office/drawing/2014/main" id="{124423B9-BFF7-48FE-800B-374091035025}"/>
                </a:ext>
              </a:extLst>
            </p:cNvPr>
            <p:cNvGrpSpPr/>
            <p:nvPr/>
          </p:nvGrpSpPr>
          <p:grpSpPr>
            <a:xfrm>
              <a:off x="4353433" y="5611941"/>
              <a:ext cx="602070" cy="223776"/>
              <a:chOff x="621719" y="4712770"/>
              <a:chExt cx="1904166" cy="707737"/>
            </a:xfrm>
          </p:grpSpPr>
          <p:sp>
            <p:nvSpPr>
              <p:cNvPr id="313" name="Can 401">
                <a:extLst>
                  <a:ext uri="{FF2B5EF4-FFF2-40B4-BE49-F238E27FC236}">
                    <a16:creationId xmlns:a16="http://schemas.microsoft.com/office/drawing/2014/main" id="{C6E10E86-772E-4CB6-A90D-AF1AA5A2EFCB}"/>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314" name="Can 402">
                <a:extLst>
                  <a:ext uri="{FF2B5EF4-FFF2-40B4-BE49-F238E27FC236}">
                    <a16:creationId xmlns:a16="http://schemas.microsoft.com/office/drawing/2014/main" id="{99F66A15-8C05-4A31-9229-BE12BEDBF565}"/>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315" name="Can 403">
                <a:extLst>
                  <a:ext uri="{FF2B5EF4-FFF2-40B4-BE49-F238E27FC236}">
                    <a16:creationId xmlns:a16="http://schemas.microsoft.com/office/drawing/2014/main" id="{4152C7FC-9584-4962-87E9-33247B8AC65D}"/>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297" name="Group 296">
              <a:extLst>
                <a:ext uri="{FF2B5EF4-FFF2-40B4-BE49-F238E27FC236}">
                  <a16:creationId xmlns:a16="http://schemas.microsoft.com/office/drawing/2014/main" id="{B9938DD8-C77A-4321-B057-8F7322BE8F8A}"/>
                </a:ext>
              </a:extLst>
            </p:cNvPr>
            <p:cNvGrpSpPr/>
            <p:nvPr/>
          </p:nvGrpSpPr>
          <p:grpSpPr>
            <a:xfrm>
              <a:off x="4313237" y="5635686"/>
              <a:ext cx="602070" cy="223776"/>
              <a:chOff x="621719" y="4712770"/>
              <a:chExt cx="1904166" cy="707737"/>
            </a:xfrm>
          </p:grpSpPr>
          <p:sp>
            <p:nvSpPr>
              <p:cNvPr id="310" name="Can 398">
                <a:extLst>
                  <a:ext uri="{FF2B5EF4-FFF2-40B4-BE49-F238E27FC236}">
                    <a16:creationId xmlns:a16="http://schemas.microsoft.com/office/drawing/2014/main" id="{2CD3C761-4B18-4FBD-8913-4308CD5C270C}"/>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311" name="Can 399">
                <a:extLst>
                  <a:ext uri="{FF2B5EF4-FFF2-40B4-BE49-F238E27FC236}">
                    <a16:creationId xmlns:a16="http://schemas.microsoft.com/office/drawing/2014/main" id="{F418243F-3A6E-4F67-B10D-34E26774B98C}"/>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312" name="Can 400">
                <a:extLst>
                  <a:ext uri="{FF2B5EF4-FFF2-40B4-BE49-F238E27FC236}">
                    <a16:creationId xmlns:a16="http://schemas.microsoft.com/office/drawing/2014/main" id="{28FF3222-9021-4EBC-997E-C2FC427DEE44}"/>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298" name="Group 297">
              <a:extLst>
                <a:ext uri="{FF2B5EF4-FFF2-40B4-BE49-F238E27FC236}">
                  <a16:creationId xmlns:a16="http://schemas.microsoft.com/office/drawing/2014/main" id="{CC377512-81B9-4F13-925C-E26319C470DB}"/>
                </a:ext>
              </a:extLst>
            </p:cNvPr>
            <p:cNvGrpSpPr/>
            <p:nvPr/>
          </p:nvGrpSpPr>
          <p:grpSpPr>
            <a:xfrm>
              <a:off x="5017910" y="5582348"/>
              <a:ext cx="602070" cy="223776"/>
              <a:chOff x="621719" y="4712770"/>
              <a:chExt cx="1904166" cy="707737"/>
            </a:xfrm>
          </p:grpSpPr>
          <p:sp>
            <p:nvSpPr>
              <p:cNvPr id="307" name="Can 395">
                <a:extLst>
                  <a:ext uri="{FF2B5EF4-FFF2-40B4-BE49-F238E27FC236}">
                    <a16:creationId xmlns:a16="http://schemas.microsoft.com/office/drawing/2014/main" id="{D828E87C-BC56-4FC8-89F3-2C0396817E18}"/>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308" name="Can 396">
                <a:extLst>
                  <a:ext uri="{FF2B5EF4-FFF2-40B4-BE49-F238E27FC236}">
                    <a16:creationId xmlns:a16="http://schemas.microsoft.com/office/drawing/2014/main" id="{289909DA-CBDE-43A9-98A1-B0285B746CCE}"/>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309" name="Can 397">
                <a:extLst>
                  <a:ext uri="{FF2B5EF4-FFF2-40B4-BE49-F238E27FC236}">
                    <a16:creationId xmlns:a16="http://schemas.microsoft.com/office/drawing/2014/main" id="{7B3C2B11-442D-4AD7-80F3-E7CE0BBAB285}"/>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299" name="Group 298">
              <a:extLst>
                <a:ext uri="{FF2B5EF4-FFF2-40B4-BE49-F238E27FC236}">
                  <a16:creationId xmlns:a16="http://schemas.microsoft.com/office/drawing/2014/main" id="{5049CCA9-4F80-4173-ADAA-3E9398514040}"/>
                </a:ext>
              </a:extLst>
            </p:cNvPr>
            <p:cNvGrpSpPr/>
            <p:nvPr/>
          </p:nvGrpSpPr>
          <p:grpSpPr>
            <a:xfrm>
              <a:off x="4983757" y="5611941"/>
              <a:ext cx="602070" cy="223776"/>
              <a:chOff x="621719" y="4712770"/>
              <a:chExt cx="1904166" cy="707737"/>
            </a:xfrm>
          </p:grpSpPr>
          <p:sp>
            <p:nvSpPr>
              <p:cNvPr id="304" name="Can 392">
                <a:extLst>
                  <a:ext uri="{FF2B5EF4-FFF2-40B4-BE49-F238E27FC236}">
                    <a16:creationId xmlns:a16="http://schemas.microsoft.com/office/drawing/2014/main" id="{F30EB65A-723E-4729-BC84-F743214BE0FF}"/>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305" name="Can 393">
                <a:extLst>
                  <a:ext uri="{FF2B5EF4-FFF2-40B4-BE49-F238E27FC236}">
                    <a16:creationId xmlns:a16="http://schemas.microsoft.com/office/drawing/2014/main" id="{5CAA29B1-28B0-4EAB-9E9B-21B2D4FCF2A4}"/>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306" name="Can 394">
                <a:extLst>
                  <a:ext uri="{FF2B5EF4-FFF2-40B4-BE49-F238E27FC236}">
                    <a16:creationId xmlns:a16="http://schemas.microsoft.com/office/drawing/2014/main" id="{37B20054-4E19-4741-8747-A4D95C9C6787}"/>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300" name="Group 299">
              <a:extLst>
                <a:ext uri="{FF2B5EF4-FFF2-40B4-BE49-F238E27FC236}">
                  <a16:creationId xmlns:a16="http://schemas.microsoft.com/office/drawing/2014/main" id="{66C351BF-556A-4315-9DEC-F919F5CE2BD7}"/>
                </a:ext>
              </a:extLst>
            </p:cNvPr>
            <p:cNvGrpSpPr/>
            <p:nvPr/>
          </p:nvGrpSpPr>
          <p:grpSpPr>
            <a:xfrm>
              <a:off x="4943561" y="5635686"/>
              <a:ext cx="602070" cy="223776"/>
              <a:chOff x="621719" y="4712770"/>
              <a:chExt cx="1904166" cy="707737"/>
            </a:xfrm>
          </p:grpSpPr>
          <p:sp>
            <p:nvSpPr>
              <p:cNvPr id="301" name="Can 389">
                <a:extLst>
                  <a:ext uri="{FF2B5EF4-FFF2-40B4-BE49-F238E27FC236}">
                    <a16:creationId xmlns:a16="http://schemas.microsoft.com/office/drawing/2014/main" id="{6E5D8DCA-0880-4E01-AAEF-41981266DECC}"/>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302" name="Can 390">
                <a:extLst>
                  <a:ext uri="{FF2B5EF4-FFF2-40B4-BE49-F238E27FC236}">
                    <a16:creationId xmlns:a16="http://schemas.microsoft.com/office/drawing/2014/main" id="{F805B926-4C95-40F8-BAEA-6AEC65138BF0}"/>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303" name="Can 391">
                <a:extLst>
                  <a:ext uri="{FF2B5EF4-FFF2-40B4-BE49-F238E27FC236}">
                    <a16:creationId xmlns:a16="http://schemas.microsoft.com/office/drawing/2014/main" id="{2FFCCA9D-BC22-429C-BBF4-07D0E2A76EE3}"/>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grpSp>
        <p:nvGrpSpPr>
          <p:cNvPr id="319" name="Group 318">
            <a:extLst>
              <a:ext uri="{FF2B5EF4-FFF2-40B4-BE49-F238E27FC236}">
                <a16:creationId xmlns:a16="http://schemas.microsoft.com/office/drawing/2014/main" id="{49B54C99-462F-446F-9BC7-A4F6132AFE56}"/>
              </a:ext>
            </a:extLst>
          </p:cNvPr>
          <p:cNvGrpSpPr/>
          <p:nvPr/>
        </p:nvGrpSpPr>
        <p:grpSpPr>
          <a:xfrm>
            <a:off x="7603490" y="4958389"/>
            <a:ext cx="960791" cy="203750"/>
            <a:chOff x="4313237" y="5582348"/>
            <a:chExt cx="1306743" cy="277114"/>
          </a:xfrm>
        </p:grpSpPr>
        <p:grpSp>
          <p:nvGrpSpPr>
            <p:cNvPr id="320" name="Group 319">
              <a:extLst>
                <a:ext uri="{FF2B5EF4-FFF2-40B4-BE49-F238E27FC236}">
                  <a16:creationId xmlns:a16="http://schemas.microsoft.com/office/drawing/2014/main" id="{107EFBFE-4521-480B-96A1-0BB861892B26}"/>
                </a:ext>
              </a:extLst>
            </p:cNvPr>
            <p:cNvGrpSpPr/>
            <p:nvPr/>
          </p:nvGrpSpPr>
          <p:grpSpPr>
            <a:xfrm>
              <a:off x="4387586" y="5582348"/>
              <a:ext cx="602070" cy="223776"/>
              <a:chOff x="621719" y="4712770"/>
              <a:chExt cx="1904166" cy="707737"/>
            </a:xfrm>
          </p:grpSpPr>
          <p:sp>
            <p:nvSpPr>
              <p:cNvPr id="341" name="Can 430">
                <a:extLst>
                  <a:ext uri="{FF2B5EF4-FFF2-40B4-BE49-F238E27FC236}">
                    <a16:creationId xmlns:a16="http://schemas.microsoft.com/office/drawing/2014/main" id="{82D78442-50D8-49F1-B3DF-836A9B17579F}"/>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342" name="Can 431">
                <a:extLst>
                  <a:ext uri="{FF2B5EF4-FFF2-40B4-BE49-F238E27FC236}">
                    <a16:creationId xmlns:a16="http://schemas.microsoft.com/office/drawing/2014/main" id="{7B1FA4C4-BDAA-46DB-9E44-EBA4A4370D69}"/>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343" name="Can 432">
                <a:extLst>
                  <a:ext uri="{FF2B5EF4-FFF2-40B4-BE49-F238E27FC236}">
                    <a16:creationId xmlns:a16="http://schemas.microsoft.com/office/drawing/2014/main" id="{7733A53C-1B01-4713-93B8-547847A514B9}"/>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321" name="Group 320">
              <a:extLst>
                <a:ext uri="{FF2B5EF4-FFF2-40B4-BE49-F238E27FC236}">
                  <a16:creationId xmlns:a16="http://schemas.microsoft.com/office/drawing/2014/main" id="{1C0F7E0F-9687-4E76-A366-07DB41C9CA83}"/>
                </a:ext>
              </a:extLst>
            </p:cNvPr>
            <p:cNvGrpSpPr/>
            <p:nvPr/>
          </p:nvGrpSpPr>
          <p:grpSpPr>
            <a:xfrm>
              <a:off x="4353433" y="5611941"/>
              <a:ext cx="602070" cy="223776"/>
              <a:chOff x="621719" y="4712770"/>
              <a:chExt cx="1904166" cy="707737"/>
            </a:xfrm>
          </p:grpSpPr>
          <p:sp>
            <p:nvSpPr>
              <p:cNvPr id="338" name="Can 427">
                <a:extLst>
                  <a:ext uri="{FF2B5EF4-FFF2-40B4-BE49-F238E27FC236}">
                    <a16:creationId xmlns:a16="http://schemas.microsoft.com/office/drawing/2014/main" id="{2572BFB9-D7B7-428E-8EF4-318515ED52E1}"/>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339" name="Can 428">
                <a:extLst>
                  <a:ext uri="{FF2B5EF4-FFF2-40B4-BE49-F238E27FC236}">
                    <a16:creationId xmlns:a16="http://schemas.microsoft.com/office/drawing/2014/main" id="{135FE0CD-D3F6-41D4-829C-F1780359629A}"/>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340" name="Can 429">
                <a:extLst>
                  <a:ext uri="{FF2B5EF4-FFF2-40B4-BE49-F238E27FC236}">
                    <a16:creationId xmlns:a16="http://schemas.microsoft.com/office/drawing/2014/main" id="{15E77D8A-8305-4B37-BC71-229E037E444D}"/>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322" name="Group 321">
              <a:extLst>
                <a:ext uri="{FF2B5EF4-FFF2-40B4-BE49-F238E27FC236}">
                  <a16:creationId xmlns:a16="http://schemas.microsoft.com/office/drawing/2014/main" id="{75C00429-D442-43FD-B2B1-B07618263A6F}"/>
                </a:ext>
              </a:extLst>
            </p:cNvPr>
            <p:cNvGrpSpPr/>
            <p:nvPr/>
          </p:nvGrpSpPr>
          <p:grpSpPr>
            <a:xfrm>
              <a:off x="4313237" y="5635686"/>
              <a:ext cx="602070" cy="223776"/>
              <a:chOff x="621719" y="4712770"/>
              <a:chExt cx="1904166" cy="707737"/>
            </a:xfrm>
          </p:grpSpPr>
          <p:sp>
            <p:nvSpPr>
              <p:cNvPr id="335" name="Can 424">
                <a:extLst>
                  <a:ext uri="{FF2B5EF4-FFF2-40B4-BE49-F238E27FC236}">
                    <a16:creationId xmlns:a16="http://schemas.microsoft.com/office/drawing/2014/main" id="{4875EEED-1F77-47D0-83E9-55823BFF72D2}"/>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336" name="Can 425">
                <a:extLst>
                  <a:ext uri="{FF2B5EF4-FFF2-40B4-BE49-F238E27FC236}">
                    <a16:creationId xmlns:a16="http://schemas.microsoft.com/office/drawing/2014/main" id="{688A6342-25E9-4038-9D77-3D5D6A703743}"/>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337" name="Can 426">
                <a:extLst>
                  <a:ext uri="{FF2B5EF4-FFF2-40B4-BE49-F238E27FC236}">
                    <a16:creationId xmlns:a16="http://schemas.microsoft.com/office/drawing/2014/main" id="{8B580A68-2D01-44B2-B750-DF4EA97639DA}"/>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323" name="Group 322">
              <a:extLst>
                <a:ext uri="{FF2B5EF4-FFF2-40B4-BE49-F238E27FC236}">
                  <a16:creationId xmlns:a16="http://schemas.microsoft.com/office/drawing/2014/main" id="{8B9C7024-1F16-4352-A7FE-A09A8FB84FD1}"/>
                </a:ext>
              </a:extLst>
            </p:cNvPr>
            <p:cNvGrpSpPr/>
            <p:nvPr/>
          </p:nvGrpSpPr>
          <p:grpSpPr>
            <a:xfrm>
              <a:off x="5017910" y="5582348"/>
              <a:ext cx="602070" cy="223776"/>
              <a:chOff x="621719" y="4712770"/>
              <a:chExt cx="1904166" cy="707737"/>
            </a:xfrm>
          </p:grpSpPr>
          <p:sp>
            <p:nvSpPr>
              <p:cNvPr id="332" name="Can 421">
                <a:extLst>
                  <a:ext uri="{FF2B5EF4-FFF2-40B4-BE49-F238E27FC236}">
                    <a16:creationId xmlns:a16="http://schemas.microsoft.com/office/drawing/2014/main" id="{E2E8C327-7658-46FF-9E5F-0D9A3C880406}"/>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333" name="Can 422">
                <a:extLst>
                  <a:ext uri="{FF2B5EF4-FFF2-40B4-BE49-F238E27FC236}">
                    <a16:creationId xmlns:a16="http://schemas.microsoft.com/office/drawing/2014/main" id="{EA68D945-310D-4AAA-9DE4-41B1488AC485}"/>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334" name="Can 423">
                <a:extLst>
                  <a:ext uri="{FF2B5EF4-FFF2-40B4-BE49-F238E27FC236}">
                    <a16:creationId xmlns:a16="http://schemas.microsoft.com/office/drawing/2014/main" id="{B0C8A1D7-D6F7-4671-B2F6-6FCBF0A815F7}"/>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324" name="Group 323">
              <a:extLst>
                <a:ext uri="{FF2B5EF4-FFF2-40B4-BE49-F238E27FC236}">
                  <a16:creationId xmlns:a16="http://schemas.microsoft.com/office/drawing/2014/main" id="{7EE66C2C-90B0-4378-91F2-60DAE88D7FA5}"/>
                </a:ext>
              </a:extLst>
            </p:cNvPr>
            <p:cNvGrpSpPr/>
            <p:nvPr/>
          </p:nvGrpSpPr>
          <p:grpSpPr>
            <a:xfrm>
              <a:off x="4983757" y="5611941"/>
              <a:ext cx="602070" cy="223776"/>
              <a:chOff x="621719" y="4712770"/>
              <a:chExt cx="1904166" cy="707737"/>
            </a:xfrm>
          </p:grpSpPr>
          <p:sp>
            <p:nvSpPr>
              <p:cNvPr id="329" name="Can 418">
                <a:extLst>
                  <a:ext uri="{FF2B5EF4-FFF2-40B4-BE49-F238E27FC236}">
                    <a16:creationId xmlns:a16="http://schemas.microsoft.com/office/drawing/2014/main" id="{0775EA29-AAA7-45A1-8594-0C554BA4E648}"/>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330" name="Can 419">
                <a:extLst>
                  <a:ext uri="{FF2B5EF4-FFF2-40B4-BE49-F238E27FC236}">
                    <a16:creationId xmlns:a16="http://schemas.microsoft.com/office/drawing/2014/main" id="{0E93CE94-F6BA-4F1B-BB0E-64109BD64957}"/>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331" name="Can 420">
                <a:extLst>
                  <a:ext uri="{FF2B5EF4-FFF2-40B4-BE49-F238E27FC236}">
                    <a16:creationId xmlns:a16="http://schemas.microsoft.com/office/drawing/2014/main" id="{D7EC76CA-D347-405B-8ED4-FFB98CC2B0EB}"/>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325" name="Group 324">
              <a:extLst>
                <a:ext uri="{FF2B5EF4-FFF2-40B4-BE49-F238E27FC236}">
                  <a16:creationId xmlns:a16="http://schemas.microsoft.com/office/drawing/2014/main" id="{A129CA28-D5F5-4112-9E77-83D956625E91}"/>
                </a:ext>
              </a:extLst>
            </p:cNvPr>
            <p:cNvGrpSpPr/>
            <p:nvPr/>
          </p:nvGrpSpPr>
          <p:grpSpPr>
            <a:xfrm>
              <a:off x="4943561" y="5635686"/>
              <a:ext cx="602070" cy="223776"/>
              <a:chOff x="621719" y="4712770"/>
              <a:chExt cx="1904166" cy="707737"/>
            </a:xfrm>
          </p:grpSpPr>
          <p:sp>
            <p:nvSpPr>
              <p:cNvPr id="326" name="Can 415">
                <a:extLst>
                  <a:ext uri="{FF2B5EF4-FFF2-40B4-BE49-F238E27FC236}">
                    <a16:creationId xmlns:a16="http://schemas.microsoft.com/office/drawing/2014/main" id="{22AE797D-8FEF-4566-85F8-2113FF4BF761}"/>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327" name="Can 416">
                <a:extLst>
                  <a:ext uri="{FF2B5EF4-FFF2-40B4-BE49-F238E27FC236}">
                    <a16:creationId xmlns:a16="http://schemas.microsoft.com/office/drawing/2014/main" id="{35107346-C0A4-452E-933E-F3DDFD267AD8}"/>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328" name="Can 417">
                <a:extLst>
                  <a:ext uri="{FF2B5EF4-FFF2-40B4-BE49-F238E27FC236}">
                    <a16:creationId xmlns:a16="http://schemas.microsoft.com/office/drawing/2014/main" id="{7732693F-E401-4212-84FC-A9A687217974}"/>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grpSp>
        <p:nvGrpSpPr>
          <p:cNvPr id="344" name="Group 343">
            <a:extLst>
              <a:ext uri="{FF2B5EF4-FFF2-40B4-BE49-F238E27FC236}">
                <a16:creationId xmlns:a16="http://schemas.microsoft.com/office/drawing/2014/main" id="{066B2FE8-C593-4B82-AE8F-E955523B3800}"/>
              </a:ext>
            </a:extLst>
          </p:cNvPr>
          <p:cNvGrpSpPr/>
          <p:nvPr/>
        </p:nvGrpSpPr>
        <p:grpSpPr>
          <a:xfrm>
            <a:off x="7603490" y="4793994"/>
            <a:ext cx="960791" cy="203750"/>
            <a:chOff x="4313237" y="5582348"/>
            <a:chExt cx="1306743" cy="277114"/>
          </a:xfrm>
        </p:grpSpPr>
        <p:grpSp>
          <p:nvGrpSpPr>
            <p:cNvPr id="345" name="Group 344">
              <a:extLst>
                <a:ext uri="{FF2B5EF4-FFF2-40B4-BE49-F238E27FC236}">
                  <a16:creationId xmlns:a16="http://schemas.microsoft.com/office/drawing/2014/main" id="{3F261EC2-17DA-4F8A-B965-A8C585DA50DD}"/>
                </a:ext>
              </a:extLst>
            </p:cNvPr>
            <p:cNvGrpSpPr/>
            <p:nvPr/>
          </p:nvGrpSpPr>
          <p:grpSpPr>
            <a:xfrm>
              <a:off x="4387586" y="5582348"/>
              <a:ext cx="602070" cy="223776"/>
              <a:chOff x="621719" y="4712770"/>
              <a:chExt cx="1904166" cy="707737"/>
            </a:xfrm>
          </p:grpSpPr>
          <p:sp>
            <p:nvSpPr>
              <p:cNvPr id="366" name="Can 455">
                <a:extLst>
                  <a:ext uri="{FF2B5EF4-FFF2-40B4-BE49-F238E27FC236}">
                    <a16:creationId xmlns:a16="http://schemas.microsoft.com/office/drawing/2014/main" id="{30327B69-9810-4D10-9427-D4F1DD1066AC}"/>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367" name="Can 456">
                <a:extLst>
                  <a:ext uri="{FF2B5EF4-FFF2-40B4-BE49-F238E27FC236}">
                    <a16:creationId xmlns:a16="http://schemas.microsoft.com/office/drawing/2014/main" id="{8B136839-A3DA-4D9B-9D46-C91BC8A88208}"/>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368" name="Can 457">
                <a:extLst>
                  <a:ext uri="{FF2B5EF4-FFF2-40B4-BE49-F238E27FC236}">
                    <a16:creationId xmlns:a16="http://schemas.microsoft.com/office/drawing/2014/main" id="{498AEE08-B283-4222-B440-61013BA71A05}"/>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346" name="Group 345">
              <a:extLst>
                <a:ext uri="{FF2B5EF4-FFF2-40B4-BE49-F238E27FC236}">
                  <a16:creationId xmlns:a16="http://schemas.microsoft.com/office/drawing/2014/main" id="{6275A8AB-05FC-4577-9857-04817BA88163}"/>
                </a:ext>
              </a:extLst>
            </p:cNvPr>
            <p:cNvGrpSpPr/>
            <p:nvPr/>
          </p:nvGrpSpPr>
          <p:grpSpPr>
            <a:xfrm>
              <a:off x="4353433" y="5611941"/>
              <a:ext cx="602070" cy="223776"/>
              <a:chOff x="621719" y="4712770"/>
              <a:chExt cx="1904166" cy="707737"/>
            </a:xfrm>
          </p:grpSpPr>
          <p:sp>
            <p:nvSpPr>
              <p:cNvPr id="363" name="Can 452">
                <a:extLst>
                  <a:ext uri="{FF2B5EF4-FFF2-40B4-BE49-F238E27FC236}">
                    <a16:creationId xmlns:a16="http://schemas.microsoft.com/office/drawing/2014/main" id="{A4E0C49E-2B18-4BFD-A3F7-2B27E40B07C7}"/>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364" name="Can 453">
                <a:extLst>
                  <a:ext uri="{FF2B5EF4-FFF2-40B4-BE49-F238E27FC236}">
                    <a16:creationId xmlns:a16="http://schemas.microsoft.com/office/drawing/2014/main" id="{F03DEC5D-9DE5-4E9B-974F-197FF671329C}"/>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365" name="Can 454">
                <a:extLst>
                  <a:ext uri="{FF2B5EF4-FFF2-40B4-BE49-F238E27FC236}">
                    <a16:creationId xmlns:a16="http://schemas.microsoft.com/office/drawing/2014/main" id="{2329A414-852F-4795-8B8A-16FA13CA691C}"/>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347" name="Group 346">
              <a:extLst>
                <a:ext uri="{FF2B5EF4-FFF2-40B4-BE49-F238E27FC236}">
                  <a16:creationId xmlns:a16="http://schemas.microsoft.com/office/drawing/2014/main" id="{EEBB68F7-E305-43A9-8EC7-0724408CDC0F}"/>
                </a:ext>
              </a:extLst>
            </p:cNvPr>
            <p:cNvGrpSpPr/>
            <p:nvPr/>
          </p:nvGrpSpPr>
          <p:grpSpPr>
            <a:xfrm>
              <a:off x="4313237" y="5635686"/>
              <a:ext cx="602070" cy="223776"/>
              <a:chOff x="621719" y="4712770"/>
              <a:chExt cx="1904166" cy="707737"/>
            </a:xfrm>
          </p:grpSpPr>
          <p:sp>
            <p:nvSpPr>
              <p:cNvPr id="360" name="Can 449">
                <a:extLst>
                  <a:ext uri="{FF2B5EF4-FFF2-40B4-BE49-F238E27FC236}">
                    <a16:creationId xmlns:a16="http://schemas.microsoft.com/office/drawing/2014/main" id="{BF4052CD-F336-41EA-9414-16DFF41F9124}"/>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361" name="Can 450">
                <a:extLst>
                  <a:ext uri="{FF2B5EF4-FFF2-40B4-BE49-F238E27FC236}">
                    <a16:creationId xmlns:a16="http://schemas.microsoft.com/office/drawing/2014/main" id="{37481EFC-C73E-403B-9A98-6F69F02D995A}"/>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362" name="Can 451">
                <a:extLst>
                  <a:ext uri="{FF2B5EF4-FFF2-40B4-BE49-F238E27FC236}">
                    <a16:creationId xmlns:a16="http://schemas.microsoft.com/office/drawing/2014/main" id="{2F39E9A2-A9EE-4E30-AB40-A757BD71A4A3}"/>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348" name="Group 347">
              <a:extLst>
                <a:ext uri="{FF2B5EF4-FFF2-40B4-BE49-F238E27FC236}">
                  <a16:creationId xmlns:a16="http://schemas.microsoft.com/office/drawing/2014/main" id="{21DC656C-453E-4769-93E3-3A5AD2857472}"/>
                </a:ext>
              </a:extLst>
            </p:cNvPr>
            <p:cNvGrpSpPr/>
            <p:nvPr/>
          </p:nvGrpSpPr>
          <p:grpSpPr>
            <a:xfrm>
              <a:off x="5017910" y="5582348"/>
              <a:ext cx="602070" cy="223776"/>
              <a:chOff x="621719" y="4712770"/>
              <a:chExt cx="1904166" cy="707737"/>
            </a:xfrm>
          </p:grpSpPr>
          <p:sp>
            <p:nvSpPr>
              <p:cNvPr id="357" name="Can 446">
                <a:extLst>
                  <a:ext uri="{FF2B5EF4-FFF2-40B4-BE49-F238E27FC236}">
                    <a16:creationId xmlns:a16="http://schemas.microsoft.com/office/drawing/2014/main" id="{F088C131-8C4D-4B2A-9D93-4B2542B6AA1F}"/>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358" name="Can 447">
                <a:extLst>
                  <a:ext uri="{FF2B5EF4-FFF2-40B4-BE49-F238E27FC236}">
                    <a16:creationId xmlns:a16="http://schemas.microsoft.com/office/drawing/2014/main" id="{18025134-E949-4B0E-B4FE-74A5DF314B52}"/>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359" name="Can 448">
                <a:extLst>
                  <a:ext uri="{FF2B5EF4-FFF2-40B4-BE49-F238E27FC236}">
                    <a16:creationId xmlns:a16="http://schemas.microsoft.com/office/drawing/2014/main" id="{42292743-C9C3-403E-8934-9344A2849929}"/>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349" name="Group 348">
              <a:extLst>
                <a:ext uri="{FF2B5EF4-FFF2-40B4-BE49-F238E27FC236}">
                  <a16:creationId xmlns:a16="http://schemas.microsoft.com/office/drawing/2014/main" id="{A180D831-DBA0-49DA-B151-2FD14F45AAE1}"/>
                </a:ext>
              </a:extLst>
            </p:cNvPr>
            <p:cNvGrpSpPr/>
            <p:nvPr/>
          </p:nvGrpSpPr>
          <p:grpSpPr>
            <a:xfrm>
              <a:off x="4983757" y="5611941"/>
              <a:ext cx="602070" cy="223776"/>
              <a:chOff x="621719" y="4712770"/>
              <a:chExt cx="1904166" cy="707737"/>
            </a:xfrm>
          </p:grpSpPr>
          <p:sp>
            <p:nvSpPr>
              <p:cNvPr id="354" name="Can 443">
                <a:extLst>
                  <a:ext uri="{FF2B5EF4-FFF2-40B4-BE49-F238E27FC236}">
                    <a16:creationId xmlns:a16="http://schemas.microsoft.com/office/drawing/2014/main" id="{FDB8A9E3-52B7-4F0B-8A7A-2679586C05BE}"/>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355" name="Can 444">
                <a:extLst>
                  <a:ext uri="{FF2B5EF4-FFF2-40B4-BE49-F238E27FC236}">
                    <a16:creationId xmlns:a16="http://schemas.microsoft.com/office/drawing/2014/main" id="{5A555D69-C7EB-42E9-9FC1-142FB3F594CB}"/>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356" name="Can 445">
                <a:extLst>
                  <a:ext uri="{FF2B5EF4-FFF2-40B4-BE49-F238E27FC236}">
                    <a16:creationId xmlns:a16="http://schemas.microsoft.com/office/drawing/2014/main" id="{7F8CE6FE-6618-4FA2-B882-A31AD5C1E234}"/>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350" name="Group 349">
              <a:extLst>
                <a:ext uri="{FF2B5EF4-FFF2-40B4-BE49-F238E27FC236}">
                  <a16:creationId xmlns:a16="http://schemas.microsoft.com/office/drawing/2014/main" id="{EE749175-A565-490B-BF93-0A19893EB85C}"/>
                </a:ext>
              </a:extLst>
            </p:cNvPr>
            <p:cNvGrpSpPr/>
            <p:nvPr/>
          </p:nvGrpSpPr>
          <p:grpSpPr>
            <a:xfrm>
              <a:off x="4943561" y="5635686"/>
              <a:ext cx="602070" cy="223776"/>
              <a:chOff x="621719" y="4712770"/>
              <a:chExt cx="1904166" cy="707737"/>
            </a:xfrm>
          </p:grpSpPr>
          <p:sp>
            <p:nvSpPr>
              <p:cNvPr id="351" name="Can 440">
                <a:extLst>
                  <a:ext uri="{FF2B5EF4-FFF2-40B4-BE49-F238E27FC236}">
                    <a16:creationId xmlns:a16="http://schemas.microsoft.com/office/drawing/2014/main" id="{6A40ED0A-8E5C-45D2-8321-9E2F00227CC5}"/>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352" name="Can 441">
                <a:extLst>
                  <a:ext uri="{FF2B5EF4-FFF2-40B4-BE49-F238E27FC236}">
                    <a16:creationId xmlns:a16="http://schemas.microsoft.com/office/drawing/2014/main" id="{6E6DEB8A-105D-4406-AF55-EC65BBBC5153}"/>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353" name="Can 442">
                <a:extLst>
                  <a:ext uri="{FF2B5EF4-FFF2-40B4-BE49-F238E27FC236}">
                    <a16:creationId xmlns:a16="http://schemas.microsoft.com/office/drawing/2014/main" id="{89B339C6-1A25-4244-8B30-2A61149236AD}"/>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grpSp>
        <p:nvGrpSpPr>
          <p:cNvPr id="369" name="Group 368">
            <a:extLst>
              <a:ext uri="{FF2B5EF4-FFF2-40B4-BE49-F238E27FC236}">
                <a16:creationId xmlns:a16="http://schemas.microsoft.com/office/drawing/2014/main" id="{E6DAD3B4-1279-4849-BC88-71B21CAD56BD}"/>
              </a:ext>
            </a:extLst>
          </p:cNvPr>
          <p:cNvGrpSpPr/>
          <p:nvPr/>
        </p:nvGrpSpPr>
        <p:grpSpPr>
          <a:xfrm>
            <a:off x="7603490" y="4621686"/>
            <a:ext cx="960791" cy="203750"/>
            <a:chOff x="4313237" y="5582348"/>
            <a:chExt cx="1306743" cy="277114"/>
          </a:xfrm>
        </p:grpSpPr>
        <p:grpSp>
          <p:nvGrpSpPr>
            <p:cNvPr id="370" name="Group 369">
              <a:extLst>
                <a:ext uri="{FF2B5EF4-FFF2-40B4-BE49-F238E27FC236}">
                  <a16:creationId xmlns:a16="http://schemas.microsoft.com/office/drawing/2014/main" id="{588711FE-D685-42FE-B557-A3D3667A10CB}"/>
                </a:ext>
              </a:extLst>
            </p:cNvPr>
            <p:cNvGrpSpPr/>
            <p:nvPr/>
          </p:nvGrpSpPr>
          <p:grpSpPr>
            <a:xfrm>
              <a:off x="4387586" y="5582348"/>
              <a:ext cx="602070" cy="223776"/>
              <a:chOff x="621719" y="4712770"/>
              <a:chExt cx="1904166" cy="707737"/>
            </a:xfrm>
          </p:grpSpPr>
          <p:sp>
            <p:nvSpPr>
              <p:cNvPr id="391" name="Can 480">
                <a:extLst>
                  <a:ext uri="{FF2B5EF4-FFF2-40B4-BE49-F238E27FC236}">
                    <a16:creationId xmlns:a16="http://schemas.microsoft.com/office/drawing/2014/main" id="{9E02AB5E-8E45-43B4-906F-838DA3536616}"/>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392" name="Can 481">
                <a:extLst>
                  <a:ext uri="{FF2B5EF4-FFF2-40B4-BE49-F238E27FC236}">
                    <a16:creationId xmlns:a16="http://schemas.microsoft.com/office/drawing/2014/main" id="{B1A2B792-4E4D-4B5A-A4AA-58A931D21768}"/>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393" name="Can 482">
                <a:extLst>
                  <a:ext uri="{FF2B5EF4-FFF2-40B4-BE49-F238E27FC236}">
                    <a16:creationId xmlns:a16="http://schemas.microsoft.com/office/drawing/2014/main" id="{9EEC4FB0-E66E-402C-A550-8C7DE7F17039}"/>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371" name="Group 370">
              <a:extLst>
                <a:ext uri="{FF2B5EF4-FFF2-40B4-BE49-F238E27FC236}">
                  <a16:creationId xmlns:a16="http://schemas.microsoft.com/office/drawing/2014/main" id="{43302D58-0C44-47D0-9E2A-98B8386AD395}"/>
                </a:ext>
              </a:extLst>
            </p:cNvPr>
            <p:cNvGrpSpPr/>
            <p:nvPr/>
          </p:nvGrpSpPr>
          <p:grpSpPr>
            <a:xfrm>
              <a:off x="4353433" y="5611941"/>
              <a:ext cx="602070" cy="223776"/>
              <a:chOff x="621719" y="4712770"/>
              <a:chExt cx="1904166" cy="707737"/>
            </a:xfrm>
          </p:grpSpPr>
          <p:sp>
            <p:nvSpPr>
              <p:cNvPr id="388" name="Can 477">
                <a:extLst>
                  <a:ext uri="{FF2B5EF4-FFF2-40B4-BE49-F238E27FC236}">
                    <a16:creationId xmlns:a16="http://schemas.microsoft.com/office/drawing/2014/main" id="{3BB05AA2-998E-42C7-917C-4D97BFADF7D6}"/>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389" name="Can 478">
                <a:extLst>
                  <a:ext uri="{FF2B5EF4-FFF2-40B4-BE49-F238E27FC236}">
                    <a16:creationId xmlns:a16="http://schemas.microsoft.com/office/drawing/2014/main" id="{29B914CD-08BC-4C16-A189-9F44FC3C0C63}"/>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390" name="Can 479">
                <a:extLst>
                  <a:ext uri="{FF2B5EF4-FFF2-40B4-BE49-F238E27FC236}">
                    <a16:creationId xmlns:a16="http://schemas.microsoft.com/office/drawing/2014/main" id="{8A76E5AA-29A9-4B87-8205-DC5CC9CDA349}"/>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372" name="Group 371">
              <a:extLst>
                <a:ext uri="{FF2B5EF4-FFF2-40B4-BE49-F238E27FC236}">
                  <a16:creationId xmlns:a16="http://schemas.microsoft.com/office/drawing/2014/main" id="{06CE063B-04FC-4E42-B184-61D53947608D}"/>
                </a:ext>
              </a:extLst>
            </p:cNvPr>
            <p:cNvGrpSpPr/>
            <p:nvPr/>
          </p:nvGrpSpPr>
          <p:grpSpPr>
            <a:xfrm>
              <a:off x="4313237" y="5635686"/>
              <a:ext cx="602070" cy="223776"/>
              <a:chOff x="621719" y="4712770"/>
              <a:chExt cx="1904166" cy="707737"/>
            </a:xfrm>
          </p:grpSpPr>
          <p:sp>
            <p:nvSpPr>
              <p:cNvPr id="385" name="Can 474">
                <a:extLst>
                  <a:ext uri="{FF2B5EF4-FFF2-40B4-BE49-F238E27FC236}">
                    <a16:creationId xmlns:a16="http://schemas.microsoft.com/office/drawing/2014/main" id="{C43D3B52-C343-42BA-AB88-7251E37F5114}"/>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386" name="Can 475">
                <a:extLst>
                  <a:ext uri="{FF2B5EF4-FFF2-40B4-BE49-F238E27FC236}">
                    <a16:creationId xmlns:a16="http://schemas.microsoft.com/office/drawing/2014/main" id="{807BC280-9DD8-4165-9B51-C5BBB5463DB7}"/>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387" name="Can 476">
                <a:extLst>
                  <a:ext uri="{FF2B5EF4-FFF2-40B4-BE49-F238E27FC236}">
                    <a16:creationId xmlns:a16="http://schemas.microsoft.com/office/drawing/2014/main" id="{EC71C871-D2E7-4DD0-8D42-D1517DD0D46A}"/>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373" name="Group 372">
              <a:extLst>
                <a:ext uri="{FF2B5EF4-FFF2-40B4-BE49-F238E27FC236}">
                  <a16:creationId xmlns:a16="http://schemas.microsoft.com/office/drawing/2014/main" id="{1E47BE2B-5A11-4873-AA6A-60557588D645}"/>
                </a:ext>
              </a:extLst>
            </p:cNvPr>
            <p:cNvGrpSpPr/>
            <p:nvPr/>
          </p:nvGrpSpPr>
          <p:grpSpPr>
            <a:xfrm>
              <a:off x="5017910" y="5582348"/>
              <a:ext cx="602070" cy="223776"/>
              <a:chOff x="621719" y="4712770"/>
              <a:chExt cx="1904166" cy="707737"/>
            </a:xfrm>
          </p:grpSpPr>
          <p:sp>
            <p:nvSpPr>
              <p:cNvPr id="382" name="Can 471">
                <a:extLst>
                  <a:ext uri="{FF2B5EF4-FFF2-40B4-BE49-F238E27FC236}">
                    <a16:creationId xmlns:a16="http://schemas.microsoft.com/office/drawing/2014/main" id="{C4075BE7-0B7D-482B-A1FF-55E48361AAD1}"/>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383" name="Can 472">
                <a:extLst>
                  <a:ext uri="{FF2B5EF4-FFF2-40B4-BE49-F238E27FC236}">
                    <a16:creationId xmlns:a16="http://schemas.microsoft.com/office/drawing/2014/main" id="{4883B9C7-C108-4EA2-BD95-D5CAB58D282A}"/>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384" name="Can 473">
                <a:extLst>
                  <a:ext uri="{FF2B5EF4-FFF2-40B4-BE49-F238E27FC236}">
                    <a16:creationId xmlns:a16="http://schemas.microsoft.com/office/drawing/2014/main" id="{4836D077-4841-4240-B18B-277BACB4C84E}"/>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374" name="Group 373">
              <a:extLst>
                <a:ext uri="{FF2B5EF4-FFF2-40B4-BE49-F238E27FC236}">
                  <a16:creationId xmlns:a16="http://schemas.microsoft.com/office/drawing/2014/main" id="{B4C5BDB8-0AB7-4974-9D5B-D4255ECE73C7}"/>
                </a:ext>
              </a:extLst>
            </p:cNvPr>
            <p:cNvGrpSpPr/>
            <p:nvPr/>
          </p:nvGrpSpPr>
          <p:grpSpPr>
            <a:xfrm>
              <a:off x="4983757" y="5611941"/>
              <a:ext cx="602070" cy="223776"/>
              <a:chOff x="621719" y="4712770"/>
              <a:chExt cx="1904166" cy="707737"/>
            </a:xfrm>
          </p:grpSpPr>
          <p:sp>
            <p:nvSpPr>
              <p:cNvPr id="379" name="Can 468">
                <a:extLst>
                  <a:ext uri="{FF2B5EF4-FFF2-40B4-BE49-F238E27FC236}">
                    <a16:creationId xmlns:a16="http://schemas.microsoft.com/office/drawing/2014/main" id="{1F8EE9D2-E280-4137-AACD-D2726D6A1856}"/>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380" name="Can 469">
                <a:extLst>
                  <a:ext uri="{FF2B5EF4-FFF2-40B4-BE49-F238E27FC236}">
                    <a16:creationId xmlns:a16="http://schemas.microsoft.com/office/drawing/2014/main" id="{72F84E7C-98C3-4592-B898-5642BECE437E}"/>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381" name="Can 470">
                <a:extLst>
                  <a:ext uri="{FF2B5EF4-FFF2-40B4-BE49-F238E27FC236}">
                    <a16:creationId xmlns:a16="http://schemas.microsoft.com/office/drawing/2014/main" id="{FA81649A-9774-47B0-9FA8-D821DB48EA49}"/>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375" name="Group 374">
              <a:extLst>
                <a:ext uri="{FF2B5EF4-FFF2-40B4-BE49-F238E27FC236}">
                  <a16:creationId xmlns:a16="http://schemas.microsoft.com/office/drawing/2014/main" id="{32017066-C503-408D-9A8C-A14B244A955F}"/>
                </a:ext>
              </a:extLst>
            </p:cNvPr>
            <p:cNvGrpSpPr/>
            <p:nvPr/>
          </p:nvGrpSpPr>
          <p:grpSpPr>
            <a:xfrm>
              <a:off x="4943561" y="5635686"/>
              <a:ext cx="602070" cy="223776"/>
              <a:chOff x="621719" y="4712770"/>
              <a:chExt cx="1904166" cy="707737"/>
            </a:xfrm>
          </p:grpSpPr>
          <p:sp>
            <p:nvSpPr>
              <p:cNvPr id="376" name="Can 465">
                <a:extLst>
                  <a:ext uri="{FF2B5EF4-FFF2-40B4-BE49-F238E27FC236}">
                    <a16:creationId xmlns:a16="http://schemas.microsoft.com/office/drawing/2014/main" id="{A105FAF9-A524-4C18-B34A-1FA082144FCC}"/>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377" name="Can 466">
                <a:extLst>
                  <a:ext uri="{FF2B5EF4-FFF2-40B4-BE49-F238E27FC236}">
                    <a16:creationId xmlns:a16="http://schemas.microsoft.com/office/drawing/2014/main" id="{506C4573-991A-43C9-9DCC-89E0AE68E252}"/>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378" name="Can 467">
                <a:extLst>
                  <a:ext uri="{FF2B5EF4-FFF2-40B4-BE49-F238E27FC236}">
                    <a16:creationId xmlns:a16="http://schemas.microsoft.com/office/drawing/2014/main" id="{D393FB4B-716F-4FB7-BEF5-4091EB4F8206}"/>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grpSp>
        <p:nvGrpSpPr>
          <p:cNvPr id="394" name="Group 393">
            <a:extLst>
              <a:ext uri="{FF2B5EF4-FFF2-40B4-BE49-F238E27FC236}">
                <a16:creationId xmlns:a16="http://schemas.microsoft.com/office/drawing/2014/main" id="{D80F48E8-AA6F-4543-97FE-560A425FF518}"/>
              </a:ext>
            </a:extLst>
          </p:cNvPr>
          <p:cNvGrpSpPr/>
          <p:nvPr/>
        </p:nvGrpSpPr>
        <p:grpSpPr>
          <a:xfrm>
            <a:off x="7603490" y="4457153"/>
            <a:ext cx="960791" cy="203750"/>
            <a:chOff x="4313237" y="5582348"/>
            <a:chExt cx="1306743" cy="277114"/>
          </a:xfrm>
        </p:grpSpPr>
        <p:grpSp>
          <p:nvGrpSpPr>
            <p:cNvPr id="395" name="Group 394">
              <a:extLst>
                <a:ext uri="{FF2B5EF4-FFF2-40B4-BE49-F238E27FC236}">
                  <a16:creationId xmlns:a16="http://schemas.microsoft.com/office/drawing/2014/main" id="{8E83B8B6-3B99-4216-8E73-7D552E91C4F7}"/>
                </a:ext>
              </a:extLst>
            </p:cNvPr>
            <p:cNvGrpSpPr/>
            <p:nvPr/>
          </p:nvGrpSpPr>
          <p:grpSpPr>
            <a:xfrm>
              <a:off x="4387586" y="5582348"/>
              <a:ext cx="602070" cy="223776"/>
              <a:chOff x="621719" y="4712770"/>
              <a:chExt cx="1904166" cy="707737"/>
            </a:xfrm>
          </p:grpSpPr>
          <p:sp>
            <p:nvSpPr>
              <p:cNvPr id="416" name="Can 505">
                <a:extLst>
                  <a:ext uri="{FF2B5EF4-FFF2-40B4-BE49-F238E27FC236}">
                    <a16:creationId xmlns:a16="http://schemas.microsoft.com/office/drawing/2014/main" id="{9822616B-D9E1-40D6-BDE0-2FFF2CA526E7}"/>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417" name="Can 506">
                <a:extLst>
                  <a:ext uri="{FF2B5EF4-FFF2-40B4-BE49-F238E27FC236}">
                    <a16:creationId xmlns:a16="http://schemas.microsoft.com/office/drawing/2014/main" id="{24AA6876-7279-485A-B845-DDA8FA9A49BD}"/>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418" name="Can 507">
                <a:extLst>
                  <a:ext uri="{FF2B5EF4-FFF2-40B4-BE49-F238E27FC236}">
                    <a16:creationId xmlns:a16="http://schemas.microsoft.com/office/drawing/2014/main" id="{7E2136C4-3DB7-4D21-81CB-09D6B62AC686}"/>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396" name="Group 395">
              <a:extLst>
                <a:ext uri="{FF2B5EF4-FFF2-40B4-BE49-F238E27FC236}">
                  <a16:creationId xmlns:a16="http://schemas.microsoft.com/office/drawing/2014/main" id="{51AB7957-3CEF-4C7C-95CD-14774FB3D872}"/>
                </a:ext>
              </a:extLst>
            </p:cNvPr>
            <p:cNvGrpSpPr/>
            <p:nvPr/>
          </p:nvGrpSpPr>
          <p:grpSpPr>
            <a:xfrm>
              <a:off x="4353433" y="5611941"/>
              <a:ext cx="602070" cy="223776"/>
              <a:chOff x="621719" y="4712770"/>
              <a:chExt cx="1904166" cy="707737"/>
            </a:xfrm>
          </p:grpSpPr>
          <p:sp>
            <p:nvSpPr>
              <p:cNvPr id="413" name="Can 502">
                <a:extLst>
                  <a:ext uri="{FF2B5EF4-FFF2-40B4-BE49-F238E27FC236}">
                    <a16:creationId xmlns:a16="http://schemas.microsoft.com/office/drawing/2014/main" id="{B7510FA3-E325-4177-94B3-4A3E4EEFE9DF}"/>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414" name="Can 503">
                <a:extLst>
                  <a:ext uri="{FF2B5EF4-FFF2-40B4-BE49-F238E27FC236}">
                    <a16:creationId xmlns:a16="http://schemas.microsoft.com/office/drawing/2014/main" id="{E50ACC70-F72D-45C1-A826-C3C0834F87AE}"/>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415" name="Can 504">
                <a:extLst>
                  <a:ext uri="{FF2B5EF4-FFF2-40B4-BE49-F238E27FC236}">
                    <a16:creationId xmlns:a16="http://schemas.microsoft.com/office/drawing/2014/main" id="{62256B34-23E1-4ECB-92BF-0545ED722400}"/>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397" name="Group 396">
              <a:extLst>
                <a:ext uri="{FF2B5EF4-FFF2-40B4-BE49-F238E27FC236}">
                  <a16:creationId xmlns:a16="http://schemas.microsoft.com/office/drawing/2014/main" id="{C2CB2ED1-6570-4F1F-9B95-AACF833E16B6}"/>
                </a:ext>
              </a:extLst>
            </p:cNvPr>
            <p:cNvGrpSpPr/>
            <p:nvPr/>
          </p:nvGrpSpPr>
          <p:grpSpPr>
            <a:xfrm>
              <a:off x="4313237" y="5635686"/>
              <a:ext cx="602070" cy="223776"/>
              <a:chOff x="621719" y="4712770"/>
              <a:chExt cx="1904166" cy="707737"/>
            </a:xfrm>
          </p:grpSpPr>
          <p:sp>
            <p:nvSpPr>
              <p:cNvPr id="410" name="Can 499">
                <a:extLst>
                  <a:ext uri="{FF2B5EF4-FFF2-40B4-BE49-F238E27FC236}">
                    <a16:creationId xmlns:a16="http://schemas.microsoft.com/office/drawing/2014/main" id="{BB0D6A17-ED7D-41DA-97B2-3BA675ECE2C7}"/>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411" name="Can 500">
                <a:extLst>
                  <a:ext uri="{FF2B5EF4-FFF2-40B4-BE49-F238E27FC236}">
                    <a16:creationId xmlns:a16="http://schemas.microsoft.com/office/drawing/2014/main" id="{18D2A972-992B-4C60-9900-72690A3413D6}"/>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412" name="Can 501">
                <a:extLst>
                  <a:ext uri="{FF2B5EF4-FFF2-40B4-BE49-F238E27FC236}">
                    <a16:creationId xmlns:a16="http://schemas.microsoft.com/office/drawing/2014/main" id="{3ED0A73C-B4FB-4AD0-8EB6-4464E5906FE9}"/>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398" name="Group 397">
              <a:extLst>
                <a:ext uri="{FF2B5EF4-FFF2-40B4-BE49-F238E27FC236}">
                  <a16:creationId xmlns:a16="http://schemas.microsoft.com/office/drawing/2014/main" id="{89F0B62E-F45B-4286-9F53-68DD40783A19}"/>
                </a:ext>
              </a:extLst>
            </p:cNvPr>
            <p:cNvGrpSpPr/>
            <p:nvPr/>
          </p:nvGrpSpPr>
          <p:grpSpPr>
            <a:xfrm>
              <a:off x="5017910" y="5582348"/>
              <a:ext cx="602070" cy="223776"/>
              <a:chOff x="621719" y="4712770"/>
              <a:chExt cx="1904166" cy="707737"/>
            </a:xfrm>
          </p:grpSpPr>
          <p:sp>
            <p:nvSpPr>
              <p:cNvPr id="407" name="Can 496">
                <a:extLst>
                  <a:ext uri="{FF2B5EF4-FFF2-40B4-BE49-F238E27FC236}">
                    <a16:creationId xmlns:a16="http://schemas.microsoft.com/office/drawing/2014/main" id="{F786B91B-EFAC-4425-94F6-227D18E70AED}"/>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408" name="Can 497">
                <a:extLst>
                  <a:ext uri="{FF2B5EF4-FFF2-40B4-BE49-F238E27FC236}">
                    <a16:creationId xmlns:a16="http://schemas.microsoft.com/office/drawing/2014/main" id="{55D0C5AE-7186-4B09-B9F6-BB05326EC3DA}"/>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409" name="Can 498">
                <a:extLst>
                  <a:ext uri="{FF2B5EF4-FFF2-40B4-BE49-F238E27FC236}">
                    <a16:creationId xmlns:a16="http://schemas.microsoft.com/office/drawing/2014/main" id="{04D471D4-FA09-4605-BB54-8A67DA85D93D}"/>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399" name="Group 398">
              <a:extLst>
                <a:ext uri="{FF2B5EF4-FFF2-40B4-BE49-F238E27FC236}">
                  <a16:creationId xmlns:a16="http://schemas.microsoft.com/office/drawing/2014/main" id="{456CB701-8B7B-46C5-A518-0D25D6C09A2F}"/>
                </a:ext>
              </a:extLst>
            </p:cNvPr>
            <p:cNvGrpSpPr/>
            <p:nvPr/>
          </p:nvGrpSpPr>
          <p:grpSpPr>
            <a:xfrm>
              <a:off x="4983757" y="5611941"/>
              <a:ext cx="602070" cy="223776"/>
              <a:chOff x="621719" y="4712770"/>
              <a:chExt cx="1904166" cy="707737"/>
            </a:xfrm>
          </p:grpSpPr>
          <p:sp>
            <p:nvSpPr>
              <p:cNvPr id="404" name="Can 493">
                <a:extLst>
                  <a:ext uri="{FF2B5EF4-FFF2-40B4-BE49-F238E27FC236}">
                    <a16:creationId xmlns:a16="http://schemas.microsoft.com/office/drawing/2014/main" id="{C18534D4-D445-4C19-BD19-D4ADDEB01B41}"/>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405" name="Can 494">
                <a:extLst>
                  <a:ext uri="{FF2B5EF4-FFF2-40B4-BE49-F238E27FC236}">
                    <a16:creationId xmlns:a16="http://schemas.microsoft.com/office/drawing/2014/main" id="{043EF7E3-1029-4E14-91AF-060C7B8CA3E9}"/>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406" name="Can 495">
                <a:extLst>
                  <a:ext uri="{FF2B5EF4-FFF2-40B4-BE49-F238E27FC236}">
                    <a16:creationId xmlns:a16="http://schemas.microsoft.com/office/drawing/2014/main" id="{1FEC6374-C1A4-4751-8976-79DF04310982}"/>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400" name="Group 399">
              <a:extLst>
                <a:ext uri="{FF2B5EF4-FFF2-40B4-BE49-F238E27FC236}">
                  <a16:creationId xmlns:a16="http://schemas.microsoft.com/office/drawing/2014/main" id="{4F550203-F4A1-4B73-88DE-1ACB607B17DC}"/>
                </a:ext>
              </a:extLst>
            </p:cNvPr>
            <p:cNvGrpSpPr/>
            <p:nvPr/>
          </p:nvGrpSpPr>
          <p:grpSpPr>
            <a:xfrm>
              <a:off x="4943561" y="5635686"/>
              <a:ext cx="602070" cy="223776"/>
              <a:chOff x="621719" y="4712770"/>
              <a:chExt cx="1904166" cy="707737"/>
            </a:xfrm>
          </p:grpSpPr>
          <p:sp>
            <p:nvSpPr>
              <p:cNvPr id="401" name="Can 490">
                <a:extLst>
                  <a:ext uri="{FF2B5EF4-FFF2-40B4-BE49-F238E27FC236}">
                    <a16:creationId xmlns:a16="http://schemas.microsoft.com/office/drawing/2014/main" id="{2FBA8C26-9822-486D-A1C0-C940C29919E3}"/>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402" name="Can 491">
                <a:extLst>
                  <a:ext uri="{FF2B5EF4-FFF2-40B4-BE49-F238E27FC236}">
                    <a16:creationId xmlns:a16="http://schemas.microsoft.com/office/drawing/2014/main" id="{810776B6-A691-4616-92AD-67775E82A299}"/>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403" name="Can 492">
                <a:extLst>
                  <a:ext uri="{FF2B5EF4-FFF2-40B4-BE49-F238E27FC236}">
                    <a16:creationId xmlns:a16="http://schemas.microsoft.com/office/drawing/2014/main" id="{FA72CB25-350D-45EA-B673-A60C4FE9A04B}"/>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grpSp>
        <p:nvGrpSpPr>
          <p:cNvPr id="419" name="Group 418">
            <a:extLst>
              <a:ext uri="{FF2B5EF4-FFF2-40B4-BE49-F238E27FC236}">
                <a16:creationId xmlns:a16="http://schemas.microsoft.com/office/drawing/2014/main" id="{5BAB379D-D1A7-4039-9DE8-C367D661E12A}"/>
              </a:ext>
            </a:extLst>
          </p:cNvPr>
          <p:cNvGrpSpPr/>
          <p:nvPr/>
        </p:nvGrpSpPr>
        <p:grpSpPr>
          <a:xfrm>
            <a:off x="7603490" y="4289755"/>
            <a:ext cx="960791" cy="203750"/>
            <a:chOff x="4313237" y="5582348"/>
            <a:chExt cx="1306743" cy="277114"/>
          </a:xfrm>
        </p:grpSpPr>
        <p:grpSp>
          <p:nvGrpSpPr>
            <p:cNvPr id="420" name="Group 419">
              <a:extLst>
                <a:ext uri="{FF2B5EF4-FFF2-40B4-BE49-F238E27FC236}">
                  <a16:creationId xmlns:a16="http://schemas.microsoft.com/office/drawing/2014/main" id="{FC43081D-8254-4E94-A163-DB9A104DA78A}"/>
                </a:ext>
              </a:extLst>
            </p:cNvPr>
            <p:cNvGrpSpPr/>
            <p:nvPr/>
          </p:nvGrpSpPr>
          <p:grpSpPr>
            <a:xfrm>
              <a:off x="4387586" y="5582348"/>
              <a:ext cx="602070" cy="223776"/>
              <a:chOff x="621719" y="4712770"/>
              <a:chExt cx="1904166" cy="707737"/>
            </a:xfrm>
          </p:grpSpPr>
          <p:sp>
            <p:nvSpPr>
              <p:cNvPr id="441" name="Can 530">
                <a:extLst>
                  <a:ext uri="{FF2B5EF4-FFF2-40B4-BE49-F238E27FC236}">
                    <a16:creationId xmlns:a16="http://schemas.microsoft.com/office/drawing/2014/main" id="{017B0D29-9C4B-41A4-9D84-4BDC1508CA08}"/>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442" name="Can 531">
                <a:extLst>
                  <a:ext uri="{FF2B5EF4-FFF2-40B4-BE49-F238E27FC236}">
                    <a16:creationId xmlns:a16="http://schemas.microsoft.com/office/drawing/2014/main" id="{1DDF66D4-EA52-4558-83EB-7530792B54F4}"/>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443" name="Can 532">
                <a:extLst>
                  <a:ext uri="{FF2B5EF4-FFF2-40B4-BE49-F238E27FC236}">
                    <a16:creationId xmlns:a16="http://schemas.microsoft.com/office/drawing/2014/main" id="{A2085115-248D-47F5-B20F-F2DE25CF30EA}"/>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421" name="Group 420">
              <a:extLst>
                <a:ext uri="{FF2B5EF4-FFF2-40B4-BE49-F238E27FC236}">
                  <a16:creationId xmlns:a16="http://schemas.microsoft.com/office/drawing/2014/main" id="{921B0DFC-B471-436E-B72C-975A07C3E367}"/>
                </a:ext>
              </a:extLst>
            </p:cNvPr>
            <p:cNvGrpSpPr/>
            <p:nvPr/>
          </p:nvGrpSpPr>
          <p:grpSpPr>
            <a:xfrm>
              <a:off x="4353433" y="5611941"/>
              <a:ext cx="602070" cy="223776"/>
              <a:chOff x="621719" y="4712770"/>
              <a:chExt cx="1904166" cy="707737"/>
            </a:xfrm>
          </p:grpSpPr>
          <p:sp>
            <p:nvSpPr>
              <p:cNvPr id="438" name="Can 527">
                <a:extLst>
                  <a:ext uri="{FF2B5EF4-FFF2-40B4-BE49-F238E27FC236}">
                    <a16:creationId xmlns:a16="http://schemas.microsoft.com/office/drawing/2014/main" id="{F1DEEE5F-4B5F-4F69-8772-225C21062934}"/>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439" name="Can 528">
                <a:extLst>
                  <a:ext uri="{FF2B5EF4-FFF2-40B4-BE49-F238E27FC236}">
                    <a16:creationId xmlns:a16="http://schemas.microsoft.com/office/drawing/2014/main" id="{CBB7D084-6136-4DB1-A9A6-A29A245165F1}"/>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440" name="Can 529">
                <a:extLst>
                  <a:ext uri="{FF2B5EF4-FFF2-40B4-BE49-F238E27FC236}">
                    <a16:creationId xmlns:a16="http://schemas.microsoft.com/office/drawing/2014/main" id="{79A639FA-9C2C-4FCD-B1EC-B3257316E22A}"/>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422" name="Group 421">
              <a:extLst>
                <a:ext uri="{FF2B5EF4-FFF2-40B4-BE49-F238E27FC236}">
                  <a16:creationId xmlns:a16="http://schemas.microsoft.com/office/drawing/2014/main" id="{699DE28B-60F5-44D8-A686-022D8D291767}"/>
                </a:ext>
              </a:extLst>
            </p:cNvPr>
            <p:cNvGrpSpPr/>
            <p:nvPr/>
          </p:nvGrpSpPr>
          <p:grpSpPr>
            <a:xfrm>
              <a:off x="4313237" y="5635686"/>
              <a:ext cx="602070" cy="223776"/>
              <a:chOff x="621719" y="4712770"/>
              <a:chExt cx="1904166" cy="707737"/>
            </a:xfrm>
          </p:grpSpPr>
          <p:sp>
            <p:nvSpPr>
              <p:cNvPr id="435" name="Can 524">
                <a:extLst>
                  <a:ext uri="{FF2B5EF4-FFF2-40B4-BE49-F238E27FC236}">
                    <a16:creationId xmlns:a16="http://schemas.microsoft.com/office/drawing/2014/main" id="{59B41665-9C8D-42C3-BA15-1D46D1E564BE}"/>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436" name="Can 525">
                <a:extLst>
                  <a:ext uri="{FF2B5EF4-FFF2-40B4-BE49-F238E27FC236}">
                    <a16:creationId xmlns:a16="http://schemas.microsoft.com/office/drawing/2014/main" id="{2CE7CE23-EB64-461B-932F-566BAFA1FF95}"/>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437" name="Can 526">
                <a:extLst>
                  <a:ext uri="{FF2B5EF4-FFF2-40B4-BE49-F238E27FC236}">
                    <a16:creationId xmlns:a16="http://schemas.microsoft.com/office/drawing/2014/main" id="{0E756FC8-3140-4593-8C7C-54F4B9B94D83}"/>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423" name="Group 422">
              <a:extLst>
                <a:ext uri="{FF2B5EF4-FFF2-40B4-BE49-F238E27FC236}">
                  <a16:creationId xmlns:a16="http://schemas.microsoft.com/office/drawing/2014/main" id="{605F0EC8-7C34-4CEE-81B4-5C0C3ED3280F}"/>
                </a:ext>
              </a:extLst>
            </p:cNvPr>
            <p:cNvGrpSpPr/>
            <p:nvPr/>
          </p:nvGrpSpPr>
          <p:grpSpPr>
            <a:xfrm>
              <a:off x="5017910" y="5582348"/>
              <a:ext cx="602070" cy="223776"/>
              <a:chOff x="621719" y="4712770"/>
              <a:chExt cx="1904166" cy="707737"/>
            </a:xfrm>
          </p:grpSpPr>
          <p:sp>
            <p:nvSpPr>
              <p:cNvPr id="432" name="Can 521">
                <a:extLst>
                  <a:ext uri="{FF2B5EF4-FFF2-40B4-BE49-F238E27FC236}">
                    <a16:creationId xmlns:a16="http://schemas.microsoft.com/office/drawing/2014/main" id="{112EF97C-14FE-426C-A065-291ED58B0907}"/>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433" name="Can 522">
                <a:extLst>
                  <a:ext uri="{FF2B5EF4-FFF2-40B4-BE49-F238E27FC236}">
                    <a16:creationId xmlns:a16="http://schemas.microsoft.com/office/drawing/2014/main" id="{206BC26C-F4F7-4B6B-A403-909306C28C00}"/>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434" name="Can 523">
                <a:extLst>
                  <a:ext uri="{FF2B5EF4-FFF2-40B4-BE49-F238E27FC236}">
                    <a16:creationId xmlns:a16="http://schemas.microsoft.com/office/drawing/2014/main" id="{D9655C23-8C15-4E99-AFAE-F8B256B1F3E7}"/>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424" name="Group 423">
              <a:extLst>
                <a:ext uri="{FF2B5EF4-FFF2-40B4-BE49-F238E27FC236}">
                  <a16:creationId xmlns:a16="http://schemas.microsoft.com/office/drawing/2014/main" id="{C8153789-3FBB-4054-95CE-B8AD39A9BBC6}"/>
                </a:ext>
              </a:extLst>
            </p:cNvPr>
            <p:cNvGrpSpPr/>
            <p:nvPr/>
          </p:nvGrpSpPr>
          <p:grpSpPr>
            <a:xfrm>
              <a:off x="4983757" y="5611941"/>
              <a:ext cx="602070" cy="223776"/>
              <a:chOff x="621719" y="4712770"/>
              <a:chExt cx="1904166" cy="707737"/>
            </a:xfrm>
          </p:grpSpPr>
          <p:sp>
            <p:nvSpPr>
              <p:cNvPr id="429" name="Can 518">
                <a:extLst>
                  <a:ext uri="{FF2B5EF4-FFF2-40B4-BE49-F238E27FC236}">
                    <a16:creationId xmlns:a16="http://schemas.microsoft.com/office/drawing/2014/main" id="{479F23F2-8E85-4EDF-9980-ABE8F3570082}"/>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430" name="Can 519">
                <a:extLst>
                  <a:ext uri="{FF2B5EF4-FFF2-40B4-BE49-F238E27FC236}">
                    <a16:creationId xmlns:a16="http://schemas.microsoft.com/office/drawing/2014/main" id="{AB485E03-69D8-45CF-A6FF-B46D02E7D9DC}"/>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431" name="Can 520">
                <a:extLst>
                  <a:ext uri="{FF2B5EF4-FFF2-40B4-BE49-F238E27FC236}">
                    <a16:creationId xmlns:a16="http://schemas.microsoft.com/office/drawing/2014/main" id="{55A06F16-B098-41D9-B13B-92BAC5839B7B}"/>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425" name="Group 424">
              <a:extLst>
                <a:ext uri="{FF2B5EF4-FFF2-40B4-BE49-F238E27FC236}">
                  <a16:creationId xmlns:a16="http://schemas.microsoft.com/office/drawing/2014/main" id="{464DD541-4763-4A74-BCDB-00998EDB500B}"/>
                </a:ext>
              </a:extLst>
            </p:cNvPr>
            <p:cNvGrpSpPr/>
            <p:nvPr/>
          </p:nvGrpSpPr>
          <p:grpSpPr>
            <a:xfrm>
              <a:off x="4943561" y="5635686"/>
              <a:ext cx="602070" cy="223776"/>
              <a:chOff x="621719" y="4712770"/>
              <a:chExt cx="1904166" cy="707737"/>
            </a:xfrm>
          </p:grpSpPr>
          <p:sp>
            <p:nvSpPr>
              <p:cNvPr id="426" name="Can 515">
                <a:extLst>
                  <a:ext uri="{FF2B5EF4-FFF2-40B4-BE49-F238E27FC236}">
                    <a16:creationId xmlns:a16="http://schemas.microsoft.com/office/drawing/2014/main" id="{686DFEB1-0C6E-42BB-B0A7-FB4804EAD68E}"/>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427" name="Can 516">
                <a:extLst>
                  <a:ext uri="{FF2B5EF4-FFF2-40B4-BE49-F238E27FC236}">
                    <a16:creationId xmlns:a16="http://schemas.microsoft.com/office/drawing/2014/main" id="{538D48E4-B7B2-49E0-BB7A-3C007D08BAD9}"/>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428" name="Can 517">
                <a:extLst>
                  <a:ext uri="{FF2B5EF4-FFF2-40B4-BE49-F238E27FC236}">
                    <a16:creationId xmlns:a16="http://schemas.microsoft.com/office/drawing/2014/main" id="{6E1C7F6C-C2B4-4BC4-A010-2274731ACF0F}"/>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grpSp>
        <p:nvGrpSpPr>
          <p:cNvPr id="444" name="Group 443">
            <a:extLst>
              <a:ext uri="{FF2B5EF4-FFF2-40B4-BE49-F238E27FC236}">
                <a16:creationId xmlns:a16="http://schemas.microsoft.com/office/drawing/2014/main" id="{53BB506C-6A57-4195-B49B-AAA9465FB37C}"/>
              </a:ext>
            </a:extLst>
          </p:cNvPr>
          <p:cNvGrpSpPr/>
          <p:nvPr/>
        </p:nvGrpSpPr>
        <p:grpSpPr>
          <a:xfrm>
            <a:off x="7603490" y="4121675"/>
            <a:ext cx="960791" cy="203750"/>
            <a:chOff x="4313237" y="5582348"/>
            <a:chExt cx="1306743" cy="277114"/>
          </a:xfrm>
        </p:grpSpPr>
        <p:grpSp>
          <p:nvGrpSpPr>
            <p:cNvPr id="445" name="Group 444">
              <a:extLst>
                <a:ext uri="{FF2B5EF4-FFF2-40B4-BE49-F238E27FC236}">
                  <a16:creationId xmlns:a16="http://schemas.microsoft.com/office/drawing/2014/main" id="{124B1005-7FAA-46F4-9944-48A4E02592C6}"/>
                </a:ext>
              </a:extLst>
            </p:cNvPr>
            <p:cNvGrpSpPr/>
            <p:nvPr/>
          </p:nvGrpSpPr>
          <p:grpSpPr>
            <a:xfrm>
              <a:off x="4387586" y="5582348"/>
              <a:ext cx="602070" cy="223776"/>
              <a:chOff x="621719" y="4712770"/>
              <a:chExt cx="1904166" cy="707737"/>
            </a:xfrm>
          </p:grpSpPr>
          <p:sp>
            <p:nvSpPr>
              <p:cNvPr id="466" name="Can 555">
                <a:extLst>
                  <a:ext uri="{FF2B5EF4-FFF2-40B4-BE49-F238E27FC236}">
                    <a16:creationId xmlns:a16="http://schemas.microsoft.com/office/drawing/2014/main" id="{111D3EA6-C0C2-4FB1-BCC7-7890089F5E06}"/>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467" name="Can 556">
                <a:extLst>
                  <a:ext uri="{FF2B5EF4-FFF2-40B4-BE49-F238E27FC236}">
                    <a16:creationId xmlns:a16="http://schemas.microsoft.com/office/drawing/2014/main" id="{08E36508-D352-42D5-AB40-E23BDA8C6A91}"/>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468" name="Can 557">
                <a:extLst>
                  <a:ext uri="{FF2B5EF4-FFF2-40B4-BE49-F238E27FC236}">
                    <a16:creationId xmlns:a16="http://schemas.microsoft.com/office/drawing/2014/main" id="{1E86D3DD-9954-41EC-A097-245527ECE4F1}"/>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446" name="Group 445">
              <a:extLst>
                <a:ext uri="{FF2B5EF4-FFF2-40B4-BE49-F238E27FC236}">
                  <a16:creationId xmlns:a16="http://schemas.microsoft.com/office/drawing/2014/main" id="{D966EE13-0583-47D7-8C5F-034DCFE6DA4C}"/>
                </a:ext>
              </a:extLst>
            </p:cNvPr>
            <p:cNvGrpSpPr/>
            <p:nvPr/>
          </p:nvGrpSpPr>
          <p:grpSpPr>
            <a:xfrm>
              <a:off x="4353433" y="5611941"/>
              <a:ext cx="602070" cy="223776"/>
              <a:chOff x="621719" y="4712770"/>
              <a:chExt cx="1904166" cy="707737"/>
            </a:xfrm>
          </p:grpSpPr>
          <p:sp>
            <p:nvSpPr>
              <p:cNvPr id="463" name="Can 552">
                <a:extLst>
                  <a:ext uri="{FF2B5EF4-FFF2-40B4-BE49-F238E27FC236}">
                    <a16:creationId xmlns:a16="http://schemas.microsoft.com/office/drawing/2014/main" id="{C39B29EE-65D2-4379-B791-9FADB18FBE43}"/>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464" name="Can 553">
                <a:extLst>
                  <a:ext uri="{FF2B5EF4-FFF2-40B4-BE49-F238E27FC236}">
                    <a16:creationId xmlns:a16="http://schemas.microsoft.com/office/drawing/2014/main" id="{7B02D5C7-464F-4D8F-BEC6-5421AFC108D0}"/>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465" name="Can 554">
                <a:extLst>
                  <a:ext uri="{FF2B5EF4-FFF2-40B4-BE49-F238E27FC236}">
                    <a16:creationId xmlns:a16="http://schemas.microsoft.com/office/drawing/2014/main" id="{C578BF23-F529-416E-84AE-6FF6C09DCEF6}"/>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447" name="Group 446">
              <a:extLst>
                <a:ext uri="{FF2B5EF4-FFF2-40B4-BE49-F238E27FC236}">
                  <a16:creationId xmlns:a16="http://schemas.microsoft.com/office/drawing/2014/main" id="{948994DB-BDCF-4CBF-BE9A-4ECBA2B0688A}"/>
                </a:ext>
              </a:extLst>
            </p:cNvPr>
            <p:cNvGrpSpPr/>
            <p:nvPr/>
          </p:nvGrpSpPr>
          <p:grpSpPr>
            <a:xfrm>
              <a:off x="4313237" y="5635686"/>
              <a:ext cx="602070" cy="223776"/>
              <a:chOff x="621719" y="4712770"/>
              <a:chExt cx="1904166" cy="707737"/>
            </a:xfrm>
          </p:grpSpPr>
          <p:sp>
            <p:nvSpPr>
              <p:cNvPr id="460" name="Can 549">
                <a:extLst>
                  <a:ext uri="{FF2B5EF4-FFF2-40B4-BE49-F238E27FC236}">
                    <a16:creationId xmlns:a16="http://schemas.microsoft.com/office/drawing/2014/main" id="{C6ADB52B-60AE-4D94-9551-732980D0CD92}"/>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461" name="Can 550">
                <a:extLst>
                  <a:ext uri="{FF2B5EF4-FFF2-40B4-BE49-F238E27FC236}">
                    <a16:creationId xmlns:a16="http://schemas.microsoft.com/office/drawing/2014/main" id="{DC0DF0E5-D041-45D5-986F-CA1862AFDFEF}"/>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462" name="Can 551">
                <a:extLst>
                  <a:ext uri="{FF2B5EF4-FFF2-40B4-BE49-F238E27FC236}">
                    <a16:creationId xmlns:a16="http://schemas.microsoft.com/office/drawing/2014/main" id="{B718C4E5-9613-475E-8A34-CD58C1FCE07C}"/>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448" name="Group 447">
              <a:extLst>
                <a:ext uri="{FF2B5EF4-FFF2-40B4-BE49-F238E27FC236}">
                  <a16:creationId xmlns:a16="http://schemas.microsoft.com/office/drawing/2014/main" id="{810F8721-ACDD-4DDC-9692-6E0EB0E9C900}"/>
                </a:ext>
              </a:extLst>
            </p:cNvPr>
            <p:cNvGrpSpPr/>
            <p:nvPr/>
          </p:nvGrpSpPr>
          <p:grpSpPr>
            <a:xfrm>
              <a:off x="5017910" y="5582348"/>
              <a:ext cx="602070" cy="223776"/>
              <a:chOff x="621719" y="4712770"/>
              <a:chExt cx="1904166" cy="707737"/>
            </a:xfrm>
          </p:grpSpPr>
          <p:sp>
            <p:nvSpPr>
              <p:cNvPr id="457" name="Can 546">
                <a:extLst>
                  <a:ext uri="{FF2B5EF4-FFF2-40B4-BE49-F238E27FC236}">
                    <a16:creationId xmlns:a16="http://schemas.microsoft.com/office/drawing/2014/main" id="{DC65502B-EC8B-4B53-B12B-A6B77DF419C7}"/>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458" name="Can 547">
                <a:extLst>
                  <a:ext uri="{FF2B5EF4-FFF2-40B4-BE49-F238E27FC236}">
                    <a16:creationId xmlns:a16="http://schemas.microsoft.com/office/drawing/2014/main" id="{8E1F268B-C318-47C5-BB57-25317AB0EFDF}"/>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459" name="Can 548">
                <a:extLst>
                  <a:ext uri="{FF2B5EF4-FFF2-40B4-BE49-F238E27FC236}">
                    <a16:creationId xmlns:a16="http://schemas.microsoft.com/office/drawing/2014/main" id="{043CA15D-67E1-4E09-B9D8-16631B036CD8}"/>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449" name="Group 448">
              <a:extLst>
                <a:ext uri="{FF2B5EF4-FFF2-40B4-BE49-F238E27FC236}">
                  <a16:creationId xmlns:a16="http://schemas.microsoft.com/office/drawing/2014/main" id="{9F6E50C5-A9FE-413F-8D9D-B97B26458224}"/>
                </a:ext>
              </a:extLst>
            </p:cNvPr>
            <p:cNvGrpSpPr/>
            <p:nvPr/>
          </p:nvGrpSpPr>
          <p:grpSpPr>
            <a:xfrm>
              <a:off x="4983757" y="5611941"/>
              <a:ext cx="602070" cy="223776"/>
              <a:chOff x="621719" y="4712770"/>
              <a:chExt cx="1904166" cy="707737"/>
            </a:xfrm>
          </p:grpSpPr>
          <p:sp>
            <p:nvSpPr>
              <p:cNvPr id="454" name="Can 543">
                <a:extLst>
                  <a:ext uri="{FF2B5EF4-FFF2-40B4-BE49-F238E27FC236}">
                    <a16:creationId xmlns:a16="http://schemas.microsoft.com/office/drawing/2014/main" id="{C2F0BB8D-5F66-4F8D-BEF8-E9ABD833759A}"/>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455" name="Can 544">
                <a:extLst>
                  <a:ext uri="{FF2B5EF4-FFF2-40B4-BE49-F238E27FC236}">
                    <a16:creationId xmlns:a16="http://schemas.microsoft.com/office/drawing/2014/main" id="{9CB72CB2-6921-4B31-BEF8-50EA7E512212}"/>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456" name="Can 545">
                <a:extLst>
                  <a:ext uri="{FF2B5EF4-FFF2-40B4-BE49-F238E27FC236}">
                    <a16:creationId xmlns:a16="http://schemas.microsoft.com/office/drawing/2014/main" id="{DC755D10-1953-42DC-A172-4C212C071025}"/>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450" name="Group 449">
              <a:extLst>
                <a:ext uri="{FF2B5EF4-FFF2-40B4-BE49-F238E27FC236}">
                  <a16:creationId xmlns:a16="http://schemas.microsoft.com/office/drawing/2014/main" id="{67D187B0-A04F-49F1-9FE7-BD97E1C4C1F0}"/>
                </a:ext>
              </a:extLst>
            </p:cNvPr>
            <p:cNvGrpSpPr/>
            <p:nvPr/>
          </p:nvGrpSpPr>
          <p:grpSpPr>
            <a:xfrm>
              <a:off x="4943561" y="5635686"/>
              <a:ext cx="602070" cy="223776"/>
              <a:chOff x="621719" y="4712770"/>
              <a:chExt cx="1904166" cy="707737"/>
            </a:xfrm>
          </p:grpSpPr>
          <p:sp>
            <p:nvSpPr>
              <p:cNvPr id="451" name="Can 540">
                <a:extLst>
                  <a:ext uri="{FF2B5EF4-FFF2-40B4-BE49-F238E27FC236}">
                    <a16:creationId xmlns:a16="http://schemas.microsoft.com/office/drawing/2014/main" id="{9EA17648-E653-4BB6-BBE9-C76F054B7F81}"/>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452" name="Can 541">
                <a:extLst>
                  <a:ext uri="{FF2B5EF4-FFF2-40B4-BE49-F238E27FC236}">
                    <a16:creationId xmlns:a16="http://schemas.microsoft.com/office/drawing/2014/main" id="{0AB58D8D-301D-4241-80C7-0C3292D943E5}"/>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453" name="Can 542">
                <a:extLst>
                  <a:ext uri="{FF2B5EF4-FFF2-40B4-BE49-F238E27FC236}">
                    <a16:creationId xmlns:a16="http://schemas.microsoft.com/office/drawing/2014/main" id="{EE9A918F-5B81-4C5D-AED3-6231E401613B}"/>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grpSp>
        <p:nvGrpSpPr>
          <p:cNvPr id="469" name="Group 468">
            <a:extLst>
              <a:ext uri="{FF2B5EF4-FFF2-40B4-BE49-F238E27FC236}">
                <a16:creationId xmlns:a16="http://schemas.microsoft.com/office/drawing/2014/main" id="{C98F26B4-8ABE-484F-BD02-3CA47FD83C0D}"/>
              </a:ext>
            </a:extLst>
          </p:cNvPr>
          <p:cNvGrpSpPr/>
          <p:nvPr/>
        </p:nvGrpSpPr>
        <p:grpSpPr>
          <a:xfrm>
            <a:off x="7603490" y="3961640"/>
            <a:ext cx="960791" cy="203750"/>
            <a:chOff x="4313237" y="5582348"/>
            <a:chExt cx="1306743" cy="277114"/>
          </a:xfrm>
        </p:grpSpPr>
        <p:grpSp>
          <p:nvGrpSpPr>
            <p:cNvPr id="470" name="Group 469">
              <a:extLst>
                <a:ext uri="{FF2B5EF4-FFF2-40B4-BE49-F238E27FC236}">
                  <a16:creationId xmlns:a16="http://schemas.microsoft.com/office/drawing/2014/main" id="{F1C4526A-E286-4D01-81B2-BE14DD20B888}"/>
                </a:ext>
              </a:extLst>
            </p:cNvPr>
            <p:cNvGrpSpPr/>
            <p:nvPr/>
          </p:nvGrpSpPr>
          <p:grpSpPr>
            <a:xfrm>
              <a:off x="4387586" y="5582348"/>
              <a:ext cx="602070" cy="223776"/>
              <a:chOff x="621719" y="4712770"/>
              <a:chExt cx="1904166" cy="707737"/>
            </a:xfrm>
          </p:grpSpPr>
          <p:sp>
            <p:nvSpPr>
              <p:cNvPr id="491" name="Can 580">
                <a:extLst>
                  <a:ext uri="{FF2B5EF4-FFF2-40B4-BE49-F238E27FC236}">
                    <a16:creationId xmlns:a16="http://schemas.microsoft.com/office/drawing/2014/main" id="{5F9D42BD-B32B-4100-97B5-82CAB458993D}"/>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492" name="Can 581">
                <a:extLst>
                  <a:ext uri="{FF2B5EF4-FFF2-40B4-BE49-F238E27FC236}">
                    <a16:creationId xmlns:a16="http://schemas.microsoft.com/office/drawing/2014/main" id="{7534A507-97B7-4066-B56C-59E067CF8ACC}"/>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493" name="Can 582">
                <a:extLst>
                  <a:ext uri="{FF2B5EF4-FFF2-40B4-BE49-F238E27FC236}">
                    <a16:creationId xmlns:a16="http://schemas.microsoft.com/office/drawing/2014/main" id="{E93761F3-5AC4-450F-AFA6-8AE853578613}"/>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471" name="Group 470">
              <a:extLst>
                <a:ext uri="{FF2B5EF4-FFF2-40B4-BE49-F238E27FC236}">
                  <a16:creationId xmlns:a16="http://schemas.microsoft.com/office/drawing/2014/main" id="{AA51AF2F-03BE-4730-911E-8230E0AA1216}"/>
                </a:ext>
              </a:extLst>
            </p:cNvPr>
            <p:cNvGrpSpPr/>
            <p:nvPr/>
          </p:nvGrpSpPr>
          <p:grpSpPr>
            <a:xfrm>
              <a:off x="4353433" y="5611941"/>
              <a:ext cx="602070" cy="223776"/>
              <a:chOff x="621719" y="4712770"/>
              <a:chExt cx="1904166" cy="707737"/>
            </a:xfrm>
          </p:grpSpPr>
          <p:sp>
            <p:nvSpPr>
              <p:cNvPr id="488" name="Can 577">
                <a:extLst>
                  <a:ext uri="{FF2B5EF4-FFF2-40B4-BE49-F238E27FC236}">
                    <a16:creationId xmlns:a16="http://schemas.microsoft.com/office/drawing/2014/main" id="{03DD57FB-259E-4A18-B890-7F2F22375A23}"/>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489" name="Can 578">
                <a:extLst>
                  <a:ext uri="{FF2B5EF4-FFF2-40B4-BE49-F238E27FC236}">
                    <a16:creationId xmlns:a16="http://schemas.microsoft.com/office/drawing/2014/main" id="{B0995C9F-4CD3-418A-AB47-CAE134EE802B}"/>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490" name="Can 579">
                <a:extLst>
                  <a:ext uri="{FF2B5EF4-FFF2-40B4-BE49-F238E27FC236}">
                    <a16:creationId xmlns:a16="http://schemas.microsoft.com/office/drawing/2014/main" id="{A767669D-1550-43BF-BEF9-0A2D93D787F1}"/>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472" name="Group 471">
              <a:extLst>
                <a:ext uri="{FF2B5EF4-FFF2-40B4-BE49-F238E27FC236}">
                  <a16:creationId xmlns:a16="http://schemas.microsoft.com/office/drawing/2014/main" id="{B900116C-09BC-46F6-A5F0-2D511F5F6301}"/>
                </a:ext>
              </a:extLst>
            </p:cNvPr>
            <p:cNvGrpSpPr/>
            <p:nvPr/>
          </p:nvGrpSpPr>
          <p:grpSpPr>
            <a:xfrm>
              <a:off x="4313237" y="5635686"/>
              <a:ext cx="602070" cy="223776"/>
              <a:chOff x="621719" y="4712770"/>
              <a:chExt cx="1904166" cy="707737"/>
            </a:xfrm>
          </p:grpSpPr>
          <p:sp>
            <p:nvSpPr>
              <p:cNvPr id="485" name="Can 574">
                <a:extLst>
                  <a:ext uri="{FF2B5EF4-FFF2-40B4-BE49-F238E27FC236}">
                    <a16:creationId xmlns:a16="http://schemas.microsoft.com/office/drawing/2014/main" id="{8109AFAB-E042-48AA-8E29-73184F121350}"/>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486" name="Can 575">
                <a:extLst>
                  <a:ext uri="{FF2B5EF4-FFF2-40B4-BE49-F238E27FC236}">
                    <a16:creationId xmlns:a16="http://schemas.microsoft.com/office/drawing/2014/main" id="{C9B70F01-120C-4EB6-BB2A-F78A7C65C8A5}"/>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487" name="Can 576">
                <a:extLst>
                  <a:ext uri="{FF2B5EF4-FFF2-40B4-BE49-F238E27FC236}">
                    <a16:creationId xmlns:a16="http://schemas.microsoft.com/office/drawing/2014/main" id="{5E3F8CD2-87B1-4A6A-93C4-45DAAC0573F2}"/>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473" name="Group 472">
              <a:extLst>
                <a:ext uri="{FF2B5EF4-FFF2-40B4-BE49-F238E27FC236}">
                  <a16:creationId xmlns:a16="http://schemas.microsoft.com/office/drawing/2014/main" id="{EB15C7A9-66AA-45D2-A926-CCA3554F7620}"/>
                </a:ext>
              </a:extLst>
            </p:cNvPr>
            <p:cNvGrpSpPr/>
            <p:nvPr/>
          </p:nvGrpSpPr>
          <p:grpSpPr>
            <a:xfrm>
              <a:off x="5017910" y="5582348"/>
              <a:ext cx="602070" cy="223776"/>
              <a:chOff x="621719" y="4712770"/>
              <a:chExt cx="1904166" cy="707737"/>
            </a:xfrm>
          </p:grpSpPr>
          <p:sp>
            <p:nvSpPr>
              <p:cNvPr id="482" name="Can 571">
                <a:extLst>
                  <a:ext uri="{FF2B5EF4-FFF2-40B4-BE49-F238E27FC236}">
                    <a16:creationId xmlns:a16="http://schemas.microsoft.com/office/drawing/2014/main" id="{B8934251-2328-4CE3-A6E8-78D7655A6630}"/>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483" name="Can 572">
                <a:extLst>
                  <a:ext uri="{FF2B5EF4-FFF2-40B4-BE49-F238E27FC236}">
                    <a16:creationId xmlns:a16="http://schemas.microsoft.com/office/drawing/2014/main" id="{02881D76-081B-4C7F-9CC8-AB861B5656DA}"/>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484" name="Can 573">
                <a:extLst>
                  <a:ext uri="{FF2B5EF4-FFF2-40B4-BE49-F238E27FC236}">
                    <a16:creationId xmlns:a16="http://schemas.microsoft.com/office/drawing/2014/main" id="{2F931BE7-C9E3-4DB2-BBBD-2CDB1F7FE2B9}"/>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474" name="Group 473">
              <a:extLst>
                <a:ext uri="{FF2B5EF4-FFF2-40B4-BE49-F238E27FC236}">
                  <a16:creationId xmlns:a16="http://schemas.microsoft.com/office/drawing/2014/main" id="{2F16EDBC-38D8-4984-8EA6-4ADB2E03744A}"/>
                </a:ext>
              </a:extLst>
            </p:cNvPr>
            <p:cNvGrpSpPr/>
            <p:nvPr/>
          </p:nvGrpSpPr>
          <p:grpSpPr>
            <a:xfrm>
              <a:off x="4983757" y="5611941"/>
              <a:ext cx="602070" cy="223776"/>
              <a:chOff x="621719" y="4712770"/>
              <a:chExt cx="1904166" cy="707737"/>
            </a:xfrm>
          </p:grpSpPr>
          <p:sp>
            <p:nvSpPr>
              <p:cNvPr id="479" name="Can 568">
                <a:extLst>
                  <a:ext uri="{FF2B5EF4-FFF2-40B4-BE49-F238E27FC236}">
                    <a16:creationId xmlns:a16="http://schemas.microsoft.com/office/drawing/2014/main" id="{3B819257-B47F-4D28-AC02-D4C5E05CE738}"/>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480" name="Can 569">
                <a:extLst>
                  <a:ext uri="{FF2B5EF4-FFF2-40B4-BE49-F238E27FC236}">
                    <a16:creationId xmlns:a16="http://schemas.microsoft.com/office/drawing/2014/main" id="{B46EB93E-304D-449C-B09E-D1045963C520}"/>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481" name="Can 570">
                <a:extLst>
                  <a:ext uri="{FF2B5EF4-FFF2-40B4-BE49-F238E27FC236}">
                    <a16:creationId xmlns:a16="http://schemas.microsoft.com/office/drawing/2014/main" id="{ED9EF7CC-B4ED-4A81-BE2B-B76866645336}"/>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475" name="Group 474">
              <a:extLst>
                <a:ext uri="{FF2B5EF4-FFF2-40B4-BE49-F238E27FC236}">
                  <a16:creationId xmlns:a16="http://schemas.microsoft.com/office/drawing/2014/main" id="{D64C8FDC-DC84-4FCB-AB34-201F476242B7}"/>
                </a:ext>
              </a:extLst>
            </p:cNvPr>
            <p:cNvGrpSpPr/>
            <p:nvPr/>
          </p:nvGrpSpPr>
          <p:grpSpPr>
            <a:xfrm>
              <a:off x="4943561" y="5635686"/>
              <a:ext cx="602070" cy="223776"/>
              <a:chOff x="621719" y="4712770"/>
              <a:chExt cx="1904166" cy="707737"/>
            </a:xfrm>
          </p:grpSpPr>
          <p:sp>
            <p:nvSpPr>
              <p:cNvPr id="476" name="Can 565">
                <a:extLst>
                  <a:ext uri="{FF2B5EF4-FFF2-40B4-BE49-F238E27FC236}">
                    <a16:creationId xmlns:a16="http://schemas.microsoft.com/office/drawing/2014/main" id="{461699C4-08FB-40DD-8716-7683633CAC35}"/>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477" name="Can 566">
                <a:extLst>
                  <a:ext uri="{FF2B5EF4-FFF2-40B4-BE49-F238E27FC236}">
                    <a16:creationId xmlns:a16="http://schemas.microsoft.com/office/drawing/2014/main" id="{5B08C444-F2DC-4E2E-9E2F-DF04CE5A869F}"/>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478" name="Can 567">
                <a:extLst>
                  <a:ext uri="{FF2B5EF4-FFF2-40B4-BE49-F238E27FC236}">
                    <a16:creationId xmlns:a16="http://schemas.microsoft.com/office/drawing/2014/main" id="{DA8D7332-E558-4E7A-82E9-8BDF8BE40107}"/>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grpSp>
        <p:nvGrpSpPr>
          <p:cNvPr id="494" name="Group 493">
            <a:extLst>
              <a:ext uri="{FF2B5EF4-FFF2-40B4-BE49-F238E27FC236}">
                <a16:creationId xmlns:a16="http://schemas.microsoft.com/office/drawing/2014/main" id="{C234FA79-34EA-4DD6-BA24-F594125AD7E9}"/>
              </a:ext>
            </a:extLst>
          </p:cNvPr>
          <p:cNvGrpSpPr/>
          <p:nvPr/>
        </p:nvGrpSpPr>
        <p:grpSpPr>
          <a:xfrm>
            <a:off x="7603490" y="3789332"/>
            <a:ext cx="960791" cy="203750"/>
            <a:chOff x="4313237" y="5582348"/>
            <a:chExt cx="1306743" cy="277114"/>
          </a:xfrm>
        </p:grpSpPr>
        <p:grpSp>
          <p:nvGrpSpPr>
            <p:cNvPr id="495" name="Group 494">
              <a:extLst>
                <a:ext uri="{FF2B5EF4-FFF2-40B4-BE49-F238E27FC236}">
                  <a16:creationId xmlns:a16="http://schemas.microsoft.com/office/drawing/2014/main" id="{1284F4FD-2D1C-40FD-B83D-7FC42909D1FE}"/>
                </a:ext>
              </a:extLst>
            </p:cNvPr>
            <p:cNvGrpSpPr/>
            <p:nvPr/>
          </p:nvGrpSpPr>
          <p:grpSpPr>
            <a:xfrm>
              <a:off x="4387586" y="5582348"/>
              <a:ext cx="602070" cy="223776"/>
              <a:chOff x="621719" y="4712770"/>
              <a:chExt cx="1904166" cy="707737"/>
            </a:xfrm>
          </p:grpSpPr>
          <p:sp>
            <p:nvSpPr>
              <p:cNvPr id="516" name="Can 605">
                <a:extLst>
                  <a:ext uri="{FF2B5EF4-FFF2-40B4-BE49-F238E27FC236}">
                    <a16:creationId xmlns:a16="http://schemas.microsoft.com/office/drawing/2014/main" id="{C253FBEC-D543-4CD3-B280-6528E2C7CE50}"/>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517" name="Can 606">
                <a:extLst>
                  <a:ext uri="{FF2B5EF4-FFF2-40B4-BE49-F238E27FC236}">
                    <a16:creationId xmlns:a16="http://schemas.microsoft.com/office/drawing/2014/main" id="{F809D1B1-D6E6-48A2-B5B9-00A0AC25297F}"/>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518" name="Can 607">
                <a:extLst>
                  <a:ext uri="{FF2B5EF4-FFF2-40B4-BE49-F238E27FC236}">
                    <a16:creationId xmlns:a16="http://schemas.microsoft.com/office/drawing/2014/main" id="{EB98E9F1-4293-46F8-88B2-4847C9F5BE08}"/>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496" name="Group 495">
              <a:extLst>
                <a:ext uri="{FF2B5EF4-FFF2-40B4-BE49-F238E27FC236}">
                  <a16:creationId xmlns:a16="http://schemas.microsoft.com/office/drawing/2014/main" id="{F5066BD9-A033-4087-9FDF-277F801BD71D}"/>
                </a:ext>
              </a:extLst>
            </p:cNvPr>
            <p:cNvGrpSpPr/>
            <p:nvPr/>
          </p:nvGrpSpPr>
          <p:grpSpPr>
            <a:xfrm>
              <a:off x="4353433" y="5611941"/>
              <a:ext cx="602070" cy="223776"/>
              <a:chOff x="621719" y="4712770"/>
              <a:chExt cx="1904166" cy="707737"/>
            </a:xfrm>
          </p:grpSpPr>
          <p:sp>
            <p:nvSpPr>
              <p:cNvPr id="513" name="Can 602">
                <a:extLst>
                  <a:ext uri="{FF2B5EF4-FFF2-40B4-BE49-F238E27FC236}">
                    <a16:creationId xmlns:a16="http://schemas.microsoft.com/office/drawing/2014/main" id="{531B8E1C-2F4E-4648-A4F2-8032DF6AC2FF}"/>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514" name="Can 603">
                <a:extLst>
                  <a:ext uri="{FF2B5EF4-FFF2-40B4-BE49-F238E27FC236}">
                    <a16:creationId xmlns:a16="http://schemas.microsoft.com/office/drawing/2014/main" id="{0DE98DA1-7E42-4609-98FB-0E5C217513B9}"/>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515" name="Can 604">
                <a:extLst>
                  <a:ext uri="{FF2B5EF4-FFF2-40B4-BE49-F238E27FC236}">
                    <a16:creationId xmlns:a16="http://schemas.microsoft.com/office/drawing/2014/main" id="{6762B765-7ABC-42EF-A7E2-A2D6E535C3C4}"/>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497" name="Group 496">
              <a:extLst>
                <a:ext uri="{FF2B5EF4-FFF2-40B4-BE49-F238E27FC236}">
                  <a16:creationId xmlns:a16="http://schemas.microsoft.com/office/drawing/2014/main" id="{75A7C82A-D660-49E6-B604-49224D5464D6}"/>
                </a:ext>
              </a:extLst>
            </p:cNvPr>
            <p:cNvGrpSpPr/>
            <p:nvPr/>
          </p:nvGrpSpPr>
          <p:grpSpPr>
            <a:xfrm>
              <a:off x="4313237" y="5635686"/>
              <a:ext cx="602070" cy="223776"/>
              <a:chOff x="621719" y="4712770"/>
              <a:chExt cx="1904166" cy="707737"/>
            </a:xfrm>
          </p:grpSpPr>
          <p:sp>
            <p:nvSpPr>
              <p:cNvPr id="510" name="Can 599">
                <a:extLst>
                  <a:ext uri="{FF2B5EF4-FFF2-40B4-BE49-F238E27FC236}">
                    <a16:creationId xmlns:a16="http://schemas.microsoft.com/office/drawing/2014/main" id="{C1161688-41D6-41DA-8BDD-0A29994D8357}"/>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511" name="Can 600">
                <a:extLst>
                  <a:ext uri="{FF2B5EF4-FFF2-40B4-BE49-F238E27FC236}">
                    <a16:creationId xmlns:a16="http://schemas.microsoft.com/office/drawing/2014/main" id="{ACD1F4F4-93B2-44E2-A966-320CB814AE49}"/>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512" name="Can 601">
                <a:extLst>
                  <a:ext uri="{FF2B5EF4-FFF2-40B4-BE49-F238E27FC236}">
                    <a16:creationId xmlns:a16="http://schemas.microsoft.com/office/drawing/2014/main" id="{5745CB3B-E399-46EF-B386-1CDB39ED5B55}"/>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498" name="Group 497">
              <a:extLst>
                <a:ext uri="{FF2B5EF4-FFF2-40B4-BE49-F238E27FC236}">
                  <a16:creationId xmlns:a16="http://schemas.microsoft.com/office/drawing/2014/main" id="{081F4E1F-6A9B-4486-B895-1BDFF6198797}"/>
                </a:ext>
              </a:extLst>
            </p:cNvPr>
            <p:cNvGrpSpPr/>
            <p:nvPr/>
          </p:nvGrpSpPr>
          <p:grpSpPr>
            <a:xfrm>
              <a:off x="5017910" y="5582348"/>
              <a:ext cx="602070" cy="223776"/>
              <a:chOff x="621719" y="4712770"/>
              <a:chExt cx="1904166" cy="707737"/>
            </a:xfrm>
          </p:grpSpPr>
          <p:sp>
            <p:nvSpPr>
              <p:cNvPr id="507" name="Can 596">
                <a:extLst>
                  <a:ext uri="{FF2B5EF4-FFF2-40B4-BE49-F238E27FC236}">
                    <a16:creationId xmlns:a16="http://schemas.microsoft.com/office/drawing/2014/main" id="{6E405B2E-990A-49B6-9309-D77450569B61}"/>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508" name="Can 597">
                <a:extLst>
                  <a:ext uri="{FF2B5EF4-FFF2-40B4-BE49-F238E27FC236}">
                    <a16:creationId xmlns:a16="http://schemas.microsoft.com/office/drawing/2014/main" id="{FC5D8BF6-2591-409D-BAC3-FFD3336463E9}"/>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509" name="Can 598">
                <a:extLst>
                  <a:ext uri="{FF2B5EF4-FFF2-40B4-BE49-F238E27FC236}">
                    <a16:creationId xmlns:a16="http://schemas.microsoft.com/office/drawing/2014/main" id="{9F979B35-1F82-445E-8325-64DE416EAFC0}"/>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499" name="Group 498">
              <a:extLst>
                <a:ext uri="{FF2B5EF4-FFF2-40B4-BE49-F238E27FC236}">
                  <a16:creationId xmlns:a16="http://schemas.microsoft.com/office/drawing/2014/main" id="{3362713F-FF42-42C6-9266-E5754E51AA31}"/>
                </a:ext>
              </a:extLst>
            </p:cNvPr>
            <p:cNvGrpSpPr/>
            <p:nvPr/>
          </p:nvGrpSpPr>
          <p:grpSpPr>
            <a:xfrm>
              <a:off x="4983757" y="5611941"/>
              <a:ext cx="602070" cy="223776"/>
              <a:chOff x="621719" y="4712770"/>
              <a:chExt cx="1904166" cy="707737"/>
            </a:xfrm>
          </p:grpSpPr>
          <p:sp>
            <p:nvSpPr>
              <p:cNvPr id="504" name="Can 593">
                <a:extLst>
                  <a:ext uri="{FF2B5EF4-FFF2-40B4-BE49-F238E27FC236}">
                    <a16:creationId xmlns:a16="http://schemas.microsoft.com/office/drawing/2014/main" id="{462FCDAD-C31E-42DD-91BF-C77321B22D3E}"/>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505" name="Can 594">
                <a:extLst>
                  <a:ext uri="{FF2B5EF4-FFF2-40B4-BE49-F238E27FC236}">
                    <a16:creationId xmlns:a16="http://schemas.microsoft.com/office/drawing/2014/main" id="{FED0CBEA-5DFD-4DD4-A8D6-9279A86FE4CF}"/>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506" name="Can 595">
                <a:extLst>
                  <a:ext uri="{FF2B5EF4-FFF2-40B4-BE49-F238E27FC236}">
                    <a16:creationId xmlns:a16="http://schemas.microsoft.com/office/drawing/2014/main" id="{D608EDBF-2A73-4F98-9DA0-7C11968E27F4}"/>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500" name="Group 499">
              <a:extLst>
                <a:ext uri="{FF2B5EF4-FFF2-40B4-BE49-F238E27FC236}">
                  <a16:creationId xmlns:a16="http://schemas.microsoft.com/office/drawing/2014/main" id="{47FAC6CE-97F7-4A9A-A934-E86C346EEAC2}"/>
                </a:ext>
              </a:extLst>
            </p:cNvPr>
            <p:cNvGrpSpPr/>
            <p:nvPr/>
          </p:nvGrpSpPr>
          <p:grpSpPr>
            <a:xfrm>
              <a:off x="4943561" y="5635686"/>
              <a:ext cx="602070" cy="223776"/>
              <a:chOff x="621719" y="4712770"/>
              <a:chExt cx="1904166" cy="707737"/>
            </a:xfrm>
          </p:grpSpPr>
          <p:sp>
            <p:nvSpPr>
              <p:cNvPr id="501" name="Can 590">
                <a:extLst>
                  <a:ext uri="{FF2B5EF4-FFF2-40B4-BE49-F238E27FC236}">
                    <a16:creationId xmlns:a16="http://schemas.microsoft.com/office/drawing/2014/main" id="{9C2B0062-A690-420C-AB7A-66FE07FCEEBF}"/>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502" name="Can 591">
                <a:extLst>
                  <a:ext uri="{FF2B5EF4-FFF2-40B4-BE49-F238E27FC236}">
                    <a16:creationId xmlns:a16="http://schemas.microsoft.com/office/drawing/2014/main" id="{0262F701-6335-421A-B608-2940DA1007C0}"/>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503" name="Can 592">
                <a:extLst>
                  <a:ext uri="{FF2B5EF4-FFF2-40B4-BE49-F238E27FC236}">
                    <a16:creationId xmlns:a16="http://schemas.microsoft.com/office/drawing/2014/main" id="{1D95C2D7-F1DF-4963-8C95-57F783BAB5FC}"/>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grpSp>
        <p:nvGrpSpPr>
          <p:cNvPr id="519" name="Group 518">
            <a:extLst>
              <a:ext uri="{FF2B5EF4-FFF2-40B4-BE49-F238E27FC236}">
                <a16:creationId xmlns:a16="http://schemas.microsoft.com/office/drawing/2014/main" id="{AFBF741B-7DC4-429F-93F0-0DF372C2BDD1}"/>
              </a:ext>
            </a:extLst>
          </p:cNvPr>
          <p:cNvGrpSpPr/>
          <p:nvPr/>
        </p:nvGrpSpPr>
        <p:grpSpPr>
          <a:xfrm>
            <a:off x="7603490" y="3613704"/>
            <a:ext cx="960791" cy="203750"/>
            <a:chOff x="4313237" y="5582348"/>
            <a:chExt cx="1306743" cy="277114"/>
          </a:xfrm>
        </p:grpSpPr>
        <p:grpSp>
          <p:nvGrpSpPr>
            <p:cNvPr id="520" name="Group 519">
              <a:extLst>
                <a:ext uri="{FF2B5EF4-FFF2-40B4-BE49-F238E27FC236}">
                  <a16:creationId xmlns:a16="http://schemas.microsoft.com/office/drawing/2014/main" id="{CDC988D5-743E-4C85-B06B-84696152E70B}"/>
                </a:ext>
              </a:extLst>
            </p:cNvPr>
            <p:cNvGrpSpPr/>
            <p:nvPr/>
          </p:nvGrpSpPr>
          <p:grpSpPr>
            <a:xfrm>
              <a:off x="4387586" y="5582348"/>
              <a:ext cx="602070" cy="223776"/>
              <a:chOff x="621719" y="4712770"/>
              <a:chExt cx="1904166" cy="707737"/>
            </a:xfrm>
          </p:grpSpPr>
          <p:sp>
            <p:nvSpPr>
              <p:cNvPr id="541" name="Can 630">
                <a:extLst>
                  <a:ext uri="{FF2B5EF4-FFF2-40B4-BE49-F238E27FC236}">
                    <a16:creationId xmlns:a16="http://schemas.microsoft.com/office/drawing/2014/main" id="{7075045F-DBD0-4E04-B167-16331A973A40}"/>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542" name="Can 631">
                <a:extLst>
                  <a:ext uri="{FF2B5EF4-FFF2-40B4-BE49-F238E27FC236}">
                    <a16:creationId xmlns:a16="http://schemas.microsoft.com/office/drawing/2014/main" id="{B4F0D9FE-B5AF-4100-A707-D149B3162C35}"/>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543" name="Can 632">
                <a:extLst>
                  <a:ext uri="{FF2B5EF4-FFF2-40B4-BE49-F238E27FC236}">
                    <a16:creationId xmlns:a16="http://schemas.microsoft.com/office/drawing/2014/main" id="{565F9EBD-7F9D-4949-89F1-14A0BAF09313}"/>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521" name="Group 520">
              <a:extLst>
                <a:ext uri="{FF2B5EF4-FFF2-40B4-BE49-F238E27FC236}">
                  <a16:creationId xmlns:a16="http://schemas.microsoft.com/office/drawing/2014/main" id="{89E6ADF4-4275-4C75-871F-35C6E9E0E9E7}"/>
                </a:ext>
              </a:extLst>
            </p:cNvPr>
            <p:cNvGrpSpPr/>
            <p:nvPr/>
          </p:nvGrpSpPr>
          <p:grpSpPr>
            <a:xfrm>
              <a:off x="4353433" y="5611941"/>
              <a:ext cx="602070" cy="223776"/>
              <a:chOff x="621719" y="4712770"/>
              <a:chExt cx="1904166" cy="707737"/>
            </a:xfrm>
          </p:grpSpPr>
          <p:sp>
            <p:nvSpPr>
              <p:cNvPr id="538" name="Can 627">
                <a:extLst>
                  <a:ext uri="{FF2B5EF4-FFF2-40B4-BE49-F238E27FC236}">
                    <a16:creationId xmlns:a16="http://schemas.microsoft.com/office/drawing/2014/main" id="{6EA1C9BD-D23B-4082-A75A-66600E4756FA}"/>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539" name="Can 628">
                <a:extLst>
                  <a:ext uri="{FF2B5EF4-FFF2-40B4-BE49-F238E27FC236}">
                    <a16:creationId xmlns:a16="http://schemas.microsoft.com/office/drawing/2014/main" id="{498A597B-B680-4C8A-9B42-0C1CC0439D8C}"/>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540" name="Can 629">
                <a:extLst>
                  <a:ext uri="{FF2B5EF4-FFF2-40B4-BE49-F238E27FC236}">
                    <a16:creationId xmlns:a16="http://schemas.microsoft.com/office/drawing/2014/main" id="{56A953F0-8298-427C-AFFE-37AF8D826350}"/>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522" name="Group 521">
              <a:extLst>
                <a:ext uri="{FF2B5EF4-FFF2-40B4-BE49-F238E27FC236}">
                  <a16:creationId xmlns:a16="http://schemas.microsoft.com/office/drawing/2014/main" id="{2B3F45EC-9585-4118-8185-D2BF5E25C2B4}"/>
                </a:ext>
              </a:extLst>
            </p:cNvPr>
            <p:cNvGrpSpPr/>
            <p:nvPr/>
          </p:nvGrpSpPr>
          <p:grpSpPr>
            <a:xfrm>
              <a:off x="4313237" y="5635686"/>
              <a:ext cx="602070" cy="223776"/>
              <a:chOff x="621719" y="4712770"/>
              <a:chExt cx="1904166" cy="707737"/>
            </a:xfrm>
          </p:grpSpPr>
          <p:sp>
            <p:nvSpPr>
              <p:cNvPr id="535" name="Can 624">
                <a:extLst>
                  <a:ext uri="{FF2B5EF4-FFF2-40B4-BE49-F238E27FC236}">
                    <a16:creationId xmlns:a16="http://schemas.microsoft.com/office/drawing/2014/main" id="{5D24A50B-63AB-4B50-8AB7-55C551832C5A}"/>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536" name="Can 625">
                <a:extLst>
                  <a:ext uri="{FF2B5EF4-FFF2-40B4-BE49-F238E27FC236}">
                    <a16:creationId xmlns:a16="http://schemas.microsoft.com/office/drawing/2014/main" id="{38C340D2-4374-4A98-B270-26DD9E564232}"/>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537" name="Can 626">
                <a:extLst>
                  <a:ext uri="{FF2B5EF4-FFF2-40B4-BE49-F238E27FC236}">
                    <a16:creationId xmlns:a16="http://schemas.microsoft.com/office/drawing/2014/main" id="{578AECB9-8F52-4FF6-B1A3-7D65AAF9126A}"/>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523" name="Group 522">
              <a:extLst>
                <a:ext uri="{FF2B5EF4-FFF2-40B4-BE49-F238E27FC236}">
                  <a16:creationId xmlns:a16="http://schemas.microsoft.com/office/drawing/2014/main" id="{4BBA7023-4986-4647-B179-07BED44EB13A}"/>
                </a:ext>
              </a:extLst>
            </p:cNvPr>
            <p:cNvGrpSpPr/>
            <p:nvPr/>
          </p:nvGrpSpPr>
          <p:grpSpPr>
            <a:xfrm>
              <a:off x="5017910" y="5582348"/>
              <a:ext cx="602070" cy="223776"/>
              <a:chOff x="621719" y="4712770"/>
              <a:chExt cx="1904166" cy="707737"/>
            </a:xfrm>
          </p:grpSpPr>
          <p:sp>
            <p:nvSpPr>
              <p:cNvPr id="532" name="Can 621">
                <a:extLst>
                  <a:ext uri="{FF2B5EF4-FFF2-40B4-BE49-F238E27FC236}">
                    <a16:creationId xmlns:a16="http://schemas.microsoft.com/office/drawing/2014/main" id="{F90F92B7-9AB1-4BE1-8D99-2E853E5001E9}"/>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533" name="Can 622">
                <a:extLst>
                  <a:ext uri="{FF2B5EF4-FFF2-40B4-BE49-F238E27FC236}">
                    <a16:creationId xmlns:a16="http://schemas.microsoft.com/office/drawing/2014/main" id="{71092EFC-67FC-4102-B369-1B0C952A92CE}"/>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534" name="Can 623">
                <a:extLst>
                  <a:ext uri="{FF2B5EF4-FFF2-40B4-BE49-F238E27FC236}">
                    <a16:creationId xmlns:a16="http://schemas.microsoft.com/office/drawing/2014/main" id="{DE46104E-0AEC-4977-AE34-9FA40FCF1731}"/>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524" name="Group 523">
              <a:extLst>
                <a:ext uri="{FF2B5EF4-FFF2-40B4-BE49-F238E27FC236}">
                  <a16:creationId xmlns:a16="http://schemas.microsoft.com/office/drawing/2014/main" id="{35CCA6CA-D4D8-461D-933F-585C8C5DB3FB}"/>
                </a:ext>
              </a:extLst>
            </p:cNvPr>
            <p:cNvGrpSpPr/>
            <p:nvPr/>
          </p:nvGrpSpPr>
          <p:grpSpPr>
            <a:xfrm>
              <a:off x="4983757" y="5611941"/>
              <a:ext cx="602070" cy="223776"/>
              <a:chOff x="621719" y="4712770"/>
              <a:chExt cx="1904166" cy="707737"/>
            </a:xfrm>
          </p:grpSpPr>
          <p:sp>
            <p:nvSpPr>
              <p:cNvPr id="529" name="Can 618">
                <a:extLst>
                  <a:ext uri="{FF2B5EF4-FFF2-40B4-BE49-F238E27FC236}">
                    <a16:creationId xmlns:a16="http://schemas.microsoft.com/office/drawing/2014/main" id="{0661EBFE-4FFA-465C-92F0-699D1B98E59A}"/>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530" name="Can 619">
                <a:extLst>
                  <a:ext uri="{FF2B5EF4-FFF2-40B4-BE49-F238E27FC236}">
                    <a16:creationId xmlns:a16="http://schemas.microsoft.com/office/drawing/2014/main" id="{F400B82A-9C15-4313-A3ED-6185BE47FA40}"/>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531" name="Can 620">
                <a:extLst>
                  <a:ext uri="{FF2B5EF4-FFF2-40B4-BE49-F238E27FC236}">
                    <a16:creationId xmlns:a16="http://schemas.microsoft.com/office/drawing/2014/main" id="{7D3287FE-9D66-4584-9138-79395E917B68}"/>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525" name="Group 524">
              <a:extLst>
                <a:ext uri="{FF2B5EF4-FFF2-40B4-BE49-F238E27FC236}">
                  <a16:creationId xmlns:a16="http://schemas.microsoft.com/office/drawing/2014/main" id="{31C792D4-4602-4317-B52D-C394E3D41309}"/>
                </a:ext>
              </a:extLst>
            </p:cNvPr>
            <p:cNvGrpSpPr/>
            <p:nvPr/>
          </p:nvGrpSpPr>
          <p:grpSpPr>
            <a:xfrm>
              <a:off x="4943561" y="5635686"/>
              <a:ext cx="602070" cy="223776"/>
              <a:chOff x="621719" y="4712770"/>
              <a:chExt cx="1904166" cy="707737"/>
            </a:xfrm>
          </p:grpSpPr>
          <p:sp>
            <p:nvSpPr>
              <p:cNvPr id="526" name="Can 615">
                <a:extLst>
                  <a:ext uri="{FF2B5EF4-FFF2-40B4-BE49-F238E27FC236}">
                    <a16:creationId xmlns:a16="http://schemas.microsoft.com/office/drawing/2014/main" id="{3EF527D3-F6CB-4FD9-8AD8-F0D2EF9DDC0B}"/>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527" name="Can 616">
                <a:extLst>
                  <a:ext uri="{FF2B5EF4-FFF2-40B4-BE49-F238E27FC236}">
                    <a16:creationId xmlns:a16="http://schemas.microsoft.com/office/drawing/2014/main" id="{975E3B9A-F1ED-4CB2-B5BD-69E4EE34A8DF}"/>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528" name="Can 617">
                <a:extLst>
                  <a:ext uri="{FF2B5EF4-FFF2-40B4-BE49-F238E27FC236}">
                    <a16:creationId xmlns:a16="http://schemas.microsoft.com/office/drawing/2014/main" id="{6719FF2A-133D-4835-B136-CE84D8FEA171}"/>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grpSp>
        <p:nvGrpSpPr>
          <p:cNvPr id="544" name="Group 543">
            <a:extLst>
              <a:ext uri="{FF2B5EF4-FFF2-40B4-BE49-F238E27FC236}">
                <a16:creationId xmlns:a16="http://schemas.microsoft.com/office/drawing/2014/main" id="{02FBDC0A-1AE1-4D2D-ADE8-EDB370DF6DB1}"/>
              </a:ext>
            </a:extLst>
          </p:cNvPr>
          <p:cNvGrpSpPr/>
          <p:nvPr/>
        </p:nvGrpSpPr>
        <p:grpSpPr>
          <a:xfrm>
            <a:off x="7603490" y="3441395"/>
            <a:ext cx="960791" cy="203750"/>
            <a:chOff x="4313237" y="5582348"/>
            <a:chExt cx="1306743" cy="277114"/>
          </a:xfrm>
        </p:grpSpPr>
        <p:grpSp>
          <p:nvGrpSpPr>
            <p:cNvPr id="545" name="Group 544">
              <a:extLst>
                <a:ext uri="{FF2B5EF4-FFF2-40B4-BE49-F238E27FC236}">
                  <a16:creationId xmlns:a16="http://schemas.microsoft.com/office/drawing/2014/main" id="{52F54854-74A8-45A8-8D6E-731DAA131643}"/>
                </a:ext>
              </a:extLst>
            </p:cNvPr>
            <p:cNvGrpSpPr/>
            <p:nvPr/>
          </p:nvGrpSpPr>
          <p:grpSpPr>
            <a:xfrm>
              <a:off x="4387586" y="5582348"/>
              <a:ext cx="602070" cy="223776"/>
              <a:chOff x="621719" y="4712770"/>
              <a:chExt cx="1904166" cy="707737"/>
            </a:xfrm>
          </p:grpSpPr>
          <p:sp>
            <p:nvSpPr>
              <p:cNvPr id="566" name="Can 655">
                <a:extLst>
                  <a:ext uri="{FF2B5EF4-FFF2-40B4-BE49-F238E27FC236}">
                    <a16:creationId xmlns:a16="http://schemas.microsoft.com/office/drawing/2014/main" id="{7220FC11-CA83-4213-BDDA-404ABDB1E8A4}"/>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567" name="Can 656">
                <a:extLst>
                  <a:ext uri="{FF2B5EF4-FFF2-40B4-BE49-F238E27FC236}">
                    <a16:creationId xmlns:a16="http://schemas.microsoft.com/office/drawing/2014/main" id="{CF60549D-D4D9-41A2-A99A-30BB94AC7BC0}"/>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568" name="Can 657">
                <a:extLst>
                  <a:ext uri="{FF2B5EF4-FFF2-40B4-BE49-F238E27FC236}">
                    <a16:creationId xmlns:a16="http://schemas.microsoft.com/office/drawing/2014/main" id="{80645802-0E55-4338-A9FF-99D0348B55FD}"/>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546" name="Group 545">
              <a:extLst>
                <a:ext uri="{FF2B5EF4-FFF2-40B4-BE49-F238E27FC236}">
                  <a16:creationId xmlns:a16="http://schemas.microsoft.com/office/drawing/2014/main" id="{F936E1AA-A8CF-44EA-B6A7-9FD4964D5DE6}"/>
                </a:ext>
              </a:extLst>
            </p:cNvPr>
            <p:cNvGrpSpPr/>
            <p:nvPr/>
          </p:nvGrpSpPr>
          <p:grpSpPr>
            <a:xfrm>
              <a:off x="4353433" y="5611941"/>
              <a:ext cx="602070" cy="223776"/>
              <a:chOff x="621719" y="4712770"/>
              <a:chExt cx="1904166" cy="707737"/>
            </a:xfrm>
          </p:grpSpPr>
          <p:sp>
            <p:nvSpPr>
              <p:cNvPr id="563" name="Can 652">
                <a:extLst>
                  <a:ext uri="{FF2B5EF4-FFF2-40B4-BE49-F238E27FC236}">
                    <a16:creationId xmlns:a16="http://schemas.microsoft.com/office/drawing/2014/main" id="{702E19C2-75C1-489B-BADE-73C22FB59C94}"/>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564" name="Can 653">
                <a:extLst>
                  <a:ext uri="{FF2B5EF4-FFF2-40B4-BE49-F238E27FC236}">
                    <a16:creationId xmlns:a16="http://schemas.microsoft.com/office/drawing/2014/main" id="{5EB751A5-174B-45B2-AF61-C5D0551A157E}"/>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565" name="Can 654">
                <a:extLst>
                  <a:ext uri="{FF2B5EF4-FFF2-40B4-BE49-F238E27FC236}">
                    <a16:creationId xmlns:a16="http://schemas.microsoft.com/office/drawing/2014/main" id="{14CEF91B-165F-47E2-9228-F90589478868}"/>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547" name="Group 546">
              <a:extLst>
                <a:ext uri="{FF2B5EF4-FFF2-40B4-BE49-F238E27FC236}">
                  <a16:creationId xmlns:a16="http://schemas.microsoft.com/office/drawing/2014/main" id="{D57E5C7F-43C5-400E-98C1-4CB71CC05DBD}"/>
                </a:ext>
              </a:extLst>
            </p:cNvPr>
            <p:cNvGrpSpPr/>
            <p:nvPr/>
          </p:nvGrpSpPr>
          <p:grpSpPr>
            <a:xfrm>
              <a:off x="4313237" y="5635686"/>
              <a:ext cx="602070" cy="223776"/>
              <a:chOff x="621719" y="4712770"/>
              <a:chExt cx="1904166" cy="707737"/>
            </a:xfrm>
          </p:grpSpPr>
          <p:sp>
            <p:nvSpPr>
              <p:cNvPr id="560" name="Can 649">
                <a:extLst>
                  <a:ext uri="{FF2B5EF4-FFF2-40B4-BE49-F238E27FC236}">
                    <a16:creationId xmlns:a16="http://schemas.microsoft.com/office/drawing/2014/main" id="{7E7DC181-10AA-4D49-9E4C-BD6275F0EFB1}"/>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561" name="Can 650">
                <a:extLst>
                  <a:ext uri="{FF2B5EF4-FFF2-40B4-BE49-F238E27FC236}">
                    <a16:creationId xmlns:a16="http://schemas.microsoft.com/office/drawing/2014/main" id="{D4986F2B-A7EE-4609-9316-65744E30C262}"/>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562" name="Can 651">
                <a:extLst>
                  <a:ext uri="{FF2B5EF4-FFF2-40B4-BE49-F238E27FC236}">
                    <a16:creationId xmlns:a16="http://schemas.microsoft.com/office/drawing/2014/main" id="{0FDBAA01-82E8-4100-8F1B-D72954FF7B92}"/>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548" name="Group 547">
              <a:extLst>
                <a:ext uri="{FF2B5EF4-FFF2-40B4-BE49-F238E27FC236}">
                  <a16:creationId xmlns:a16="http://schemas.microsoft.com/office/drawing/2014/main" id="{BAC3C6F9-FF51-43D6-8C39-817817A6FC71}"/>
                </a:ext>
              </a:extLst>
            </p:cNvPr>
            <p:cNvGrpSpPr/>
            <p:nvPr/>
          </p:nvGrpSpPr>
          <p:grpSpPr>
            <a:xfrm>
              <a:off x="5017910" y="5582348"/>
              <a:ext cx="602070" cy="223776"/>
              <a:chOff x="621719" y="4712770"/>
              <a:chExt cx="1904166" cy="707737"/>
            </a:xfrm>
          </p:grpSpPr>
          <p:sp>
            <p:nvSpPr>
              <p:cNvPr id="557" name="Can 646">
                <a:extLst>
                  <a:ext uri="{FF2B5EF4-FFF2-40B4-BE49-F238E27FC236}">
                    <a16:creationId xmlns:a16="http://schemas.microsoft.com/office/drawing/2014/main" id="{C634EDFA-942C-43E1-897B-9678BE2F1A1C}"/>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558" name="Can 647">
                <a:extLst>
                  <a:ext uri="{FF2B5EF4-FFF2-40B4-BE49-F238E27FC236}">
                    <a16:creationId xmlns:a16="http://schemas.microsoft.com/office/drawing/2014/main" id="{8DD1F697-A379-4067-B4C0-348E9E87FA61}"/>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559" name="Can 648">
                <a:extLst>
                  <a:ext uri="{FF2B5EF4-FFF2-40B4-BE49-F238E27FC236}">
                    <a16:creationId xmlns:a16="http://schemas.microsoft.com/office/drawing/2014/main" id="{AD377400-67A7-4BB8-B5EF-0D821ED32C80}"/>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549" name="Group 548">
              <a:extLst>
                <a:ext uri="{FF2B5EF4-FFF2-40B4-BE49-F238E27FC236}">
                  <a16:creationId xmlns:a16="http://schemas.microsoft.com/office/drawing/2014/main" id="{45062BF6-A359-45A0-A72A-4298E361C4F5}"/>
                </a:ext>
              </a:extLst>
            </p:cNvPr>
            <p:cNvGrpSpPr/>
            <p:nvPr/>
          </p:nvGrpSpPr>
          <p:grpSpPr>
            <a:xfrm>
              <a:off x="4983757" y="5611941"/>
              <a:ext cx="602070" cy="223776"/>
              <a:chOff x="621719" y="4712770"/>
              <a:chExt cx="1904166" cy="707737"/>
            </a:xfrm>
          </p:grpSpPr>
          <p:sp>
            <p:nvSpPr>
              <p:cNvPr id="554" name="Can 643">
                <a:extLst>
                  <a:ext uri="{FF2B5EF4-FFF2-40B4-BE49-F238E27FC236}">
                    <a16:creationId xmlns:a16="http://schemas.microsoft.com/office/drawing/2014/main" id="{509FE1BD-F70C-49A9-B08C-286F0F227D06}"/>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555" name="Can 644">
                <a:extLst>
                  <a:ext uri="{FF2B5EF4-FFF2-40B4-BE49-F238E27FC236}">
                    <a16:creationId xmlns:a16="http://schemas.microsoft.com/office/drawing/2014/main" id="{97EB7E08-BBF2-42A2-931C-E91962C65178}"/>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556" name="Can 645">
                <a:extLst>
                  <a:ext uri="{FF2B5EF4-FFF2-40B4-BE49-F238E27FC236}">
                    <a16:creationId xmlns:a16="http://schemas.microsoft.com/office/drawing/2014/main" id="{45C1AFCA-F1FD-4F01-B3F1-6BBD4C780536}"/>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550" name="Group 549">
              <a:extLst>
                <a:ext uri="{FF2B5EF4-FFF2-40B4-BE49-F238E27FC236}">
                  <a16:creationId xmlns:a16="http://schemas.microsoft.com/office/drawing/2014/main" id="{85638C00-69E1-4DF6-B934-8E5433192811}"/>
                </a:ext>
              </a:extLst>
            </p:cNvPr>
            <p:cNvGrpSpPr/>
            <p:nvPr/>
          </p:nvGrpSpPr>
          <p:grpSpPr>
            <a:xfrm>
              <a:off x="4943561" y="5635686"/>
              <a:ext cx="602070" cy="223776"/>
              <a:chOff x="621719" y="4712770"/>
              <a:chExt cx="1904166" cy="707737"/>
            </a:xfrm>
          </p:grpSpPr>
          <p:sp>
            <p:nvSpPr>
              <p:cNvPr id="551" name="Can 640">
                <a:extLst>
                  <a:ext uri="{FF2B5EF4-FFF2-40B4-BE49-F238E27FC236}">
                    <a16:creationId xmlns:a16="http://schemas.microsoft.com/office/drawing/2014/main" id="{7723AF71-045E-47DC-88E5-4CCB4CBDACC8}"/>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552" name="Can 641">
                <a:extLst>
                  <a:ext uri="{FF2B5EF4-FFF2-40B4-BE49-F238E27FC236}">
                    <a16:creationId xmlns:a16="http://schemas.microsoft.com/office/drawing/2014/main" id="{744B1F1C-D7AC-4280-B016-02A2D36E8A66}"/>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553" name="Can 642">
                <a:extLst>
                  <a:ext uri="{FF2B5EF4-FFF2-40B4-BE49-F238E27FC236}">
                    <a16:creationId xmlns:a16="http://schemas.microsoft.com/office/drawing/2014/main" id="{43A0986F-14C8-4D2E-99F5-7B7E9A57797B}"/>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grpSp>
        <p:nvGrpSpPr>
          <p:cNvPr id="569" name="Group 568">
            <a:extLst>
              <a:ext uri="{FF2B5EF4-FFF2-40B4-BE49-F238E27FC236}">
                <a16:creationId xmlns:a16="http://schemas.microsoft.com/office/drawing/2014/main" id="{5CED9BCE-DA1C-479F-AC2C-F8F601E98A87}"/>
              </a:ext>
            </a:extLst>
          </p:cNvPr>
          <p:cNvGrpSpPr/>
          <p:nvPr/>
        </p:nvGrpSpPr>
        <p:grpSpPr>
          <a:xfrm>
            <a:off x="7603490" y="3281360"/>
            <a:ext cx="960791" cy="203750"/>
            <a:chOff x="4313237" y="5582348"/>
            <a:chExt cx="1306743" cy="277114"/>
          </a:xfrm>
        </p:grpSpPr>
        <p:grpSp>
          <p:nvGrpSpPr>
            <p:cNvPr id="570" name="Group 569">
              <a:extLst>
                <a:ext uri="{FF2B5EF4-FFF2-40B4-BE49-F238E27FC236}">
                  <a16:creationId xmlns:a16="http://schemas.microsoft.com/office/drawing/2014/main" id="{B43876BD-E1F4-43BC-B189-EAB6AB157449}"/>
                </a:ext>
              </a:extLst>
            </p:cNvPr>
            <p:cNvGrpSpPr/>
            <p:nvPr/>
          </p:nvGrpSpPr>
          <p:grpSpPr>
            <a:xfrm>
              <a:off x="4387586" y="5582348"/>
              <a:ext cx="602070" cy="223776"/>
              <a:chOff x="621719" y="4712770"/>
              <a:chExt cx="1904166" cy="707737"/>
            </a:xfrm>
          </p:grpSpPr>
          <p:sp>
            <p:nvSpPr>
              <p:cNvPr id="591" name="Can 680">
                <a:extLst>
                  <a:ext uri="{FF2B5EF4-FFF2-40B4-BE49-F238E27FC236}">
                    <a16:creationId xmlns:a16="http://schemas.microsoft.com/office/drawing/2014/main" id="{E5C8BA07-8CDC-48E6-84AA-0D90904163F5}"/>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592" name="Can 681">
                <a:extLst>
                  <a:ext uri="{FF2B5EF4-FFF2-40B4-BE49-F238E27FC236}">
                    <a16:creationId xmlns:a16="http://schemas.microsoft.com/office/drawing/2014/main" id="{829B1E07-1587-4669-A6AC-906D379077DD}"/>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593" name="Can 682">
                <a:extLst>
                  <a:ext uri="{FF2B5EF4-FFF2-40B4-BE49-F238E27FC236}">
                    <a16:creationId xmlns:a16="http://schemas.microsoft.com/office/drawing/2014/main" id="{CBE1301B-C3FE-416F-93F0-FFF659653A99}"/>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571" name="Group 570">
              <a:extLst>
                <a:ext uri="{FF2B5EF4-FFF2-40B4-BE49-F238E27FC236}">
                  <a16:creationId xmlns:a16="http://schemas.microsoft.com/office/drawing/2014/main" id="{EBD46119-EA40-4D70-A569-9559D4D9417A}"/>
                </a:ext>
              </a:extLst>
            </p:cNvPr>
            <p:cNvGrpSpPr/>
            <p:nvPr/>
          </p:nvGrpSpPr>
          <p:grpSpPr>
            <a:xfrm>
              <a:off x="4353433" y="5611941"/>
              <a:ext cx="602070" cy="223776"/>
              <a:chOff x="621719" y="4712770"/>
              <a:chExt cx="1904166" cy="707737"/>
            </a:xfrm>
          </p:grpSpPr>
          <p:sp>
            <p:nvSpPr>
              <p:cNvPr id="588" name="Can 677">
                <a:extLst>
                  <a:ext uri="{FF2B5EF4-FFF2-40B4-BE49-F238E27FC236}">
                    <a16:creationId xmlns:a16="http://schemas.microsoft.com/office/drawing/2014/main" id="{33FAFDEE-A525-489E-8059-8B1C4F4E384D}"/>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589" name="Can 678">
                <a:extLst>
                  <a:ext uri="{FF2B5EF4-FFF2-40B4-BE49-F238E27FC236}">
                    <a16:creationId xmlns:a16="http://schemas.microsoft.com/office/drawing/2014/main" id="{0D8ADB4D-CE5E-4CB8-8725-12AB77F186E6}"/>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590" name="Can 679">
                <a:extLst>
                  <a:ext uri="{FF2B5EF4-FFF2-40B4-BE49-F238E27FC236}">
                    <a16:creationId xmlns:a16="http://schemas.microsoft.com/office/drawing/2014/main" id="{30D90D2E-1234-48D2-923C-AC656EE676E5}"/>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572" name="Group 571">
              <a:extLst>
                <a:ext uri="{FF2B5EF4-FFF2-40B4-BE49-F238E27FC236}">
                  <a16:creationId xmlns:a16="http://schemas.microsoft.com/office/drawing/2014/main" id="{10A54EBE-C4BA-4DEA-900F-1274E93074ED}"/>
                </a:ext>
              </a:extLst>
            </p:cNvPr>
            <p:cNvGrpSpPr/>
            <p:nvPr/>
          </p:nvGrpSpPr>
          <p:grpSpPr>
            <a:xfrm>
              <a:off x="4313237" y="5635686"/>
              <a:ext cx="602070" cy="223776"/>
              <a:chOff x="621719" y="4712770"/>
              <a:chExt cx="1904166" cy="707737"/>
            </a:xfrm>
          </p:grpSpPr>
          <p:sp>
            <p:nvSpPr>
              <p:cNvPr id="585" name="Can 674">
                <a:extLst>
                  <a:ext uri="{FF2B5EF4-FFF2-40B4-BE49-F238E27FC236}">
                    <a16:creationId xmlns:a16="http://schemas.microsoft.com/office/drawing/2014/main" id="{2A439318-984E-4F3A-99B2-59E6D9DA4B5D}"/>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586" name="Can 675">
                <a:extLst>
                  <a:ext uri="{FF2B5EF4-FFF2-40B4-BE49-F238E27FC236}">
                    <a16:creationId xmlns:a16="http://schemas.microsoft.com/office/drawing/2014/main" id="{7C71287B-1B91-4879-A650-C330A9033F9B}"/>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587" name="Can 676">
                <a:extLst>
                  <a:ext uri="{FF2B5EF4-FFF2-40B4-BE49-F238E27FC236}">
                    <a16:creationId xmlns:a16="http://schemas.microsoft.com/office/drawing/2014/main" id="{E6ADEE3D-81C3-44B7-9F7B-A72040402933}"/>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573" name="Group 572">
              <a:extLst>
                <a:ext uri="{FF2B5EF4-FFF2-40B4-BE49-F238E27FC236}">
                  <a16:creationId xmlns:a16="http://schemas.microsoft.com/office/drawing/2014/main" id="{6AE1CB70-1E5D-47BA-90B2-ED134FCB55B8}"/>
                </a:ext>
              </a:extLst>
            </p:cNvPr>
            <p:cNvGrpSpPr/>
            <p:nvPr/>
          </p:nvGrpSpPr>
          <p:grpSpPr>
            <a:xfrm>
              <a:off x="5017910" y="5582348"/>
              <a:ext cx="602070" cy="223776"/>
              <a:chOff x="621719" y="4712770"/>
              <a:chExt cx="1904166" cy="707737"/>
            </a:xfrm>
          </p:grpSpPr>
          <p:sp>
            <p:nvSpPr>
              <p:cNvPr id="582" name="Can 671">
                <a:extLst>
                  <a:ext uri="{FF2B5EF4-FFF2-40B4-BE49-F238E27FC236}">
                    <a16:creationId xmlns:a16="http://schemas.microsoft.com/office/drawing/2014/main" id="{AB382FC5-D429-4A17-8CF2-F4D84C3C8D26}"/>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583" name="Can 672">
                <a:extLst>
                  <a:ext uri="{FF2B5EF4-FFF2-40B4-BE49-F238E27FC236}">
                    <a16:creationId xmlns:a16="http://schemas.microsoft.com/office/drawing/2014/main" id="{9F3E9597-A88C-426E-A120-4F48CAF82CCD}"/>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584" name="Can 673">
                <a:extLst>
                  <a:ext uri="{FF2B5EF4-FFF2-40B4-BE49-F238E27FC236}">
                    <a16:creationId xmlns:a16="http://schemas.microsoft.com/office/drawing/2014/main" id="{E1E6D3D0-6A28-4B2D-A3D6-536E8E6D9CCE}"/>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574" name="Group 573">
              <a:extLst>
                <a:ext uri="{FF2B5EF4-FFF2-40B4-BE49-F238E27FC236}">
                  <a16:creationId xmlns:a16="http://schemas.microsoft.com/office/drawing/2014/main" id="{A0FAB36C-225D-4271-85A0-B56950DB3E46}"/>
                </a:ext>
              </a:extLst>
            </p:cNvPr>
            <p:cNvGrpSpPr/>
            <p:nvPr/>
          </p:nvGrpSpPr>
          <p:grpSpPr>
            <a:xfrm>
              <a:off x="4983757" y="5611941"/>
              <a:ext cx="602070" cy="223776"/>
              <a:chOff x="621719" y="4712770"/>
              <a:chExt cx="1904166" cy="707737"/>
            </a:xfrm>
          </p:grpSpPr>
          <p:sp>
            <p:nvSpPr>
              <p:cNvPr id="579" name="Can 668">
                <a:extLst>
                  <a:ext uri="{FF2B5EF4-FFF2-40B4-BE49-F238E27FC236}">
                    <a16:creationId xmlns:a16="http://schemas.microsoft.com/office/drawing/2014/main" id="{11F5B4D7-F49E-4F22-9B65-D9C7DE064C56}"/>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580" name="Can 669">
                <a:extLst>
                  <a:ext uri="{FF2B5EF4-FFF2-40B4-BE49-F238E27FC236}">
                    <a16:creationId xmlns:a16="http://schemas.microsoft.com/office/drawing/2014/main" id="{CC8F632E-908C-4E0F-A317-6FD52FF7E2AE}"/>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581" name="Can 670">
                <a:extLst>
                  <a:ext uri="{FF2B5EF4-FFF2-40B4-BE49-F238E27FC236}">
                    <a16:creationId xmlns:a16="http://schemas.microsoft.com/office/drawing/2014/main" id="{75CAFC7F-BB97-47DD-A42C-8AA2274C3E32}"/>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575" name="Group 574">
              <a:extLst>
                <a:ext uri="{FF2B5EF4-FFF2-40B4-BE49-F238E27FC236}">
                  <a16:creationId xmlns:a16="http://schemas.microsoft.com/office/drawing/2014/main" id="{622A432F-89B4-4932-847A-C331675608C2}"/>
                </a:ext>
              </a:extLst>
            </p:cNvPr>
            <p:cNvGrpSpPr/>
            <p:nvPr/>
          </p:nvGrpSpPr>
          <p:grpSpPr>
            <a:xfrm>
              <a:off x="4943561" y="5635686"/>
              <a:ext cx="602070" cy="223776"/>
              <a:chOff x="621719" y="4712770"/>
              <a:chExt cx="1904166" cy="707737"/>
            </a:xfrm>
          </p:grpSpPr>
          <p:sp>
            <p:nvSpPr>
              <p:cNvPr id="576" name="Can 665">
                <a:extLst>
                  <a:ext uri="{FF2B5EF4-FFF2-40B4-BE49-F238E27FC236}">
                    <a16:creationId xmlns:a16="http://schemas.microsoft.com/office/drawing/2014/main" id="{1ADA266E-361D-465A-BC5F-56C9CCE20004}"/>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577" name="Can 666">
                <a:extLst>
                  <a:ext uri="{FF2B5EF4-FFF2-40B4-BE49-F238E27FC236}">
                    <a16:creationId xmlns:a16="http://schemas.microsoft.com/office/drawing/2014/main" id="{3143C4A2-CAF6-49DB-92CC-8323B7F51279}"/>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578" name="Can 667">
                <a:extLst>
                  <a:ext uri="{FF2B5EF4-FFF2-40B4-BE49-F238E27FC236}">
                    <a16:creationId xmlns:a16="http://schemas.microsoft.com/office/drawing/2014/main" id="{FD437C1A-BD52-46A1-A97D-2399A24CE594}"/>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grpSp>
        <p:nvGrpSpPr>
          <p:cNvPr id="594" name="Group 593">
            <a:extLst>
              <a:ext uri="{FF2B5EF4-FFF2-40B4-BE49-F238E27FC236}">
                <a16:creationId xmlns:a16="http://schemas.microsoft.com/office/drawing/2014/main" id="{30771C0C-4FAD-4529-B4F7-7BC01BCF7091}"/>
              </a:ext>
            </a:extLst>
          </p:cNvPr>
          <p:cNvGrpSpPr/>
          <p:nvPr/>
        </p:nvGrpSpPr>
        <p:grpSpPr>
          <a:xfrm>
            <a:off x="7603490" y="3109052"/>
            <a:ext cx="960791" cy="203750"/>
            <a:chOff x="4313237" y="5582348"/>
            <a:chExt cx="1306743" cy="277114"/>
          </a:xfrm>
        </p:grpSpPr>
        <p:grpSp>
          <p:nvGrpSpPr>
            <p:cNvPr id="595" name="Group 594">
              <a:extLst>
                <a:ext uri="{FF2B5EF4-FFF2-40B4-BE49-F238E27FC236}">
                  <a16:creationId xmlns:a16="http://schemas.microsoft.com/office/drawing/2014/main" id="{7B8BF1C8-8B23-418F-A05F-1AE6E1507197}"/>
                </a:ext>
              </a:extLst>
            </p:cNvPr>
            <p:cNvGrpSpPr/>
            <p:nvPr/>
          </p:nvGrpSpPr>
          <p:grpSpPr>
            <a:xfrm>
              <a:off x="4387586" y="5582348"/>
              <a:ext cx="602070" cy="223776"/>
              <a:chOff x="621719" y="4712770"/>
              <a:chExt cx="1904166" cy="707737"/>
            </a:xfrm>
          </p:grpSpPr>
          <p:sp>
            <p:nvSpPr>
              <p:cNvPr id="616" name="Can 705">
                <a:extLst>
                  <a:ext uri="{FF2B5EF4-FFF2-40B4-BE49-F238E27FC236}">
                    <a16:creationId xmlns:a16="http://schemas.microsoft.com/office/drawing/2014/main" id="{9AA6D663-E6B0-4B69-9409-26664D8A138F}"/>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617" name="Can 706">
                <a:extLst>
                  <a:ext uri="{FF2B5EF4-FFF2-40B4-BE49-F238E27FC236}">
                    <a16:creationId xmlns:a16="http://schemas.microsoft.com/office/drawing/2014/main" id="{AE9949AB-D0AE-4E71-8B2F-3DC8A7F53B80}"/>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618" name="Can 707">
                <a:extLst>
                  <a:ext uri="{FF2B5EF4-FFF2-40B4-BE49-F238E27FC236}">
                    <a16:creationId xmlns:a16="http://schemas.microsoft.com/office/drawing/2014/main" id="{81D5454D-2959-4E89-BD7C-577F980124BC}"/>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596" name="Group 595">
              <a:extLst>
                <a:ext uri="{FF2B5EF4-FFF2-40B4-BE49-F238E27FC236}">
                  <a16:creationId xmlns:a16="http://schemas.microsoft.com/office/drawing/2014/main" id="{77C15891-7A78-4241-AAAD-07C443293798}"/>
                </a:ext>
              </a:extLst>
            </p:cNvPr>
            <p:cNvGrpSpPr/>
            <p:nvPr/>
          </p:nvGrpSpPr>
          <p:grpSpPr>
            <a:xfrm>
              <a:off x="4353433" y="5611941"/>
              <a:ext cx="602070" cy="223776"/>
              <a:chOff x="621719" y="4712770"/>
              <a:chExt cx="1904166" cy="707737"/>
            </a:xfrm>
          </p:grpSpPr>
          <p:sp>
            <p:nvSpPr>
              <p:cNvPr id="613" name="Can 702">
                <a:extLst>
                  <a:ext uri="{FF2B5EF4-FFF2-40B4-BE49-F238E27FC236}">
                    <a16:creationId xmlns:a16="http://schemas.microsoft.com/office/drawing/2014/main" id="{998DBFB9-7AD8-45B1-8C07-363574C02534}"/>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614" name="Can 703">
                <a:extLst>
                  <a:ext uri="{FF2B5EF4-FFF2-40B4-BE49-F238E27FC236}">
                    <a16:creationId xmlns:a16="http://schemas.microsoft.com/office/drawing/2014/main" id="{A9278541-DC74-43F4-A971-EAF90F1FE827}"/>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615" name="Can 704">
                <a:extLst>
                  <a:ext uri="{FF2B5EF4-FFF2-40B4-BE49-F238E27FC236}">
                    <a16:creationId xmlns:a16="http://schemas.microsoft.com/office/drawing/2014/main" id="{969027CF-E8BC-41E8-A58C-F3B05654F034}"/>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597" name="Group 596">
              <a:extLst>
                <a:ext uri="{FF2B5EF4-FFF2-40B4-BE49-F238E27FC236}">
                  <a16:creationId xmlns:a16="http://schemas.microsoft.com/office/drawing/2014/main" id="{9B422D8C-4509-4469-A090-1BA35A0D5659}"/>
                </a:ext>
              </a:extLst>
            </p:cNvPr>
            <p:cNvGrpSpPr/>
            <p:nvPr/>
          </p:nvGrpSpPr>
          <p:grpSpPr>
            <a:xfrm>
              <a:off x="4313237" y="5635686"/>
              <a:ext cx="602070" cy="223776"/>
              <a:chOff x="621719" y="4712770"/>
              <a:chExt cx="1904166" cy="707737"/>
            </a:xfrm>
          </p:grpSpPr>
          <p:sp>
            <p:nvSpPr>
              <p:cNvPr id="610" name="Can 699">
                <a:extLst>
                  <a:ext uri="{FF2B5EF4-FFF2-40B4-BE49-F238E27FC236}">
                    <a16:creationId xmlns:a16="http://schemas.microsoft.com/office/drawing/2014/main" id="{AA0B8B7E-04D6-4CD2-B303-FA14982ADFD5}"/>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611" name="Can 700">
                <a:extLst>
                  <a:ext uri="{FF2B5EF4-FFF2-40B4-BE49-F238E27FC236}">
                    <a16:creationId xmlns:a16="http://schemas.microsoft.com/office/drawing/2014/main" id="{85A7C408-C4DD-466F-A159-B0BC2D05758D}"/>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612" name="Can 701">
                <a:extLst>
                  <a:ext uri="{FF2B5EF4-FFF2-40B4-BE49-F238E27FC236}">
                    <a16:creationId xmlns:a16="http://schemas.microsoft.com/office/drawing/2014/main" id="{B66DFCDA-BE00-446A-A17C-565542EE0E49}"/>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598" name="Group 597">
              <a:extLst>
                <a:ext uri="{FF2B5EF4-FFF2-40B4-BE49-F238E27FC236}">
                  <a16:creationId xmlns:a16="http://schemas.microsoft.com/office/drawing/2014/main" id="{EAD36427-A113-4933-9D1B-0170B83F2E88}"/>
                </a:ext>
              </a:extLst>
            </p:cNvPr>
            <p:cNvGrpSpPr/>
            <p:nvPr/>
          </p:nvGrpSpPr>
          <p:grpSpPr>
            <a:xfrm>
              <a:off x="5017910" y="5582348"/>
              <a:ext cx="602070" cy="223776"/>
              <a:chOff x="621719" y="4712770"/>
              <a:chExt cx="1904166" cy="707737"/>
            </a:xfrm>
          </p:grpSpPr>
          <p:sp>
            <p:nvSpPr>
              <p:cNvPr id="607" name="Can 696">
                <a:extLst>
                  <a:ext uri="{FF2B5EF4-FFF2-40B4-BE49-F238E27FC236}">
                    <a16:creationId xmlns:a16="http://schemas.microsoft.com/office/drawing/2014/main" id="{D27FFF7A-EE8C-40B0-9298-F271763853A8}"/>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608" name="Can 697">
                <a:extLst>
                  <a:ext uri="{FF2B5EF4-FFF2-40B4-BE49-F238E27FC236}">
                    <a16:creationId xmlns:a16="http://schemas.microsoft.com/office/drawing/2014/main" id="{B557A112-D262-4049-B004-1D1C21FCEBF2}"/>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609" name="Can 698">
                <a:extLst>
                  <a:ext uri="{FF2B5EF4-FFF2-40B4-BE49-F238E27FC236}">
                    <a16:creationId xmlns:a16="http://schemas.microsoft.com/office/drawing/2014/main" id="{92841425-5EB2-4F89-9801-05A0BD6DFDA8}"/>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599" name="Group 598">
              <a:extLst>
                <a:ext uri="{FF2B5EF4-FFF2-40B4-BE49-F238E27FC236}">
                  <a16:creationId xmlns:a16="http://schemas.microsoft.com/office/drawing/2014/main" id="{0A6AEBA5-2AB7-4AAD-87C8-41536AA3BA4C}"/>
                </a:ext>
              </a:extLst>
            </p:cNvPr>
            <p:cNvGrpSpPr/>
            <p:nvPr/>
          </p:nvGrpSpPr>
          <p:grpSpPr>
            <a:xfrm>
              <a:off x="4983757" y="5611941"/>
              <a:ext cx="602070" cy="223776"/>
              <a:chOff x="621719" y="4712770"/>
              <a:chExt cx="1904166" cy="707737"/>
            </a:xfrm>
          </p:grpSpPr>
          <p:sp>
            <p:nvSpPr>
              <p:cNvPr id="604" name="Can 693">
                <a:extLst>
                  <a:ext uri="{FF2B5EF4-FFF2-40B4-BE49-F238E27FC236}">
                    <a16:creationId xmlns:a16="http://schemas.microsoft.com/office/drawing/2014/main" id="{7A4E5787-2A7B-4AE4-AE57-E14AC81AC95B}"/>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605" name="Can 694">
                <a:extLst>
                  <a:ext uri="{FF2B5EF4-FFF2-40B4-BE49-F238E27FC236}">
                    <a16:creationId xmlns:a16="http://schemas.microsoft.com/office/drawing/2014/main" id="{C993296A-2C39-441F-813F-A371FA42C671}"/>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606" name="Can 695">
                <a:extLst>
                  <a:ext uri="{FF2B5EF4-FFF2-40B4-BE49-F238E27FC236}">
                    <a16:creationId xmlns:a16="http://schemas.microsoft.com/office/drawing/2014/main" id="{8FB327AB-2B21-4D42-BA79-E7A3FA0D867C}"/>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600" name="Group 599">
              <a:extLst>
                <a:ext uri="{FF2B5EF4-FFF2-40B4-BE49-F238E27FC236}">
                  <a16:creationId xmlns:a16="http://schemas.microsoft.com/office/drawing/2014/main" id="{1ACEC092-F9C0-4EFA-ADE4-CEEFCAEF171B}"/>
                </a:ext>
              </a:extLst>
            </p:cNvPr>
            <p:cNvGrpSpPr/>
            <p:nvPr/>
          </p:nvGrpSpPr>
          <p:grpSpPr>
            <a:xfrm>
              <a:off x="4943561" y="5635686"/>
              <a:ext cx="602070" cy="223776"/>
              <a:chOff x="621719" y="4712770"/>
              <a:chExt cx="1904166" cy="707737"/>
            </a:xfrm>
          </p:grpSpPr>
          <p:sp>
            <p:nvSpPr>
              <p:cNvPr id="601" name="Can 690">
                <a:extLst>
                  <a:ext uri="{FF2B5EF4-FFF2-40B4-BE49-F238E27FC236}">
                    <a16:creationId xmlns:a16="http://schemas.microsoft.com/office/drawing/2014/main" id="{D35A832F-554D-495C-8362-0796274E163C}"/>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602" name="Can 691">
                <a:extLst>
                  <a:ext uri="{FF2B5EF4-FFF2-40B4-BE49-F238E27FC236}">
                    <a16:creationId xmlns:a16="http://schemas.microsoft.com/office/drawing/2014/main" id="{05C3740C-D796-4CF1-8879-2EFD45905832}"/>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603" name="Can 692">
                <a:extLst>
                  <a:ext uri="{FF2B5EF4-FFF2-40B4-BE49-F238E27FC236}">
                    <a16:creationId xmlns:a16="http://schemas.microsoft.com/office/drawing/2014/main" id="{554B60E6-D48C-43F1-B3D9-254B117ACB89}"/>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grpSp>
        <p:nvGrpSpPr>
          <p:cNvPr id="619" name="Group 618">
            <a:extLst>
              <a:ext uri="{FF2B5EF4-FFF2-40B4-BE49-F238E27FC236}">
                <a16:creationId xmlns:a16="http://schemas.microsoft.com/office/drawing/2014/main" id="{0595AF98-7DFB-43FB-B34E-055EF4553D25}"/>
              </a:ext>
            </a:extLst>
          </p:cNvPr>
          <p:cNvGrpSpPr/>
          <p:nvPr/>
        </p:nvGrpSpPr>
        <p:grpSpPr>
          <a:xfrm>
            <a:off x="7603490" y="2938628"/>
            <a:ext cx="960791" cy="203750"/>
            <a:chOff x="4313237" y="5582348"/>
            <a:chExt cx="1306743" cy="277114"/>
          </a:xfrm>
        </p:grpSpPr>
        <p:grpSp>
          <p:nvGrpSpPr>
            <p:cNvPr id="620" name="Group 619">
              <a:extLst>
                <a:ext uri="{FF2B5EF4-FFF2-40B4-BE49-F238E27FC236}">
                  <a16:creationId xmlns:a16="http://schemas.microsoft.com/office/drawing/2014/main" id="{D2AABBC0-B20E-4D87-9404-852EBF334E07}"/>
                </a:ext>
              </a:extLst>
            </p:cNvPr>
            <p:cNvGrpSpPr/>
            <p:nvPr/>
          </p:nvGrpSpPr>
          <p:grpSpPr>
            <a:xfrm>
              <a:off x="4387586" y="5582348"/>
              <a:ext cx="602070" cy="223776"/>
              <a:chOff x="621719" y="4712770"/>
              <a:chExt cx="1904166" cy="707737"/>
            </a:xfrm>
          </p:grpSpPr>
          <p:sp>
            <p:nvSpPr>
              <p:cNvPr id="641" name="Can 730">
                <a:extLst>
                  <a:ext uri="{FF2B5EF4-FFF2-40B4-BE49-F238E27FC236}">
                    <a16:creationId xmlns:a16="http://schemas.microsoft.com/office/drawing/2014/main" id="{AA16CDA1-16CC-4649-9F3F-95D9D75CBCB5}"/>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642" name="Can 731">
                <a:extLst>
                  <a:ext uri="{FF2B5EF4-FFF2-40B4-BE49-F238E27FC236}">
                    <a16:creationId xmlns:a16="http://schemas.microsoft.com/office/drawing/2014/main" id="{91888C6C-01D6-42E4-A9DE-333D943E2B9D}"/>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643" name="Can 732">
                <a:extLst>
                  <a:ext uri="{FF2B5EF4-FFF2-40B4-BE49-F238E27FC236}">
                    <a16:creationId xmlns:a16="http://schemas.microsoft.com/office/drawing/2014/main" id="{45F92DD7-2787-4348-8624-7A55F41971C3}"/>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621" name="Group 620">
              <a:extLst>
                <a:ext uri="{FF2B5EF4-FFF2-40B4-BE49-F238E27FC236}">
                  <a16:creationId xmlns:a16="http://schemas.microsoft.com/office/drawing/2014/main" id="{40785FEF-F39C-4F23-9969-F99A5B24E8F5}"/>
                </a:ext>
              </a:extLst>
            </p:cNvPr>
            <p:cNvGrpSpPr/>
            <p:nvPr/>
          </p:nvGrpSpPr>
          <p:grpSpPr>
            <a:xfrm>
              <a:off x="4353433" y="5611941"/>
              <a:ext cx="602070" cy="223776"/>
              <a:chOff x="621719" y="4712770"/>
              <a:chExt cx="1904166" cy="707737"/>
            </a:xfrm>
          </p:grpSpPr>
          <p:sp>
            <p:nvSpPr>
              <p:cNvPr id="638" name="Can 727">
                <a:extLst>
                  <a:ext uri="{FF2B5EF4-FFF2-40B4-BE49-F238E27FC236}">
                    <a16:creationId xmlns:a16="http://schemas.microsoft.com/office/drawing/2014/main" id="{4C4D4FD2-F4C4-45FA-9F10-D7E13DB4F878}"/>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639" name="Can 728">
                <a:extLst>
                  <a:ext uri="{FF2B5EF4-FFF2-40B4-BE49-F238E27FC236}">
                    <a16:creationId xmlns:a16="http://schemas.microsoft.com/office/drawing/2014/main" id="{00C82D25-2305-4E45-874C-1700A286A019}"/>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640" name="Can 729">
                <a:extLst>
                  <a:ext uri="{FF2B5EF4-FFF2-40B4-BE49-F238E27FC236}">
                    <a16:creationId xmlns:a16="http://schemas.microsoft.com/office/drawing/2014/main" id="{1174E792-672E-4601-BBCB-471EAB1CF224}"/>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622" name="Group 621">
              <a:extLst>
                <a:ext uri="{FF2B5EF4-FFF2-40B4-BE49-F238E27FC236}">
                  <a16:creationId xmlns:a16="http://schemas.microsoft.com/office/drawing/2014/main" id="{71595095-5733-47C0-9A5E-A839988D1BBD}"/>
                </a:ext>
              </a:extLst>
            </p:cNvPr>
            <p:cNvGrpSpPr/>
            <p:nvPr/>
          </p:nvGrpSpPr>
          <p:grpSpPr>
            <a:xfrm>
              <a:off x="4313237" y="5635686"/>
              <a:ext cx="602070" cy="223776"/>
              <a:chOff x="621719" y="4712770"/>
              <a:chExt cx="1904166" cy="707737"/>
            </a:xfrm>
          </p:grpSpPr>
          <p:sp>
            <p:nvSpPr>
              <p:cNvPr id="635" name="Can 724">
                <a:extLst>
                  <a:ext uri="{FF2B5EF4-FFF2-40B4-BE49-F238E27FC236}">
                    <a16:creationId xmlns:a16="http://schemas.microsoft.com/office/drawing/2014/main" id="{D4AED4ED-CBD9-4AA7-88FE-11720A529C17}"/>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636" name="Can 725">
                <a:extLst>
                  <a:ext uri="{FF2B5EF4-FFF2-40B4-BE49-F238E27FC236}">
                    <a16:creationId xmlns:a16="http://schemas.microsoft.com/office/drawing/2014/main" id="{9B2CC2AA-7415-48EA-8631-27110FE1763E}"/>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637" name="Can 726">
                <a:extLst>
                  <a:ext uri="{FF2B5EF4-FFF2-40B4-BE49-F238E27FC236}">
                    <a16:creationId xmlns:a16="http://schemas.microsoft.com/office/drawing/2014/main" id="{47F8B04D-18AC-44C3-912D-03A80ACC3056}"/>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623" name="Group 622">
              <a:extLst>
                <a:ext uri="{FF2B5EF4-FFF2-40B4-BE49-F238E27FC236}">
                  <a16:creationId xmlns:a16="http://schemas.microsoft.com/office/drawing/2014/main" id="{84608FA1-B216-403C-88FC-9E1435249FFD}"/>
                </a:ext>
              </a:extLst>
            </p:cNvPr>
            <p:cNvGrpSpPr/>
            <p:nvPr/>
          </p:nvGrpSpPr>
          <p:grpSpPr>
            <a:xfrm>
              <a:off x="5017910" y="5582348"/>
              <a:ext cx="602070" cy="223776"/>
              <a:chOff x="621719" y="4712770"/>
              <a:chExt cx="1904166" cy="707737"/>
            </a:xfrm>
          </p:grpSpPr>
          <p:sp>
            <p:nvSpPr>
              <p:cNvPr id="632" name="Can 721">
                <a:extLst>
                  <a:ext uri="{FF2B5EF4-FFF2-40B4-BE49-F238E27FC236}">
                    <a16:creationId xmlns:a16="http://schemas.microsoft.com/office/drawing/2014/main" id="{70DA2513-DA3B-469B-AB3E-5331E16B5B16}"/>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633" name="Can 722">
                <a:extLst>
                  <a:ext uri="{FF2B5EF4-FFF2-40B4-BE49-F238E27FC236}">
                    <a16:creationId xmlns:a16="http://schemas.microsoft.com/office/drawing/2014/main" id="{ABA5772C-A8BD-4017-AABE-49D36883309A}"/>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634" name="Can 723">
                <a:extLst>
                  <a:ext uri="{FF2B5EF4-FFF2-40B4-BE49-F238E27FC236}">
                    <a16:creationId xmlns:a16="http://schemas.microsoft.com/office/drawing/2014/main" id="{16E05B61-BCA4-43F0-9C0C-D4A554A60F01}"/>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624" name="Group 623">
              <a:extLst>
                <a:ext uri="{FF2B5EF4-FFF2-40B4-BE49-F238E27FC236}">
                  <a16:creationId xmlns:a16="http://schemas.microsoft.com/office/drawing/2014/main" id="{81CA124E-C291-4648-9FF8-0D4D8A7416B0}"/>
                </a:ext>
              </a:extLst>
            </p:cNvPr>
            <p:cNvGrpSpPr/>
            <p:nvPr/>
          </p:nvGrpSpPr>
          <p:grpSpPr>
            <a:xfrm>
              <a:off x="4983757" y="5611941"/>
              <a:ext cx="602070" cy="223776"/>
              <a:chOff x="621719" y="4712770"/>
              <a:chExt cx="1904166" cy="707737"/>
            </a:xfrm>
          </p:grpSpPr>
          <p:sp>
            <p:nvSpPr>
              <p:cNvPr id="629" name="Can 718">
                <a:extLst>
                  <a:ext uri="{FF2B5EF4-FFF2-40B4-BE49-F238E27FC236}">
                    <a16:creationId xmlns:a16="http://schemas.microsoft.com/office/drawing/2014/main" id="{0C0BDEE1-3B8D-4608-AED3-37F3D24C5D42}"/>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630" name="Can 719">
                <a:extLst>
                  <a:ext uri="{FF2B5EF4-FFF2-40B4-BE49-F238E27FC236}">
                    <a16:creationId xmlns:a16="http://schemas.microsoft.com/office/drawing/2014/main" id="{3FB924EA-8216-45B3-A268-83EB61EB4377}"/>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631" name="Can 720">
                <a:extLst>
                  <a:ext uri="{FF2B5EF4-FFF2-40B4-BE49-F238E27FC236}">
                    <a16:creationId xmlns:a16="http://schemas.microsoft.com/office/drawing/2014/main" id="{137CDD6A-5F26-43B7-B998-FA7DA9454535}"/>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625" name="Group 624">
              <a:extLst>
                <a:ext uri="{FF2B5EF4-FFF2-40B4-BE49-F238E27FC236}">
                  <a16:creationId xmlns:a16="http://schemas.microsoft.com/office/drawing/2014/main" id="{5A6A705C-8ABF-44F9-A7F8-B2A91659D52F}"/>
                </a:ext>
              </a:extLst>
            </p:cNvPr>
            <p:cNvGrpSpPr/>
            <p:nvPr/>
          </p:nvGrpSpPr>
          <p:grpSpPr>
            <a:xfrm>
              <a:off x="4943561" y="5635686"/>
              <a:ext cx="602070" cy="223776"/>
              <a:chOff x="621719" y="4712770"/>
              <a:chExt cx="1904166" cy="707737"/>
            </a:xfrm>
          </p:grpSpPr>
          <p:sp>
            <p:nvSpPr>
              <p:cNvPr id="626" name="Can 715">
                <a:extLst>
                  <a:ext uri="{FF2B5EF4-FFF2-40B4-BE49-F238E27FC236}">
                    <a16:creationId xmlns:a16="http://schemas.microsoft.com/office/drawing/2014/main" id="{5B34349F-C068-4556-9A2C-D8EAAE9124EA}"/>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627" name="Can 716">
                <a:extLst>
                  <a:ext uri="{FF2B5EF4-FFF2-40B4-BE49-F238E27FC236}">
                    <a16:creationId xmlns:a16="http://schemas.microsoft.com/office/drawing/2014/main" id="{D50A0FEA-7EE7-4B7A-9ECC-E0FFC33DF4D8}"/>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628" name="Can 717">
                <a:extLst>
                  <a:ext uri="{FF2B5EF4-FFF2-40B4-BE49-F238E27FC236}">
                    <a16:creationId xmlns:a16="http://schemas.microsoft.com/office/drawing/2014/main" id="{CF5DD860-D5B0-40FE-A554-62ADF442F581}"/>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grpSp>
        <p:nvGrpSpPr>
          <p:cNvPr id="644" name="Group 643">
            <a:extLst>
              <a:ext uri="{FF2B5EF4-FFF2-40B4-BE49-F238E27FC236}">
                <a16:creationId xmlns:a16="http://schemas.microsoft.com/office/drawing/2014/main" id="{97A9FD4B-2285-475C-B400-42AECA7B7DBD}"/>
              </a:ext>
            </a:extLst>
          </p:cNvPr>
          <p:cNvGrpSpPr/>
          <p:nvPr/>
        </p:nvGrpSpPr>
        <p:grpSpPr>
          <a:xfrm>
            <a:off x="7603490" y="2776208"/>
            <a:ext cx="960791" cy="203750"/>
            <a:chOff x="4313237" y="5582348"/>
            <a:chExt cx="1306743" cy="277114"/>
          </a:xfrm>
        </p:grpSpPr>
        <p:grpSp>
          <p:nvGrpSpPr>
            <p:cNvPr id="645" name="Group 644">
              <a:extLst>
                <a:ext uri="{FF2B5EF4-FFF2-40B4-BE49-F238E27FC236}">
                  <a16:creationId xmlns:a16="http://schemas.microsoft.com/office/drawing/2014/main" id="{837BE406-CCCF-4C1B-B850-13A92790C2AB}"/>
                </a:ext>
              </a:extLst>
            </p:cNvPr>
            <p:cNvGrpSpPr/>
            <p:nvPr/>
          </p:nvGrpSpPr>
          <p:grpSpPr>
            <a:xfrm>
              <a:off x="4387586" y="5582348"/>
              <a:ext cx="602070" cy="223776"/>
              <a:chOff x="621719" y="4712770"/>
              <a:chExt cx="1904166" cy="707737"/>
            </a:xfrm>
          </p:grpSpPr>
          <p:sp>
            <p:nvSpPr>
              <p:cNvPr id="666" name="Can 755">
                <a:extLst>
                  <a:ext uri="{FF2B5EF4-FFF2-40B4-BE49-F238E27FC236}">
                    <a16:creationId xmlns:a16="http://schemas.microsoft.com/office/drawing/2014/main" id="{D3FF38F9-E9AC-4476-AB92-D6105A0A167E}"/>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667" name="Can 756">
                <a:extLst>
                  <a:ext uri="{FF2B5EF4-FFF2-40B4-BE49-F238E27FC236}">
                    <a16:creationId xmlns:a16="http://schemas.microsoft.com/office/drawing/2014/main" id="{A0CAB7D0-1439-4591-8232-C58A4148E044}"/>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668" name="Can 757">
                <a:extLst>
                  <a:ext uri="{FF2B5EF4-FFF2-40B4-BE49-F238E27FC236}">
                    <a16:creationId xmlns:a16="http://schemas.microsoft.com/office/drawing/2014/main" id="{178930E3-EBBC-4CFE-B474-22C42055058B}"/>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646" name="Group 645">
              <a:extLst>
                <a:ext uri="{FF2B5EF4-FFF2-40B4-BE49-F238E27FC236}">
                  <a16:creationId xmlns:a16="http://schemas.microsoft.com/office/drawing/2014/main" id="{28625705-B15A-43EF-8655-A32E157199EB}"/>
                </a:ext>
              </a:extLst>
            </p:cNvPr>
            <p:cNvGrpSpPr/>
            <p:nvPr/>
          </p:nvGrpSpPr>
          <p:grpSpPr>
            <a:xfrm>
              <a:off x="4353433" y="5611941"/>
              <a:ext cx="602070" cy="223776"/>
              <a:chOff x="621719" y="4712770"/>
              <a:chExt cx="1904166" cy="707737"/>
            </a:xfrm>
          </p:grpSpPr>
          <p:sp>
            <p:nvSpPr>
              <p:cNvPr id="663" name="Can 752">
                <a:extLst>
                  <a:ext uri="{FF2B5EF4-FFF2-40B4-BE49-F238E27FC236}">
                    <a16:creationId xmlns:a16="http://schemas.microsoft.com/office/drawing/2014/main" id="{2A561D0E-27B1-4C48-80FD-F788ADE3E796}"/>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664" name="Can 753">
                <a:extLst>
                  <a:ext uri="{FF2B5EF4-FFF2-40B4-BE49-F238E27FC236}">
                    <a16:creationId xmlns:a16="http://schemas.microsoft.com/office/drawing/2014/main" id="{A75D1DB8-D1A9-4870-A15F-466F56C21C20}"/>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665" name="Can 754">
                <a:extLst>
                  <a:ext uri="{FF2B5EF4-FFF2-40B4-BE49-F238E27FC236}">
                    <a16:creationId xmlns:a16="http://schemas.microsoft.com/office/drawing/2014/main" id="{D5752C99-41C7-45C2-B34D-447EFD127868}"/>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647" name="Group 646">
              <a:extLst>
                <a:ext uri="{FF2B5EF4-FFF2-40B4-BE49-F238E27FC236}">
                  <a16:creationId xmlns:a16="http://schemas.microsoft.com/office/drawing/2014/main" id="{B39B6EAC-9D73-489A-8760-B2EF1F3374AE}"/>
                </a:ext>
              </a:extLst>
            </p:cNvPr>
            <p:cNvGrpSpPr/>
            <p:nvPr/>
          </p:nvGrpSpPr>
          <p:grpSpPr>
            <a:xfrm>
              <a:off x="4313237" y="5635686"/>
              <a:ext cx="602070" cy="223776"/>
              <a:chOff x="621719" y="4712770"/>
              <a:chExt cx="1904166" cy="707737"/>
            </a:xfrm>
          </p:grpSpPr>
          <p:sp>
            <p:nvSpPr>
              <p:cNvPr id="660" name="Can 749">
                <a:extLst>
                  <a:ext uri="{FF2B5EF4-FFF2-40B4-BE49-F238E27FC236}">
                    <a16:creationId xmlns:a16="http://schemas.microsoft.com/office/drawing/2014/main" id="{07A2B56B-EC4C-448F-B910-0E8A09E7A512}"/>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661" name="Can 750">
                <a:extLst>
                  <a:ext uri="{FF2B5EF4-FFF2-40B4-BE49-F238E27FC236}">
                    <a16:creationId xmlns:a16="http://schemas.microsoft.com/office/drawing/2014/main" id="{460487D4-C1BA-4F65-8D06-90854CB30C74}"/>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662" name="Can 751">
                <a:extLst>
                  <a:ext uri="{FF2B5EF4-FFF2-40B4-BE49-F238E27FC236}">
                    <a16:creationId xmlns:a16="http://schemas.microsoft.com/office/drawing/2014/main" id="{66B18FBB-ADD3-4095-9F44-36DE775D1B9D}"/>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648" name="Group 647">
              <a:extLst>
                <a:ext uri="{FF2B5EF4-FFF2-40B4-BE49-F238E27FC236}">
                  <a16:creationId xmlns:a16="http://schemas.microsoft.com/office/drawing/2014/main" id="{3E85A625-9524-4920-AF3B-1C7B50D1CE41}"/>
                </a:ext>
              </a:extLst>
            </p:cNvPr>
            <p:cNvGrpSpPr/>
            <p:nvPr/>
          </p:nvGrpSpPr>
          <p:grpSpPr>
            <a:xfrm>
              <a:off x="5017910" y="5582348"/>
              <a:ext cx="602070" cy="223776"/>
              <a:chOff x="621719" y="4712770"/>
              <a:chExt cx="1904166" cy="707737"/>
            </a:xfrm>
          </p:grpSpPr>
          <p:sp>
            <p:nvSpPr>
              <p:cNvPr id="657" name="Can 746">
                <a:extLst>
                  <a:ext uri="{FF2B5EF4-FFF2-40B4-BE49-F238E27FC236}">
                    <a16:creationId xmlns:a16="http://schemas.microsoft.com/office/drawing/2014/main" id="{D8A3A414-B1AC-4D87-B480-5B4A039B7A33}"/>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658" name="Can 747">
                <a:extLst>
                  <a:ext uri="{FF2B5EF4-FFF2-40B4-BE49-F238E27FC236}">
                    <a16:creationId xmlns:a16="http://schemas.microsoft.com/office/drawing/2014/main" id="{CAA1BE47-4EED-446F-A4B1-37CDEE74D4C0}"/>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659" name="Can 748">
                <a:extLst>
                  <a:ext uri="{FF2B5EF4-FFF2-40B4-BE49-F238E27FC236}">
                    <a16:creationId xmlns:a16="http://schemas.microsoft.com/office/drawing/2014/main" id="{ACCC96C5-3411-469A-AC92-3DFD6539B312}"/>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649" name="Group 648">
              <a:extLst>
                <a:ext uri="{FF2B5EF4-FFF2-40B4-BE49-F238E27FC236}">
                  <a16:creationId xmlns:a16="http://schemas.microsoft.com/office/drawing/2014/main" id="{F837C7F2-D54A-40CC-B5E1-7EA3891DD936}"/>
                </a:ext>
              </a:extLst>
            </p:cNvPr>
            <p:cNvGrpSpPr/>
            <p:nvPr/>
          </p:nvGrpSpPr>
          <p:grpSpPr>
            <a:xfrm>
              <a:off x="4983757" y="5611941"/>
              <a:ext cx="602070" cy="223776"/>
              <a:chOff x="621719" y="4712770"/>
              <a:chExt cx="1904166" cy="707737"/>
            </a:xfrm>
          </p:grpSpPr>
          <p:sp>
            <p:nvSpPr>
              <p:cNvPr id="654" name="Can 743">
                <a:extLst>
                  <a:ext uri="{FF2B5EF4-FFF2-40B4-BE49-F238E27FC236}">
                    <a16:creationId xmlns:a16="http://schemas.microsoft.com/office/drawing/2014/main" id="{EB0DB1D2-7F58-4BA8-8AAB-0868DB274EE6}"/>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655" name="Can 744">
                <a:extLst>
                  <a:ext uri="{FF2B5EF4-FFF2-40B4-BE49-F238E27FC236}">
                    <a16:creationId xmlns:a16="http://schemas.microsoft.com/office/drawing/2014/main" id="{CFC6075F-56D2-4ED4-B8F7-8A954A501F52}"/>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656" name="Can 745">
                <a:extLst>
                  <a:ext uri="{FF2B5EF4-FFF2-40B4-BE49-F238E27FC236}">
                    <a16:creationId xmlns:a16="http://schemas.microsoft.com/office/drawing/2014/main" id="{4B040D96-F811-4BD9-BB7A-E6B5D043429B}"/>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650" name="Group 649">
              <a:extLst>
                <a:ext uri="{FF2B5EF4-FFF2-40B4-BE49-F238E27FC236}">
                  <a16:creationId xmlns:a16="http://schemas.microsoft.com/office/drawing/2014/main" id="{3E639F87-F15F-43FC-8EA6-D78B42796B09}"/>
                </a:ext>
              </a:extLst>
            </p:cNvPr>
            <p:cNvGrpSpPr/>
            <p:nvPr/>
          </p:nvGrpSpPr>
          <p:grpSpPr>
            <a:xfrm>
              <a:off x="4943561" y="5635686"/>
              <a:ext cx="602070" cy="223776"/>
              <a:chOff x="621719" y="4712770"/>
              <a:chExt cx="1904166" cy="707737"/>
            </a:xfrm>
          </p:grpSpPr>
          <p:sp>
            <p:nvSpPr>
              <p:cNvPr id="651" name="Can 740">
                <a:extLst>
                  <a:ext uri="{FF2B5EF4-FFF2-40B4-BE49-F238E27FC236}">
                    <a16:creationId xmlns:a16="http://schemas.microsoft.com/office/drawing/2014/main" id="{716A45C9-E173-4569-BFFF-A4FB724012B2}"/>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652" name="Can 741">
                <a:extLst>
                  <a:ext uri="{FF2B5EF4-FFF2-40B4-BE49-F238E27FC236}">
                    <a16:creationId xmlns:a16="http://schemas.microsoft.com/office/drawing/2014/main" id="{8E0CB3D8-837E-4FE7-B011-D4A807725516}"/>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653" name="Can 742">
                <a:extLst>
                  <a:ext uri="{FF2B5EF4-FFF2-40B4-BE49-F238E27FC236}">
                    <a16:creationId xmlns:a16="http://schemas.microsoft.com/office/drawing/2014/main" id="{04044209-95EC-4EF6-8BAE-485A0D1129AF}"/>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sp>
        <p:nvSpPr>
          <p:cNvPr id="669" name="Rectangle 668">
            <a:extLst>
              <a:ext uri="{FF2B5EF4-FFF2-40B4-BE49-F238E27FC236}">
                <a16:creationId xmlns:a16="http://schemas.microsoft.com/office/drawing/2014/main" id="{FD2695E2-5C5D-45A3-8F97-111ABF7B81A1}"/>
              </a:ext>
            </a:extLst>
          </p:cNvPr>
          <p:cNvSpPr/>
          <p:nvPr/>
        </p:nvSpPr>
        <p:spPr>
          <a:xfrm>
            <a:off x="566446" y="4920442"/>
            <a:ext cx="2358338" cy="296107"/>
          </a:xfrm>
          <a:prstGeom prst="rect">
            <a:avLst/>
          </a:prstGeom>
        </p:spPr>
        <p:txBody>
          <a:bodyPr wrap="none">
            <a:spAutoFit/>
          </a:bodyPr>
          <a:lstStyle/>
          <a:p>
            <a:pPr algn="r" defTabSz="685775">
              <a:defRPr/>
            </a:pPr>
            <a:r>
              <a:rPr lang="en-US" sz="1324" kern="0" dirty="0">
                <a:solidFill>
                  <a:sysClr val="windowText" lastClr="000000"/>
                </a:solidFill>
              </a:rPr>
              <a:t>Max per-database burst level</a:t>
            </a:r>
          </a:p>
        </p:txBody>
      </p:sp>
      <p:grpSp>
        <p:nvGrpSpPr>
          <p:cNvPr id="670" name="Group 669">
            <a:extLst>
              <a:ext uri="{FF2B5EF4-FFF2-40B4-BE49-F238E27FC236}">
                <a16:creationId xmlns:a16="http://schemas.microsoft.com/office/drawing/2014/main" id="{246D5DC8-1FC9-4643-9752-4BC9DED21849}"/>
              </a:ext>
            </a:extLst>
          </p:cNvPr>
          <p:cNvGrpSpPr/>
          <p:nvPr/>
        </p:nvGrpSpPr>
        <p:grpSpPr>
          <a:xfrm>
            <a:off x="7602452" y="2615146"/>
            <a:ext cx="960791" cy="203750"/>
            <a:chOff x="4313237" y="5582348"/>
            <a:chExt cx="1306743" cy="277114"/>
          </a:xfrm>
        </p:grpSpPr>
        <p:grpSp>
          <p:nvGrpSpPr>
            <p:cNvPr id="671" name="Group 670">
              <a:extLst>
                <a:ext uri="{FF2B5EF4-FFF2-40B4-BE49-F238E27FC236}">
                  <a16:creationId xmlns:a16="http://schemas.microsoft.com/office/drawing/2014/main" id="{CE1D43BE-919E-4A5E-9064-2924D80D311E}"/>
                </a:ext>
              </a:extLst>
            </p:cNvPr>
            <p:cNvGrpSpPr/>
            <p:nvPr/>
          </p:nvGrpSpPr>
          <p:grpSpPr>
            <a:xfrm>
              <a:off x="4387586" y="5582348"/>
              <a:ext cx="602070" cy="223776"/>
              <a:chOff x="621719" y="4712770"/>
              <a:chExt cx="1904166" cy="707737"/>
            </a:xfrm>
          </p:grpSpPr>
          <p:sp>
            <p:nvSpPr>
              <p:cNvPr id="692" name="Can 783">
                <a:extLst>
                  <a:ext uri="{FF2B5EF4-FFF2-40B4-BE49-F238E27FC236}">
                    <a16:creationId xmlns:a16="http://schemas.microsoft.com/office/drawing/2014/main" id="{9A67C2B4-62A4-47FA-9597-C70CA39CB0CF}"/>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693" name="Can 784">
                <a:extLst>
                  <a:ext uri="{FF2B5EF4-FFF2-40B4-BE49-F238E27FC236}">
                    <a16:creationId xmlns:a16="http://schemas.microsoft.com/office/drawing/2014/main" id="{A33F5513-1EB0-4F50-8590-E42FABBE8796}"/>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694" name="Can 785">
                <a:extLst>
                  <a:ext uri="{FF2B5EF4-FFF2-40B4-BE49-F238E27FC236}">
                    <a16:creationId xmlns:a16="http://schemas.microsoft.com/office/drawing/2014/main" id="{4B2E3616-1351-492A-B53F-5623AC818E23}"/>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672" name="Group 671">
              <a:extLst>
                <a:ext uri="{FF2B5EF4-FFF2-40B4-BE49-F238E27FC236}">
                  <a16:creationId xmlns:a16="http://schemas.microsoft.com/office/drawing/2014/main" id="{ED340967-8CAE-4F76-85DF-7D4C1E5E9766}"/>
                </a:ext>
              </a:extLst>
            </p:cNvPr>
            <p:cNvGrpSpPr/>
            <p:nvPr/>
          </p:nvGrpSpPr>
          <p:grpSpPr>
            <a:xfrm>
              <a:off x="4353433" y="5611941"/>
              <a:ext cx="602070" cy="223776"/>
              <a:chOff x="621719" y="4712770"/>
              <a:chExt cx="1904166" cy="707737"/>
            </a:xfrm>
          </p:grpSpPr>
          <p:sp>
            <p:nvSpPr>
              <p:cNvPr id="689" name="Can 780">
                <a:extLst>
                  <a:ext uri="{FF2B5EF4-FFF2-40B4-BE49-F238E27FC236}">
                    <a16:creationId xmlns:a16="http://schemas.microsoft.com/office/drawing/2014/main" id="{C055D83F-9D83-46A1-B705-0879C1BA356F}"/>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690" name="Can 781">
                <a:extLst>
                  <a:ext uri="{FF2B5EF4-FFF2-40B4-BE49-F238E27FC236}">
                    <a16:creationId xmlns:a16="http://schemas.microsoft.com/office/drawing/2014/main" id="{78E225BB-966D-45AB-9711-1C1CAA1D01CF}"/>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691" name="Can 782">
                <a:extLst>
                  <a:ext uri="{FF2B5EF4-FFF2-40B4-BE49-F238E27FC236}">
                    <a16:creationId xmlns:a16="http://schemas.microsoft.com/office/drawing/2014/main" id="{0477E3E1-BA4B-4FCF-91FE-ED663FCE93E3}"/>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673" name="Group 672">
              <a:extLst>
                <a:ext uri="{FF2B5EF4-FFF2-40B4-BE49-F238E27FC236}">
                  <a16:creationId xmlns:a16="http://schemas.microsoft.com/office/drawing/2014/main" id="{0BB2D77D-496C-4973-86C7-1D0CAC351C79}"/>
                </a:ext>
              </a:extLst>
            </p:cNvPr>
            <p:cNvGrpSpPr/>
            <p:nvPr/>
          </p:nvGrpSpPr>
          <p:grpSpPr>
            <a:xfrm>
              <a:off x="4313237" y="5635686"/>
              <a:ext cx="602070" cy="223776"/>
              <a:chOff x="621719" y="4712770"/>
              <a:chExt cx="1904166" cy="707737"/>
            </a:xfrm>
          </p:grpSpPr>
          <p:sp>
            <p:nvSpPr>
              <p:cNvPr id="686" name="Can 777">
                <a:extLst>
                  <a:ext uri="{FF2B5EF4-FFF2-40B4-BE49-F238E27FC236}">
                    <a16:creationId xmlns:a16="http://schemas.microsoft.com/office/drawing/2014/main" id="{75F72860-E5DE-4C0D-8804-440CA3C003FB}"/>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687" name="Can 778">
                <a:extLst>
                  <a:ext uri="{FF2B5EF4-FFF2-40B4-BE49-F238E27FC236}">
                    <a16:creationId xmlns:a16="http://schemas.microsoft.com/office/drawing/2014/main" id="{133320F7-21B4-4A36-905F-27F7D075C7ED}"/>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688" name="Can 779">
                <a:extLst>
                  <a:ext uri="{FF2B5EF4-FFF2-40B4-BE49-F238E27FC236}">
                    <a16:creationId xmlns:a16="http://schemas.microsoft.com/office/drawing/2014/main" id="{E3C5F119-EA0E-4315-BE6A-240690AD6346}"/>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674" name="Group 673">
              <a:extLst>
                <a:ext uri="{FF2B5EF4-FFF2-40B4-BE49-F238E27FC236}">
                  <a16:creationId xmlns:a16="http://schemas.microsoft.com/office/drawing/2014/main" id="{291049EB-FE3A-4CB0-BB33-99845BB244AA}"/>
                </a:ext>
              </a:extLst>
            </p:cNvPr>
            <p:cNvGrpSpPr/>
            <p:nvPr/>
          </p:nvGrpSpPr>
          <p:grpSpPr>
            <a:xfrm>
              <a:off x="5017910" y="5582348"/>
              <a:ext cx="602070" cy="223776"/>
              <a:chOff x="621719" y="4712770"/>
              <a:chExt cx="1904166" cy="707737"/>
            </a:xfrm>
          </p:grpSpPr>
          <p:sp>
            <p:nvSpPr>
              <p:cNvPr id="683" name="Can 774">
                <a:extLst>
                  <a:ext uri="{FF2B5EF4-FFF2-40B4-BE49-F238E27FC236}">
                    <a16:creationId xmlns:a16="http://schemas.microsoft.com/office/drawing/2014/main" id="{016E0C97-9E78-419B-B0B9-E92497BA34EA}"/>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684" name="Can 775">
                <a:extLst>
                  <a:ext uri="{FF2B5EF4-FFF2-40B4-BE49-F238E27FC236}">
                    <a16:creationId xmlns:a16="http://schemas.microsoft.com/office/drawing/2014/main" id="{44A65AA6-F41D-4A40-85CF-5342806E9574}"/>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685" name="Can 776">
                <a:extLst>
                  <a:ext uri="{FF2B5EF4-FFF2-40B4-BE49-F238E27FC236}">
                    <a16:creationId xmlns:a16="http://schemas.microsoft.com/office/drawing/2014/main" id="{F3E0F357-52A9-4ADC-B8E3-EA8BE21DF017}"/>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675" name="Group 674">
              <a:extLst>
                <a:ext uri="{FF2B5EF4-FFF2-40B4-BE49-F238E27FC236}">
                  <a16:creationId xmlns:a16="http://schemas.microsoft.com/office/drawing/2014/main" id="{92F20EB1-0289-424B-AA2C-736A7606A92A}"/>
                </a:ext>
              </a:extLst>
            </p:cNvPr>
            <p:cNvGrpSpPr/>
            <p:nvPr/>
          </p:nvGrpSpPr>
          <p:grpSpPr>
            <a:xfrm>
              <a:off x="4983757" y="5611941"/>
              <a:ext cx="602070" cy="223776"/>
              <a:chOff x="621719" y="4712770"/>
              <a:chExt cx="1904166" cy="707737"/>
            </a:xfrm>
          </p:grpSpPr>
          <p:sp>
            <p:nvSpPr>
              <p:cNvPr id="680" name="Can 771">
                <a:extLst>
                  <a:ext uri="{FF2B5EF4-FFF2-40B4-BE49-F238E27FC236}">
                    <a16:creationId xmlns:a16="http://schemas.microsoft.com/office/drawing/2014/main" id="{FDA278F7-8720-41F8-BD71-05F0250962B8}"/>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681" name="Can 772">
                <a:extLst>
                  <a:ext uri="{FF2B5EF4-FFF2-40B4-BE49-F238E27FC236}">
                    <a16:creationId xmlns:a16="http://schemas.microsoft.com/office/drawing/2014/main" id="{9C61BF6F-5526-468E-9F92-9133529960B3}"/>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682" name="Can 773">
                <a:extLst>
                  <a:ext uri="{FF2B5EF4-FFF2-40B4-BE49-F238E27FC236}">
                    <a16:creationId xmlns:a16="http://schemas.microsoft.com/office/drawing/2014/main" id="{1F3391A5-B702-46CB-A8B4-3AFAD5E6772A}"/>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nvGrpSpPr>
            <p:cNvPr id="676" name="Group 675">
              <a:extLst>
                <a:ext uri="{FF2B5EF4-FFF2-40B4-BE49-F238E27FC236}">
                  <a16:creationId xmlns:a16="http://schemas.microsoft.com/office/drawing/2014/main" id="{A087CB8C-84CF-4435-A942-EEAA4961F445}"/>
                </a:ext>
              </a:extLst>
            </p:cNvPr>
            <p:cNvGrpSpPr/>
            <p:nvPr/>
          </p:nvGrpSpPr>
          <p:grpSpPr>
            <a:xfrm>
              <a:off x="4943561" y="5635686"/>
              <a:ext cx="602070" cy="223776"/>
              <a:chOff x="621719" y="4712770"/>
              <a:chExt cx="1904166" cy="707737"/>
            </a:xfrm>
          </p:grpSpPr>
          <p:sp>
            <p:nvSpPr>
              <p:cNvPr id="677" name="Can 768">
                <a:extLst>
                  <a:ext uri="{FF2B5EF4-FFF2-40B4-BE49-F238E27FC236}">
                    <a16:creationId xmlns:a16="http://schemas.microsoft.com/office/drawing/2014/main" id="{2E69CDE2-CB80-416A-BD0D-2DAAF2489927}"/>
                  </a:ext>
                </a:extLst>
              </p:cNvPr>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678" name="Can 769">
                <a:extLst>
                  <a:ext uri="{FF2B5EF4-FFF2-40B4-BE49-F238E27FC236}">
                    <a16:creationId xmlns:a16="http://schemas.microsoft.com/office/drawing/2014/main" id="{4593C0B5-A919-4993-8125-A33748A4C762}"/>
                  </a:ext>
                </a:extLst>
              </p:cNvPr>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sp>
            <p:nvSpPr>
              <p:cNvPr id="679" name="Can 770">
                <a:extLst>
                  <a:ext uri="{FF2B5EF4-FFF2-40B4-BE49-F238E27FC236}">
                    <a16:creationId xmlns:a16="http://schemas.microsoft.com/office/drawing/2014/main" id="{BDE5B39B-1121-455B-9F9C-E22717F6F5A9}"/>
                  </a:ext>
                </a:extLst>
              </p:cNvPr>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75">
                  <a:defRPr/>
                </a:pPr>
                <a:endParaRPr lang="en-US" sz="900" kern="0" dirty="0">
                  <a:solidFill>
                    <a:srgbClr val="FFFFFF"/>
                  </a:solidFill>
                </a:endParaRPr>
              </a:p>
            </p:txBody>
          </p:sp>
        </p:grpSp>
      </p:grpSp>
      <p:sp>
        <p:nvSpPr>
          <p:cNvPr id="695" name="Slide Number Placeholder 694">
            <a:extLst>
              <a:ext uri="{FF2B5EF4-FFF2-40B4-BE49-F238E27FC236}">
                <a16:creationId xmlns:a16="http://schemas.microsoft.com/office/drawing/2014/main" id="{6D9DCD11-228B-4196-85E5-ABB98A0B21DE}"/>
              </a:ext>
            </a:extLst>
          </p:cNvPr>
          <p:cNvSpPr>
            <a:spLocks noGrp="1"/>
          </p:cNvSpPr>
          <p:nvPr>
            <p:ph type="sldNum" sz="quarter" idx="10"/>
          </p:nvPr>
        </p:nvSpPr>
        <p:spPr/>
        <p:txBody>
          <a:bodyPr/>
          <a:lstStyle/>
          <a:p>
            <a:fld id="{4490B2FD-60A7-44BF-8130-23BE2AB42F4B}" type="slidenum">
              <a:rPr lang="en-IE" smtClean="0"/>
              <a:t>28</a:t>
            </a:fld>
            <a:endParaRPr lang="en-IE" dirty="0"/>
          </a:p>
        </p:txBody>
      </p:sp>
    </p:spTree>
    <p:extLst>
      <p:ext uri="{BB962C8B-B14F-4D97-AF65-F5344CB8AC3E}">
        <p14:creationId xmlns:p14="http://schemas.microsoft.com/office/powerpoint/2010/main" val="37261261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3"/>
                                        </p:tgtEl>
                                        <p:attrNameLst>
                                          <p:attrName>style.visibility</p:attrName>
                                        </p:attrNameLst>
                                      </p:cBhvr>
                                      <p:to>
                                        <p:strVal val="hidden"/>
                                      </p:to>
                                    </p:set>
                                  </p:childTnLst>
                                </p:cTn>
                              </p:par>
                              <p:par>
                                <p:cTn id="12" presetID="42" presetClass="entr" presetSubtype="0"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anim calcmode="lin" valueType="num">
                                      <p:cBhvr>
                                        <p:cTn id="15" dur="500" fill="hold"/>
                                        <p:tgtEl>
                                          <p:spTgt spid="19"/>
                                        </p:tgtEl>
                                        <p:attrNameLst>
                                          <p:attrName>ppt_x</p:attrName>
                                        </p:attrNameLst>
                                      </p:cBhvr>
                                      <p:tavLst>
                                        <p:tav tm="0">
                                          <p:val>
                                            <p:strVal val="#ppt_x"/>
                                          </p:val>
                                        </p:tav>
                                        <p:tav tm="100000">
                                          <p:val>
                                            <p:strVal val="#ppt_x"/>
                                          </p:val>
                                        </p:tav>
                                      </p:tavLst>
                                    </p:anim>
                                    <p:anim calcmode="lin" valueType="num">
                                      <p:cBhvr>
                                        <p:cTn id="16" dur="500" fill="hold"/>
                                        <p:tgtEl>
                                          <p:spTgt spid="19"/>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anim calcmode="lin" valueType="num">
                                      <p:cBhvr>
                                        <p:cTn id="20" dur="500" fill="hold"/>
                                        <p:tgtEl>
                                          <p:spTgt spid="44"/>
                                        </p:tgtEl>
                                        <p:attrNameLst>
                                          <p:attrName>ppt_x</p:attrName>
                                        </p:attrNameLst>
                                      </p:cBhvr>
                                      <p:tavLst>
                                        <p:tav tm="0">
                                          <p:val>
                                            <p:strVal val="#ppt_x"/>
                                          </p:val>
                                        </p:tav>
                                        <p:tav tm="100000">
                                          <p:val>
                                            <p:strVal val="#ppt_x"/>
                                          </p:val>
                                        </p:tav>
                                      </p:tavLst>
                                    </p:anim>
                                    <p:anim calcmode="lin" valueType="num">
                                      <p:cBhvr>
                                        <p:cTn id="21" dur="500" fill="hold"/>
                                        <p:tgtEl>
                                          <p:spTgt spid="44"/>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19"/>
                                        </p:tgtEl>
                                        <p:attrNameLst>
                                          <p:attrName>style.visibility</p:attrName>
                                        </p:attrNameLst>
                                      </p:cBhvr>
                                      <p:to>
                                        <p:strVal val="visible"/>
                                      </p:to>
                                    </p:set>
                                    <p:animEffect transition="in" filter="fade">
                                      <p:cBhvr>
                                        <p:cTn id="24" dur="500"/>
                                        <p:tgtEl>
                                          <p:spTgt spid="119"/>
                                        </p:tgtEl>
                                      </p:cBhvr>
                                    </p:animEffect>
                                    <p:anim calcmode="lin" valueType="num">
                                      <p:cBhvr>
                                        <p:cTn id="25" dur="500" fill="hold"/>
                                        <p:tgtEl>
                                          <p:spTgt spid="119"/>
                                        </p:tgtEl>
                                        <p:attrNameLst>
                                          <p:attrName>ppt_x</p:attrName>
                                        </p:attrNameLst>
                                      </p:cBhvr>
                                      <p:tavLst>
                                        <p:tav tm="0">
                                          <p:val>
                                            <p:strVal val="#ppt_x"/>
                                          </p:val>
                                        </p:tav>
                                        <p:tav tm="100000">
                                          <p:val>
                                            <p:strVal val="#ppt_x"/>
                                          </p:val>
                                        </p:tav>
                                      </p:tavLst>
                                    </p:anim>
                                    <p:anim calcmode="lin" valueType="num">
                                      <p:cBhvr>
                                        <p:cTn id="26" dur="500" fill="hold"/>
                                        <p:tgtEl>
                                          <p:spTgt spid="119"/>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19"/>
                                        </p:tgtEl>
                                        <p:attrNameLst>
                                          <p:attrName>style.visibility</p:attrName>
                                        </p:attrNameLst>
                                      </p:cBhvr>
                                      <p:to>
                                        <p:strVal val="visible"/>
                                      </p:to>
                                    </p:set>
                                    <p:animEffect transition="in" filter="fade">
                                      <p:cBhvr>
                                        <p:cTn id="29" dur="500"/>
                                        <p:tgtEl>
                                          <p:spTgt spid="319"/>
                                        </p:tgtEl>
                                      </p:cBhvr>
                                    </p:animEffect>
                                    <p:anim calcmode="lin" valueType="num">
                                      <p:cBhvr>
                                        <p:cTn id="30" dur="500" fill="hold"/>
                                        <p:tgtEl>
                                          <p:spTgt spid="319"/>
                                        </p:tgtEl>
                                        <p:attrNameLst>
                                          <p:attrName>ppt_x</p:attrName>
                                        </p:attrNameLst>
                                      </p:cBhvr>
                                      <p:tavLst>
                                        <p:tav tm="0">
                                          <p:val>
                                            <p:strVal val="#ppt_x"/>
                                          </p:val>
                                        </p:tav>
                                        <p:tav tm="100000">
                                          <p:val>
                                            <p:strVal val="#ppt_x"/>
                                          </p:val>
                                        </p:tav>
                                      </p:tavLst>
                                    </p:anim>
                                    <p:anim calcmode="lin" valueType="num">
                                      <p:cBhvr>
                                        <p:cTn id="31" dur="500" fill="hold"/>
                                        <p:tgtEl>
                                          <p:spTgt spid="319"/>
                                        </p:tgtEl>
                                        <p:attrNameLst>
                                          <p:attrName>ppt_y</p:attrName>
                                        </p:attrNameLst>
                                      </p:cBhvr>
                                      <p:tavLst>
                                        <p:tav tm="0">
                                          <p:val>
                                            <p:strVal val="#ppt_y+.1"/>
                                          </p:val>
                                        </p:tav>
                                        <p:tav tm="100000">
                                          <p:val>
                                            <p:strVal val="#ppt_y"/>
                                          </p:val>
                                        </p:tav>
                                      </p:tavLst>
                                    </p:anim>
                                  </p:childTnLst>
                                </p:cTn>
                              </p:par>
                            </p:childTnLst>
                          </p:cTn>
                        </p:par>
                        <p:par>
                          <p:cTn id="32" fill="hold">
                            <p:stCondLst>
                              <p:cond delay="500"/>
                            </p:stCondLst>
                            <p:childTnLst>
                              <p:par>
                                <p:cTn id="33" presetID="42" presetClass="entr" presetSubtype="0" fill="hold" nodeType="afterEffect">
                                  <p:stCondLst>
                                    <p:cond delay="0"/>
                                  </p:stCondLst>
                                  <p:childTnLst>
                                    <p:set>
                                      <p:cBhvr>
                                        <p:cTn id="34" dur="1" fill="hold">
                                          <p:stCondLst>
                                            <p:cond delay="0"/>
                                          </p:stCondLst>
                                        </p:cTn>
                                        <p:tgtEl>
                                          <p:spTgt spid="69"/>
                                        </p:tgtEl>
                                        <p:attrNameLst>
                                          <p:attrName>style.visibility</p:attrName>
                                        </p:attrNameLst>
                                      </p:cBhvr>
                                      <p:to>
                                        <p:strVal val="visible"/>
                                      </p:to>
                                    </p:set>
                                    <p:animEffect transition="in" filter="fade">
                                      <p:cBhvr>
                                        <p:cTn id="35" dur="500"/>
                                        <p:tgtEl>
                                          <p:spTgt spid="69"/>
                                        </p:tgtEl>
                                      </p:cBhvr>
                                    </p:animEffect>
                                    <p:anim calcmode="lin" valueType="num">
                                      <p:cBhvr>
                                        <p:cTn id="36" dur="500" fill="hold"/>
                                        <p:tgtEl>
                                          <p:spTgt spid="69"/>
                                        </p:tgtEl>
                                        <p:attrNameLst>
                                          <p:attrName>ppt_x</p:attrName>
                                        </p:attrNameLst>
                                      </p:cBhvr>
                                      <p:tavLst>
                                        <p:tav tm="0">
                                          <p:val>
                                            <p:strVal val="#ppt_x"/>
                                          </p:val>
                                        </p:tav>
                                        <p:tav tm="100000">
                                          <p:val>
                                            <p:strVal val="#ppt_x"/>
                                          </p:val>
                                        </p:tav>
                                      </p:tavLst>
                                    </p:anim>
                                    <p:anim calcmode="lin" valueType="num">
                                      <p:cBhvr>
                                        <p:cTn id="37" dur="500" fill="hold"/>
                                        <p:tgtEl>
                                          <p:spTgt spid="69"/>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144"/>
                                        </p:tgtEl>
                                        <p:attrNameLst>
                                          <p:attrName>style.visibility</p:attrName>
                                        </p:attrNameLst>
                                      </p:cBhvr>
                                      <p:to>
                                        <p:strVal val="visible"/>
                                      </p:to>
                                    </p:set>
                                    <p:animEffect transition="in" filter="fade">
                                      <p:cBhvr>
                                        <p:cTn id="40" dur="500"/>
                                        <p:tgtEl>
                                          <p:spTgt spid="144"/>
                                        </p:tgtEl>
                                      </p:cBhvr>
                                    </p:animEffect>
                                    <p:anim calcmode="lin" valueType="num">
                                      <p:cBhvr>
                                        <p:cTn id="41" dur="500" fill="hold"/>
                                        <p:tgtEl>
                                          <p:spTgt spid="144"/>
                                        </p:tgtEl>
                                        <p:attrNameLst>
                                          <p:attrName>ppt_x</p:attrName>
                                        </p:attrNameLst>
                                      </p:cBhvr>
                                      <p:tavLst>
                                        <p:tav tm="0">
                                          <p:val>
                                            <p:strVal val="#ppt_x"/>
                                          </p:val>
                                        </p:tav>
                                        <p:tav tm="100000">
                                          <p:val>
                                            <p:strVal val="#ppt_x"/>
                                          </p:val>
                                        </p:tav>
                                      </p:tavLst>
                                    </p:anim>
                                    <p:anim calcmode="lin" valueType="num">
                                      <p:cBhvr>
                                        <p:cTn id="42" dur="500" fill="hold"/>
                                        <p:tgtEl>
                                          <p:spTgt spid="144"/>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344"/>
                                        </p:tgtEl>
                                        <p:attrNameLst>
                                          <p:attrName>style.visibility</p:attrName>
                                        </p:attrNameLst>
                                      </p:cBhvr>
                                      <p:to>
                                        <p:strVal val="visible"/>
                                      </p:to>
                                    </p:set>
                                    <p:animEffect transition="in" filter="fade">
                                      <p:cBhvr>
                                        <p:cTn id="45" dur="500"/>
                                        <p:tgtEl>
                                          <p:spTgt spid="344"/>
                                        </p:tgtEl>
                                      </p:cBhvr>
                                    </p:animEffect>
                                    <p:anim calcmode="lin" valueType="num">
                                      <p:cBhvr>
                                        <p:cTn id="46" dur="500" fill="hold"/>
                                        <p:tgtEl>
                                          <p:spTgt spid="344"/>
                                        </p:tgtEl>
                                        <p:attrNameLst>
                                          <p:attrName>ppt_x</p:attrName>
                                        </p:attrNameLst>
                                      </p:cBhvr>
                                      <p:tavLst>
                                        <p:tav tm="0">
                                          <p:val>
                                            <p:strVal val="#ppt_x"/>
                                          </p:val>
                                        </p:tav>
                                        <p:tav tm="100000">
                                          <p:val>
                                            <p:strVal val="#ppt_x"/>
                                          </p:val>
                                        </p:tav>
                                      </p:tavLst>
                                    </p:anim>
                                    <p:anim calcmode="lin" valueType="num">
                                      <p:cBhvr>
                                        <p:cTn id="47" dur="500" fill="hold"/>
                                        <p:tgtEl>
                                          <p:spTgt spid="344"/>
                                        </p:tgtEl>
                                        <p:attrNameLst>
                                          <p:attrName>ppt_y</p:attrName>
                                        </p:attrNameLst>
                                      </p:cBhvr>
                                      <p:tavLst>
                                        <p:tav tm="0">
                                          <p:val>
                                            <p:strVal val="#ppt_y+.1"/>
                                          </p:val>
                                        </p:tav>
                                        <p:tav tm="100000">
                                          <p:val>
                                            <p:strVal val="#ppt_y"/>
                                          </p:val>
                                        </p:tav>
                                      </p:tavLst>
                                    </p:anim>
                                  </p:childTnLst>
                                </p:cTn>
                              </p:par>
                            </p:childTnLst>
                          </p:cTn>
                        </p:par>
                        <p:par>
                          <p:cTn id="48" fill="hold">
                            <p:stCondLst>
                              <p:cond delay="1000"/>
                            </p:stCondLst>
                            <p:childTnLst>
                              <p:par>
                                <p:cTn id="49" presetID="42" presetClass="entr" presetSubtype="0" fill="hold" nodeType="afterEffect">
                                  <p:stCondLst>
                                    <p:cond delay="0"/>
                                  </p:stCondLst>
                                  <p:childTnLst>
                                    <p:set>
                                      <p:cBhvr>
                                        <p:cTn id="50" dur="1" fill="hold">
                                          <p:stCondLst>
                                            <p:cond delay="0"/>
                                          </p:stCondLst>
                                        </p:cTn>
                                        <p:tgtEl>
                                          <p:spTgt spid="94"/>
                                        </p:tgtEl>
                                        <p:attrNameLst>
                                          <p:attrName>style.visibility</p:attrName>
                                        </p:attrNameLst>
                                      </p:cBhvr>
                                      <p:to>
                                        <p:strVal val="visible"/>
                                      </p:to>
                                    </p:set>
                                    <p:animEffect transition="in" filter="fade">
                                      <p:cBhvr>
                                        <p:cTn id="51" dur="500"/>
                                        <p:tgtEl>
                                          <p:spTgt spid="94"/>
                                        </p:tgtEl>
                                      </p:cBhvr>
                                    </p:animEffect>
                                    <p:anim calcmode="lin" valueType="num">
                                      <p:cBhvr>
                                        <p:cTn id="52" dur="500" fill="hold"/>
                                        <p:tgtEl>
                                          <p:spTgt spid="94"/>
                                        </p:tgtEl>
                                        <p:attrNameLst>
                                          <p:attrName>ppt_x</p:attrName>
                                        </p:attrNameLst>
                                      </p:cBhvr>
                                      <p:tavLst>
                                        <p:tav tm="0">
                                          <p:val>
                                            <p:strVal val="#ppt_x"/>
                                          </p:val>
                                        </p:tav>
                                        <p:tav tm="100000">
                                          <p:val>
                                            <p:strVal val="#ppt_x"/>
                                          </p:val>
                                        </p:tav>
                                      </p:tavLst>
                                    </p:anim>
                                    <p:anim calcmode="lin" valueType="num">
                                      <p:cBhvr>
                                        <p:cTn id="53" dur="500" fill="hold"/>
                                        <p:tgtEl>
                                          <p:spTgt spid="94"/>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169"/>
                                        </p:tgtEl>
                                        <p:attrNameLst>
                                          <p:attrName>style.visibility</p:attrName>
                                        </p:attrNameLst>
                                      </p:cBhvr>
                                      <p:to>
                                        <p:strVal val="visible"/>
                                      </p:to>
                                    </p:set>
                                    <p:animEffect transition="in" filter="fade">
                                      <p:cBhvr>
                                        <p:cTn id="56" dur="500"/>
                                        <p:tgtEl>
                                          <p:spTgt spid="169"/>
                                        </p:tgtEl>
                                      </p:cBhvr>
                                    </p:animEffect>
                                    <p:anim calcmode="lin" valueType="num">
                                      <p:cBhvr>
                                        <p:cTn id="57" dur="500" fill="hold"/>
                                        <p:tgtEl>
                                          <p:spTgt spid="169"/>
                                        </p:tgtEl>
                                        <p:attrNameLst>
                                          <p:attrName>ppt_x</p:attrName>
                                        </p:attrNameLst>
                                      </p:cBhvr>
                                      <p:tavLst>
                                        <p:tav tm="0">
                                          <p:val>
                                            <p:strVal val="#ppt_x"/>
                                          </p:val>
                                        </p:tav>
                                        <p:tav tm="100000">
                                          <p:val>
                                            <p:strVal val="#ppt_x"/>
                                          </p:val>
                                        </p:tav>
                                      </p:tavLst>
                                    </p:anim>
                                    <p:anim calcmode="lin" valueType="num">
                                      <p:cBhvr>
                                        <p:cTn id="58" dur="500" fill="hold"/>
                                        <p:tgtEl>
                                          <p:spTgt spid="169"/>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369"/>
                                        </p:tgtEl>
                                        <p:attrNameLst>
                                          <p:attrName>style.visibility</p:attrName>
                                        </p:attrNameLst>
                                      </p:cBhvr>
                                      <p:to>
                                        <p:strVal val="visible"/>
                                      </p:to>
                                    </p:set>
                                    <p:animEffect transition="in" filter="fade">
                                      <p:cBhvr>
                                        <p:cTn id="61" dur="500"/>
                                        <p:tgtEl>
                                          <p:spTgt spid="369"/>
                                        </p:tgtEl>
                                      </p:cBhvr>
                                    </p:animEffect>
                                    <p:anim calcmode="lin" valueType="num">
                                      <p:cBhvr>
                                        <p:cTn id="62" dur="500" fill="hold"/>
                                        <p:tgtEl>
                                          <p:spTgt spid="369"/>
                                        </p:tgtEl>
                                        <p:attrNameLst>
                                          <p:attrName>ppt_x</p:attrName>
                                        </p:attrNameLst>
                                      </p:cBhvr>
                                      <p:tavLst>
                                        <p:tav tm="0">
                                          <p:val>
                                            <p:strVal val="#ppt_x"/>
                                          </p:val>
                                        </p:tav>
                                        <p:tav tm="100000">
                                          <p:val>
                                            <p:strVal val="#ppt_x"/>
                                          </p:val>
                                        </p:tav>
                                      </p:tavLst>
                                    </p:anim>
                                    <p:anim calcmode="lin" valueType="num">
                                      <p:cBhvr>
                                        <p:cTn id="63" dur="500" fill="hold"/>
                                        <p:tgtEl>
                                          <p:spTgt spid="369"/>
                                        </p:tgtEl>
                                        <p:attrNameLst>
                                          <p:attrName>ppt_y</p:attrName>
                                        </p:attrNameLst>
                                      </p:cBhvr>
                                      <p:tavLst>
                                        <p:tav tm="0">
                                          <p:val>
                                            <p:strVal val="#ppt_y+.1"/>
                                          </p:val>
                                        </p:tav>
                                        <p:tav tm="100000">
                                          <p:val>
                                            <p:strVal val="#ppt_y"/>
                                          </p:val>
                                        </p:tav>
                                      </p:tavLst>
                                    </p:anim>
                                  </p:childTnLst>
                                </p:cTn>
                              </p:par>
                            </p:childTnLst>
                          </p:cTn>
                        </p:par>
                        <p:par>
                          <p:cTn id="64" fill="hold">
                            <p:stCondLst>
                              <p:cond delay="1500"/>
                            </p:stCondLst>
                            <p:childTnLst>
                              <p:par>
                                <p:cTn id="65" presetID="42" presetClass="entr" presetSubtype="0" fill="hold" nodeType="afterEffect">
                                  <p:stCondLst>
                                    <p:cond delay="0"/>
                                  </p:stCondLst>
                                  <p:childTnLst>
                                    <p:set>
                                      <p:cBhvr>
                                        <p:cTn id="66" dur="1" fill="hold">
                                          <p:stCondLst>
                                            <p:cond delay="0"/>
                                          </p:stCondLst>
                                        </p:cTn>
                                        <p:tgtEl>
                                          <p:spTgt spid="194"/>
                                        </p:tgtEl>
                                        <p:attrNameLst>
                                          <p:attrName>style.visibility</p:attrName>
                                        </p:attrNameLst>
                                      </p:cBhvr>
                                      <p:to>
                                        <p:strVal val="visible"/>
                                      </p:to>
                                    </p:set>
                                    <p:animEffect transition="in" filter="fade">
                                      <p:cBhvr>
                                        <p:cTn id="67" dur="500"/>
                                        <p:tgtEl>
                                          <p:spTgt spid="194"/>
                                        </p:tgtEl>
                                      </p:cBhvr>
                                    </p:animEffect>
                                    <p:anim calcmode="lin" valueType="num">
                                      <p:cBhvr>
                                        <p:cTn id="68" dur="500" fill="hold"/>
                                        <p:tgtEl>
                                          <p:spTgt spid="194"/>
                                        </p:tgtEl>
                                        <p:attrNameLst>
                                          <p:attrName>ppt_x</p:attrName>
                                        </p:attrNameLst>
                                      </p:cBhvr>
                                      <p:tavLst>
                                        <p:tav tm="0">
                                          <p:val>
                                            <p:strVal val="#ppt_x"/>
                                          </p:val>
                                        </p:tav>
                                        <p:tav tm="100000">
                                          <p:val>
                                            <p:strVal val="#ppt_x"/>
                                          </p:val>
                                        </p:tav>
                                      </p:tavLst>
                                    </p:anim>
                                    <p:anim calcmode="lin" valueType="num">
                                      <p:cBhvr>
                                        <p:cTn id="69" dur="500" fill="hold"/>
                                        <p:tgtEl>
                                          <p:spTgt spid="194"/>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394"/>
                                        </p:tgtEl>
                                        <p:attrNameLst>
                                          <p:attrName>style.visibility</p:attrName>
                                        </p:attrNameLst>
                                      </p:cBhvr>
                                      <p:to>
                                        <p:strVal val="visible"/>
                                      </p:to>
                                    </p:set>
                                    <p:animEffect transition="in" filter="fade">
                                      <p:cBhvr>
                                        <p:cTn id="72" dur="500"/>
                                        <p:tgtEl>
                                          <p:spTgt spid="394"/>
                                        </p:tgtEl>
                                      </p:cBhvr>
                                    </p:animEffect>
                                    <p:anim calcmode="lin" valueType="num">
                                      <p:cBhvr>
                                        <p:cTn id="73" dur="500" fill="hold"/>
                                        <p:tgtEl>
                                          <p:spTgt spid="394"/>
                                        </p:tgtEl>
                                        <p:attrNameLst>
                                          <p:attrName>ppt_x</p:attrName>
                                        </p:attrNameLst>
                                      </p:cBhvr>
                                      <p:tavLst>
                                        <p:tav tm="0">
                                          <p:val>
                                            <p:strVal val="#ppt_x"/>
                                          </p:val>
                                        </p:tav>
                                        <p:tav tm="100000">
                                          <p:val>
                                            <p:strVal val="#ppt_x"/>
                                          </p:val>
                                        </p:tav>
                                      </p:tavLst>
                                    </p:anim>
                                    <p:anim calcmode="lin" valueType="num">
                                      <p:cBhvr>
                                        <p:cTn id="74" dur="500" fill="hold"/>
                                        <p:tgtEl>
                                          <p:spTgt spid="394"/>
                                        </p:tgtEl>
                                        <p:attrNameLst>
                                          <p:attrName>ppt_y</p:attrName>
                                        </p:attrNameLst>
                                      </p:cBhvr>
                                      <p:tavLst>
                                        <p:tav tm="0">
                                          <p:val>
                                            <p:strVal val="#ppt_y+.1"/>
                                          </p:val>
                                        </p:tav>
                                        <p:tav tm="100000">
                                          <p:val>
                                            <p:strVal val="#ppt_y"/>
                                          </p:val>
                                        </p:tav>
                                      </p:tavLst>
                                    </p:anim>
                                  </p:childTnLst>
                                </p:cTn>
                              </p:par>
                            </p:childTnLst>
                          </p:cTn>
                        </p:par>
                        <p:par>
                          <p:cTn id="75" fill="hold">
                            <p:stCondLst>
                              <p:cond delay="2000"/>
                            </p:stCondLst>
                            <p:childTnLst>
                              <p:par>
                                <p:cTn id="76" presetID="42" presetClass="entr" presetSubtype="0" fill="hold" nodeType="afterEffect">
                                  <p:stCondLst>
                                    <p:cond delay="0"/>
                                  </p:stCondLst>
                                  <p:childTnLst>
                                    <p:set>
                                      <p:cBhvr>
                                        <p:cTn id="77" dur="1" fill="hold">
                                          <p:stCondLst>
                                            <p:cond delay="0"/>
                                          </p:stCondLst>
                                        </p:cTn>
                                        <p:tgtEl>
                                          <p:spTgt spid="219"/>
                                        </p:tgtEl>
                                        <p:attrNameLst>
                                          <p:attrName>style.visibility</p:attrName>
                                        </p:attrNameLst>
                                      </p:cBhvr>
                                      <p:to>
                                        <p:strVal val="visible"/>
                                      </p:to>
                                    </p:set>
                                    <p:animEffect transition="in" filter="fade">
                                      <p:cBhvr>
                                        <p:cTn id="78" dur="500"/>
                                        <p:tgtEl>
                                          <p:spTgt spid="219"/>
                                        </p:tgtEl>
                                      </p:cBhvr>
                                    </p:animEffect>
                                    <p:anim calcmode="lin" valueType="num">
                                      <p:cBhvr>
                                        <p:cTn id="79" dur="500" fill="hold"/>
                                        <p:tgtEl>
                                          <p:spTgt spid="219"/>
                                        </p:tgtEl>
                                        <p:attrNameLst>
                                          <p:attrName>ppt_x</p:attrName>
                                        </p:attrNameLst>
                                      </p:cBhvr>
                                      <p:tavLst>
                                        <p:tav tm="0">
                                          <p:val>
                                            <p:strVal val="#ppt_x"/>
                                          </p:val>
                                        </p:tav>
                                        <p:tav tm="100000">
                                          <p:val>
                                            <p:strVal val="#ppt_x"/>
                                          </p:val>
                                        </p:tav>
                                      </p:tavLst>
                                    </p:anim>
                                    <p:anim calcmode="lin" valueType="num">
                                      <p:cBhvr>
                                        <p:cTn id="80" dur="500" fill="hold"/>
                                        <p:tgtEl>
                                          <p:spTgt spid="219"/>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419"/>
                                        </p:tgtEl>
                                        <p:attrNameLst>
                                          <p:attrName>style.visibility</p:attrName>
                                        </p:attrNameLst>
                                      </p:cBhvr>
                                      <p:to>
                                        <p:strVal val="visible"/>
                                      </p:to>
                                    </p:set>
                                    <p:animEffect transition="in" filter="fade">
                                      <p:cBhvr>
                                        <p:cTn id="83" dur="500"/>
                                        <p:tgtEl>
                                          <p:spTgt spid="419"/>
                                        </p:tgtEl>
                                      </p:cBhvr>
                                    </p:animEffect>
                                    <p:anim calcmode="lin" valueType="num">
                                      <p:cBhvr>
                                        <p:cTn id="84" dur="500" fill="hold"/>
                                        <p:tgtEl>
                                          <p:spTgt spid="419"/>
                                        </p:tgtEl>
                                        <p:attrNameLst>
                                          <p:attrName>ppt_x</p:attrName>
                                        </p:attrNameLst>
                                      </p:cBhvr>
                                      <p:tavLst>
                                        <p:tav tm="0">
                                          <p:val>
                                            <p:strVal val="#ppt_x"/>
                                          </p:val>
                                        </p:tav>
                                        <p:tav tm="100000">
                                          <p:val>
                                            <p:strVal val="#ppt_x"/>
                                          </p:val>
                                        </p:tav>
                                      </p:tavLst>
                                    </p:anim>
                                    <p:anim calcmode="lin" valueType="num">
                                      <p:cBhvr>
                                        <p:cTn id="85" dur="500" fill="hold"/>
                                        <p:tgtEl>
                                          <p:spTgt spid="419"/>
                                        </p:tgtEl>
                                        <p:attrNameLst>
                                          <p:attrName>ppt_y</p:attrName>
                                        </p:attrNameLst>
                                      </p:cBhvr>
                                      <p:tavLst>
                                        <p:tav tm="0">
                                          <p:val>
                                            <p:strVal val="#ppt_y+.1"/>
                                          </p:val>
                                        </p:tav>
                                        <p:tav tm="100000">
                                          <p:val>
                                            <p:strVal val="#ppt_y"/>
                                          </p:val>
                                        </p:tav>
                                      </p:tavLst>
                                    </p:anim>
                                  </p:childTnLst>
                                </p:cTn>
                              </p:par>
                            </p:childTnLst>
                          </p:cTn>
                        </p:par>
                        <p:par>
                          <p:cTn id="86" fill="hold">
                            <p:stCondLst>
                              <p:cond delay="2500"/>
                            </p:stCondLst>
                            <p:childTnLst>
                              <p:par>
                                <p:cTn id="87" presetID="42" presetClass="entr" presetSubtype="0" fill="hold" nodeType="afterEffect">
                                  <p:stCondLst>
                                    <p:cond delay="0"/>
                                  </p:stCondLst>
                                  <p:childTnLst>
                                    <p:set>
                                      <p:cBhvr>
                                        <p:cTn id="88" dur="1" fill="hold">
                                          <p:stCondLst>
                                            <p:cond delay="0"/>
                                          </p:stCondLst>
                                        </p:cTn>
                                        <p:tgtEl>
                                          <p:spTgt spid="244"/>
                                        </p:tgtEl>
                                        <p:attrNameLst>
                                          <p:attrName>style.visibility</p:attrName>
                                        </p:attrNameLst>
                                      </p:cBhvr>
                                      <p:to>
                                        <p:strVal val="visible"/>
                                      </p:to>
                                    </p:set>
                                    <p:animEffect transition="in" filter="fade">
                                      <p:cBhvr>
                                        <p:cTn id="89" dur="500"/>
                                        <p:tgtEl>
                                          <p:spTgt spid="244"/>
                                        </p:tgtEl>
                                      </p:cBhvr>
                                    </p:animEffect>
                                    <p:anim calcmode="lin" valueType="num">
                                      <p:cBhvr>
                                        <p:cTn id="90" dur="500" fill="hold"/>
                                        <p:tgtEl>
                                          <p:spTgt spid="244"/>
                                        </p:tgtEl>
                                        <p:attrNameLst>
                                          <p:attrName>ppt_x</p:attrName>
                                        </p:attrNameLst>
                                      </p:cBhvr>
                                      <p:tavLst>
                                        <p:tav tm="0">
                                          <p:val>
                                            <p:strVal val="#ppt_x"/>
                                          </p:val>
                                        </p:tav>
                                        <p:tav tm="100000">
                                          <p:val>
                                            <p:strVal val="#ppt_x"/>
                                          </p:val>
                                        </p:tav>
                                      </p:tavLst>
                                    </p:anim>
                                    <p:anim calcmode="lin" valueType="num">
                                      <p:cBhvr>
                                        <p:cTn id="91" dur="500" fill="hold"/>
                                        <p:tgtEl>
                                          <p:spTgt spid="244"/>
                                        </p:tgtEl>
                                        <p:attrNameLst>
                                          <p:attrName>ppt_y</p:attrName>
                                        </p:attrNameLst>
                                      </p:cBhvr>
                                      <p:tavLst>
                                        <p:tav tm="0">
                                          <p:val>
                                            <p:strVal val="#ppt_y+.1"/>
                                          </p:val>
                                        </p:tav>
                                        <p:tav tm="100000">
                                          <p:val>
                                            <p:strVal val="#ppt_y"/>
                                          </p:val>
                                        </p:tav>
                                      </p:tavLst>
                                    </p:anim>
                                  </p:childTnLst>
                                </p:cTn>
                              </p:par>
                              <p:par>
                                <p:cTn id="92" presetID="42" presetClass="entr" presetSubtype="0" fill="hold" nodeType="withEffect">
                                  <p:stCondLst>
                                    <p:cond delay="0"/>
                                  </p:stCondLst>
                                  <p:childTnLst>
                                    <p:set>
                                      <p:cBhvr>
                                        <p:cTn id="93" dur="1" fill="hold">
                                          <p:stCondLst>
                                            <p:cond delay="0"/>
                                          </p:stCondLst>
                                        </p:cTn>
                                        <p:tgtEl>
                                          <p:spTgt spid="444"/>
                                        </p:tgtEl>
                                        <p:attrNameLst>
                                          <p:attrName>style.visibility</p:attrName>
                                        </p:attrNameLst>
                                      </p:cBhvr>
                                      <p:to>
                                        <p:strVal val="visible"/>
                                      </p:to>
                                    </p:set>
                                    <p:animEffect transition="in" filter="fade">
                                      <p:cBhvr>
                                        <p:cTn id="94" dur="500"/>
                                        <p:tgtEl>
                                          <p:spTgt spid="444"/>
                                        </p:tgtEl>
                                      </p:cBhvr>
                                    </p:animEffect>
                                    <p:anim calcmode="lin" valueType="num">
                                      <p:cBhvr>
                                        <p:cTn id="95" dur="500" fill="hold"/>
                                        <p:tgtEl>
                                          <p:spTgt spid="444"/>
                                        </p:tgtEl>
                                        <p:attrNameLst>
                                          <p:attrName>ppt_x</p:attrName>
                                        </p:attrNameLst>
                                      </p:cBhvr>
                                      <p:tavLst>
                                        <p:tav tm="0">
                                          <p:val>
                                            <p:strVal val="#ppt_x"/>
                                          </p:val>
                                        </p:tav>
                                        <p:tav tm="100000">
                                          <p:val>
                                            <p:strVal val="#ppt_x"/>
                                          </p:val>
                                        </p:tav>
                                      </p:tavLst>
                                    </p:anim>
                                    <p:anim calcmode="lin" valueType="num">
                                      <p:cBhvr>
                                        <p:cTn id="96" dur="500" fill="hold"/>
                                        <p:tgtEl>
                                          <p:spTgt spid="444"/>
                                        </p:tgtEl>
                                        <p:attrNameLst>
                                          <p:attrName>ppt_y</p:attrName>
                                        </p:attrNameLst>
                                      </p:cBhvr>
                                      <p:tavLst>
                                        <p:tav tm="0">
                                          <p:val>
                                            <p:strVal val="#ppt_y+.1"/>
                                          </p:val>
                                        </p:tav>
                                        <p:tav tm="100000">
                                          <p:val>
                                            <p:strVal val="#ppt_y"/>
                                          </p:val>
                                        </p:tav>
                                      </p:tavLst>
                                    </p:anim>
                                  </p:childTnLst>
                                </p:cTn>
                              </p:par>
                            </p:childTnLst>
                          </p:cTn>
                        </p:par>
                        <p:par>
                          <p:cTn id="97" fill="hold">
                            <p:stCondLst>
                              <p:cond delay="3000"/>
                            </p:stCondLst>
                            <p:childTnLst>
                              <p:par>
                                <p:cTn id="98" presetID="42" presetClass="entr" presetSubtype="0" fill="hold" nodeType="afterEffect">
                                  <p:stCondLst>
                                    <p:cond delay="0"/>
                                  </p:stCondLst>
                                  <p:childTnLst>
                                    <p:set>
                                      <p:cBhvr>
                                        <p:cTn id="99" dur="1" fill="hold">
                                          <p:stCondLst>
                                            <p:cond delay="0"/>
                                          </p:stCondLst>
                                        </p:cTn>
                                        <p:tgtEl>
                                          <p:spTgt spid="269"/>
                                        </p:tgtEl>
                                        <p:attrNameLst>
                                          <p:attrName>style.visibility</p:attrName>
                                        </p:attrNameLst>
                                      </p:cBhvr>
                                      <p:to>
                                        <p:strVal val="visible"/>
                                      </p:to>
                                    </p:set>
                                    <p:animEffect transition="in" filter="fade">
                                      <p:cBhvr>
                                        <p:cTn id="100" dur="450"/>
                                        <p:tgtEl>
                                          <p:spTgt spid="269"/>
                                        </p:tgtEl>
                                      </p:cBhvr>
                                    </p:animEffect>
                                    <p:anim calcmode="lin" valueType="num">
                                      <p:cBhvr>
                                        <p:cTn id="101" dur="450" fill="hold"/>
                                        <p:tgtEl>
                                          <p:spTgt spid="269"/>
                                        </p:tgtEl>
                                        <p:attrNameLst>
                                          <p:attrName>ppt_x</p:attrName>
                                        </p:attrNameLst>
                                      </p:cBhvr>
                                      <p:tavLst>
                                        <p:tav tm="0">
                                          <p:val>
                                            <p:strVal val="#ppt_x"/>
                                          </p:val>
                                        </p:tav>
                                        <p:tav tm="100000">
                                          <p:val>
                                            <p:strVal val="#ppt_x"/>
                                          </p:val>
                                        </p:tav>
                                      </p:tavLst>
                                    </p:anim>
                                    <p:anim calcmode="lin" valueType="num">
                                      <p:cBhvr>
                                        <p:cTn id="102" dur="450" fill="hold"/>
                                        <p:tgtEl>
                                          <p:spTgt spid="269"/>
                                        </p:tgtEl>
                                        <p:attrNameLst>
                                          <p:attrName>ppt_y</p:attrName>
                                        </p:attrNameLst>
                                      </p:cBhvr>
                                      <p:tavLst>
                                        <p:tav tm="0">
                                          <p:val>
                                            <p:strVal val="#ppt_y+.1"/>
                                          </p:val>
                                        </p:tav>
                                        <p:tav tm="100000">
                                          <p:val>
                                            <p:strVal val="#ppt_y"/>
                                          </p:val>
                                        </p:tav>
                                      </p:tavLst>
                                    </p:anim>
                                  </p:childTnLst>
                                </p:cTn>
                              </p:par>
                              <p:par>
                                <p:cTn id="103" presetID="42" presetClass="entr" presetSubtype="0" fill="hold" nodeType="withEffect">
                                  <p:stCondLst>
                                    <p:cond delay="0"/>
                                  </p:stCondLst>
                                  <p:childTnLst>
                                    <p:set>
                                      <p:cBhvr>
                                        <p:cTn id="104" dur="1" fill="hold">
                                          <p:stCondLst>
                                            <p:cond delay="0"/>
                                          </p:stCondLst>
                                        </p:cTn>
                                        <p:tgtEl>
                                          <p:spTgt spid="469"/>
                                        </p:tgtEl>
                                        <p:attrNameLst>
                                          <p:attrName>style.visibility</p:attrName>
                                        </p:attrNameLst>
                                      </p:cBhvr>
                                      <p:to>
                                        <p:strVal val="visible"/>
                                      </p:to>
                                    </p:set>
                                    <p:animEffect transition="in" filter="fade">
                                      <p:cBhvr>
                                        <p:cTn id="105" dur="450"/>
                                        <p:tgtEl>
                                          <p:spTgt spid="469"/>
                                        </p:tgtEl>
                                      </p:cBhvr>
                                    </p:animEffect>
                                    <p:anim calcmode="lin" valueType="num">
                                      <p:cBhvr>
                                        <p:cTn id="106" dur="450" fill="hold"/>
                                        <p:tgtEl>
                                          <p:spTgt spid="469"/>
                                        </p:tgtEl>
                                        <p:attrNameLst>
                                          <p:attrName>ppt_x</p:attrName>
                                        </p:attrNameLst>
                                      </p:cBhvr>
                                      <p:tavLst>
                                        <p:tav tm="0">
                                          <p:val>
                                            <p:strVal val="#ppt_x"/>
                                          </p:val>
                                        </p:tav>
                                        <p:tav tm="100000">
                                          <p:val>
                                            <p:strVal val="#ppt_x"/>
                                          </p:val>
                                        </p:tav>
                                      </p:tavLst>
                                    </p:anim>
                                    <p:anim calcmode="lin" valueType="num">
                                      <p:cBhvr>
                                        <p:cTn id="107" dur="450" fill="hold"/>
                                        <p:tgtEl>
                                          <p:spTgt spid="469"/>
                                        </p:tgtEl>
                                        <p:attrNameLst>
                                          <p:attrName>ppt_y</p:attrName>
                                        </p:attrNameLst>
                                      </p:cBhvr>
                                      <p:tavLst>
                                        <p:tav tm="0">
                                          <p:val>
                                            <p:strVal val="#ppt_y+.1"/>
                                          </p:val>
                                        </p:tav>
                                        <p:tav tm="100000">
                                          <p:val>
                                            <p:strVal val="#ppt_y"/>
                                          </p:val>
                                        </p:tav>
                                      </p:tavLst>
                                    </p:anim>
                                  </p:childTnLst>
                                </p:cTn>
                              </p:par>
                            </p:childTnLst>
                          </p:cTn>
                        </p:par>
                        <p:par>
                          <p:cTn id="108" fill="hold">
                            <p:stCondLst>
                              <p:cond delay="3450"/>
                            </p:stCondLst>
                            <p:childTnLst>
                              <p:par>
                                <p:cTn id="109" presetID="42" presetClass="entr" presetSubtype="0" fill="hold" nodeType="afterEffect">
                                  <p:stCondLst>
                                    <p:cond delay="0"/>
                                  </p:stCondLst>
                                  <p:childTnLst>
                                    <p:set>
                                      <p:cBhvr>
                                        <p:cTn id="110" dur="1" fill="hold">
                                          <p:stCondLst>
                                            <p:cond delay="0"/>
                                          </p:stCondLst>
                                        </p:cTn>
                                        <p:tgtEl>
                                          <p:spTgt spid="294"/>
                                        </p:tgtEl>
                                        <p:attrNameLst>
                                          <p:attrName>style.visibility</p:attrName>
                                        </p:attrNameLst>
                                      </p:cBhvr>
                                      <p:to>
                                        <p:strVal val="visible"/>
                                      </p:to>
                                    </p:set>
                                    <p:animEffect transition="in" filter="fade">
                                      <p:cBhvr>
                                        <p:cTn id="111" dur="400"/>
                                        <p:tgtEl>
                                          <p:spTgt spid="294"/>
                                        </p:tgtEl>
                                      </p:cBhvr>
                                    </p:animEffect>
                                    <p:anim calcmode="lin" valueType="num">
                                      <p:cBhvr>
                                        <p:cTn id="112" dur="400" fill="hold"/>
                                        <p:tgtEl>
                                          <p:spTgt spid="294"/>
                                        </p:tgtEl>
                                        <p:attrNameLst>
                                          <p:attrName>ppt_x</p:attrName>
                                        </p:attrNameLst>
                                      </p:cBhvr>
                                      <p:tavLst>
                                        <p:tav tm="0">
                                          <p:val>
                                            <p:strVal val="#ppt_x"/>
                                          </p:val>
                                        </p:tav>
                                        <p:tav tm="100000">
                                          <p:val>
                                            <p:strVal val="#ppt_x"/>
                                          </p:val>
                                        </p:tav>
                                      </p:tavLst>
                                    </p:anim>
                                    <p:anim calcmode="lin" valueType="num">
                                      <p:cBhvr>
                                        <p:cTn id="113" dur="400" fill="hold"/>
                                        <p:tgtEl>
                                          <p:spTgt spid="294"/>
                                        </p:tgtEl>
                                        <p:attrNameLst>
                                          <p:attrName>ppt_y</p:attrName>
                                        </p:attrNameLst>
                                      </p:cBhvr>
                                      <p:tavLst>
                                        <p:tav tm="0">
                                          <p:val>
                                            <p:strVal val="#ppt_y+.1"/>
                                          </p:val>
                                        </p:tav>
                                        <p:tav tm="100000">
                                          <p:val>
                                            <p:strVal val="#ppt_y"/>
                                          </p:val>
                                        </p:tav>
                                      </p:tavLst>
                                    </p:anim>
                                  </p:childTnLst>
                                </p:cTn>
                              </p:par>
                              <p:par>
                                <p:cTn id="114" presetID="42" presetClass="entr" presetSubtype="0" fill="hold" nodeType="withEffect">
                                  <p:stCondLst>
                                    <p:cond delay="0"/>
                                  </p:stCondLst>
                                  <p:childTnLst>
                                    <p:set>
                                      <p:cBhvr>
                                        <p:cTn id="115" dur="1" fill="hold">
                                          <p:stCondLst>
                                            <p:cond delay="0"/>
                                          </p:stCondLst>
                                        </p:cTn>
                                        <p:tgtEl>
                                          <p:spTgt spid="494"/>
                                        </p:tgtEl>
                                        <p:attrNameLst>
                                          <p:attrName>style.visibility</p:attrName>
                                        </p:attrNameLst>
                                      </p:cBhvr>
                                      <p:to>
                                        <p:strVal val="visible"/>
                                      </p:to>
                                    </p:set>
                                    <p:animEffect transition="in" filter="fade">
                                      <p:cBhvr>
                                        <p:cTn id="116" dur="400"/>
                                        <p:tgtEl>
                                          <p:spTgt spid="494"/>
                                        </p:tgtEl>
                                      </p:cBhvr>
                                    </p:animEffect>
                                    <p:anim calcmode="lin" valueType="num">
                                      <p:cBhvr>
                                        <p:cTn id="117" dur="400" fill="hold"/>
                                        <p:tgtEl>
                                          <p:spTgt spid="494"/>
                                        </p:tgtEl>
                                        <p:attrNameLst>
                                          <p:attrName>ppt_x</p:attrName>
                                        </p:attrNameLst>
                                      </p:cBhvr>
                                      <p:tavLst>
                                        <p:tav tm="0">
                                          <p:val>
                                            <p:strVal val="#ppt_x"/>
                                          </p:val>
                                        </p:tav>
                                        <p:tav tm="100000">
                                          <p:val>
                                            <p:strVal val="#ppt_x"/>
                                          </p:val>
                                        </p:tav>
                                      </p:tavLst>
                                    </p:anim>
                                    <p:anim calcmode="lin" valueType="num">
                                      <p:cBhvr>
                                        <p:cTn id="118" dur="400" fill="hold"/>
                                        <p:tgtEl>
                                          <p:spTgt spid="494"/>
                                        </p:tgtEl>
                                        <p:attrNameLst>
                                          <p:attrName>ppt_y</p:attrName>
                                        </p:attrNameLst>
                                      </p:cBhvr>
                                      <p:tavLst>
                                        <p:tav tm="0">
                                          <p:val>
                                            <p:strVal val="#ppt_y+.1"/>
                                          </p:val>
                                        </p:tav>
                                        <p:tav tm="100000">
                                          <p:val>
                                            <p:strVal val="#ppt_y"/>
                                          </p:val>
                                        </p:tav>
                                      </p:tavLst>
                                    </p:anim>
                                  </p:childTnLst>
                                </p:cTn>
                              </p:par>
                            </p:childTnLst>
                          </p:cTn>
                        </p:par>
                        <p:par>
                          <p:cTn id="119" fill="hold">
                            <p:stCondLst>
                              <p:cond delay="3850"/>
                            </p:stCondLst>
                            <p:childTnLst>
                              <p:par>
                                <p:cTn id="120" presetID="42" presetClass="entr" presetSubtype="0" fill="hold" nodeType="afterEffect">
                                  <p:stCondLst>
                                    <p:cond delay="0"/>
                                  </p:stCondLst>
                                  <p:childTnLst>
                                    <p:set>
                                      <p:cBhvr>
                                        <p:cTn id="121" dur="1" fill="hold">
                                          <p:stCondLst>
                                            <p:cond delay="0"/>
                                          </p:stCondLst>
                                        </p:cTn>
                                        <p:tgtEl>
                                          <p:spTgt spid="519"/>
                                        </p:tgtEl>
                                        <p:attrNameLst>
                                          <p:attrName>style.visibility</p:attrName>
                                        </p:attrNameLst>
                                      </p:cBhvr>
                                      <p:to>
                                        <p:strVal val="visible"/>
                                      </p:to>
                                    </p:set>
                                    <p:animEffect transition="in" filter="fade">
                                      <p:cBhvr>
                                        <p:cTn id="122" dur="300"/>
                                        <p:tgtEl>
                                          <p:spTgt spid="519"/>
                                        </p:tgtEl>
                                      </p:cBhvr>
                                    </p:animEffect>
                                    <p:anim calcmode="lin" valueType="num">
                                      <p:cBhvr>
                                        <p:cTn id="123" dur="300" fill="hold"/>
                                        <p:tgtEl>
                                          <p:spTgt spid="519"/>
                                        </p:tgtEl>
                                        <p:attrNameLst>
                                          <p:attrName>ppt_x</p:attrName>
                                        </p:attrNameLst>
                                      </p:cBhvr>
                                      <p:tavLst>
                                        <p:tav tm="0">
                                          <p:val>
                                            <p:strVal val="#ppt_x"/>
                                          </p:val>
                                        </p:tav>
                                        <p:tav tm="100000">
                                          <p:val>
                                            <p:strVal val="#ppt_x"/>
                                          </p:val>
                                        </p:tav>
                                      </p:tavLst>
                                    </p:anim>
                                    <p:anim calcmode="lin" valueType="num">
                                      <p:cBhvr>
                                        <p:cTn id="124" dur="300" fill="hold"/>
                                        <p:tgtEl>
                                          <p:spTgt spid="519"/>
                                        </p:tgtEl>
                                        <p:attrNameLst>
                                          <p:attrName>ppt_y</p:attrName>
                                        </p:attrNameLst>
                                      </p:cBhvr>
                                      <p:tavLst>
                                        <p:tav tm="0">
                                          <p:val>
                                            <p:strVal val="#ppt_y+.1"/>
                                          </p:val>
                                        </p:tav>
                                        <p:tav tm="100000">
                                          <p:val>
                                            <p:strVal val="#ppt_y"/>
                                          </p:val>
                                        </p:tav>
                                      </p:tavLst>
                                    </p:anim>
                                  </p:childTnLst>
                                </p:cTn>
                              </p:par>
                            </p:childTnLst>
                          </p:cTn>
                        </p:par>
                        <p:par>
                          <p:cTn id="125" fill="hold">
                            <p:stCondLst>
                              <p:cond delay="4150"/>
                            </p:stCondLst>
                            <p:childTnLst>
                              <p:par>
                                <p:cTn id="126" presetID="42" presetClass="entr" presetSubtype="0" fill="hold" nodeType="afterEffect">
                                  <p:stCondLst>
                                    <p:cond delay="0"/>
                                  </p:stCondLst>
                                  <p:childTnLst>
                                    <p:set>
                                      <p:cBhvr>
                                        <p:cTn id="127" dur="1" fill="hold">
                                          <p:stCondLst>
                                            <p:cond delay="0"/>
                                          </p:stCondLst>
                                        </p:cTn>
                                        <p:tgtEl>
                                          <p:spTgt spid="544"/>
                                        </p:tgtEl>
                                        <p:attrNameLst>
                                          <p:attrName>style.visibility</p:attrName>
                                        </p:attrNameLst>
                                      </p:cBhvr>
                                      <p:to>
                                        <p:strVal val="visible"/>
                                      </p:to>
                                    </p:set>
                                    <p:animEffect transition="in" filter="fade">
                                      <p:cBhvr>
                                        <p:cTn id="128" dur="250"/>
                                        <p:tgtEl>
                                          <p:spTgt spid="544"/>
                                        </p:tgtEl>
                                      </p:cBhvr>
                                    </p:animEffect>
                                    <p:anim calcmode="lin" valueType="num">
                                      <p:cBhvr>
                                        <p:cTn id="129" dur="250" fill="hold"/>
                                        <p:tgtEl>
                                          <p:spTgt spid="544"/>
                                        </p:tgtEl>
                                        <p:attrNameLst>
                                          <p:attrName>ppt_x</p:attrName>
                                        </p:attrNameLst>
                                      </p:cBhvr>
                                      <p:tavLst>
                                        <p:tav tm="0">
                                          <p:val>
                                            <p:strVal val="#ppt_x"/>
                                          </p:val>
                                        </p:tav>
                                        <p:tav tm="100000">
                                          <p:val>
                                            <p:strVal val="#ppt_x"/>
                                          </p:val>
                                        </p:tav>
                                      </p:tavLst>
                                    </p:anim>
                                    <p:anim calcmode="lin" valueType="num">
                                      <p:cBhvr>
                                        <p:cTn id="130" dur="250" fill="hold"/>
                                        <p:tgtEl>
                                          <p:spTgt spid="544"/>
                                        </p:tgtEl>
                                        <p:attrNameLst>
                                          <p:attrName>ppt_y</p:attrName>
                                        </p:attrNameLst>
                                      </p:cBhvr>
                                      <p:tavLst>
                                        <p:tav tm="0">
                                          <p:val>
                                            <p:strVal val="#ppt_y+.1"/>
                                          </p:val>
                                        </p:tav>
                                        <p:tav tm="100000">
                                          <p:val>
                                            <p:strVal val="#ppt_y"/>
                                          </p:val>
                                        </p:tav>
                                      </p:tavLst>
                                    </p:anim>
                                  </p:childTnLst>
                                </p:cTn>
                              </p:par>
                            </p:childTnLst>
                          </p:cTn>
                        </p:par>
                        <p:par>
                          <p:cTn id="131" fill="hold">
                            <p:stCondLst>
                              <p:cond delay="4400"/>
                            </p:stCondLst>
                            <p:childTnLst>
                              <p:par>
                                <p:cTn id="132" presetID="42" presetClass="entr" presetSubtype="0" fill="hold" nodeType="afterEffect">
                                  <p:stCondLst>
                                    <p:cond delay="0"/>
                                  </p:stCondLst>
                                  <p:childTnLst>
                                    <p:set>
                                      <p:cBhvr>
                                        <p:cTn id="133" dur="1" fill="hold">
                                          <p:stCondLst>
                                            <p:cond delay="0"/>
                                          </p:stCondLst>
                                        </p:cTn>
                                        <p:tgtEl>
                                          <p:spTgt spid="569"/>
                                        </p:tgtEl>
                                        <p:attrNameLst>
                                          <p:attrName>style.visibility</p:attrName>
                                        </p:attrNameLst>
                                      </p:cBhvr>
                                      <p:to>
                                        <p:strVal val="visible"/>
                                      </p:to>
                                    </p:set>
                                    <p:animEffect transition="in" filter="fade">
                                      <p:cBhvr>
                                        <p:cTn id="134" dur="250"/>
                                        <p:tgtEl>
                                          <p:spTgt spid="569"/>
                                        </p:tgtEl>
                                      </p:cBhvr>
                                    </p:animEffect>
                                    <p:anim calcmode="lin" valueType="num">
                                      <p:cBhvr>
                                        <p:cTn id="135" dur="250" fill="hold"/>
                                        <p:tgtEl>
                                          <p:spTgt spid="569"/>
                                        </p:tgtEl>
                                        <p:attrNameLst>
                                          <p:attrName>ppt_x</p:attrName>
                                        </p:attrNameLst>
                                      </p:cBhvr>
                                      <p:tavLst>
                                        <p:tav tm="0">
                                          <p:val>
                                            <p:strVal val="#ppt_x"/>
                                          </p:val>
                                        </p:tav>
                                        <p:tav tm="100000">
                                          <p:val>
                                            <p:strVal val="#ppt_x"/>
                                          </p:val>
                                        </p:tav>
                                      </p:tavLst>
                                    </p:anim>
                                    <p:anim calcmode="lin" valueType="num">
                                      <p:cBhvr>
                                        <p:cTn id="136" dur="250" fill="hold"/>
                                        <p:tgtEl>
                                          <p:spTgt spid="569"/>
                                        </p:tgtEl>
                                        <p:attrNameLst>
                                          <p:attrName>ppt_y</p:attrName>
                                        </p:attrNameLst>
                                      </p:cBhvr>
                                      <p:tavLst>
                                        <p:tav tm="0">
                                          <p:val>
                                            <p:strVal val="#ppt_y+.1"/>
                                          </p:val>
                                        </p:tav>
                                        <p:tav tm="100000">
                                          <p:val>
                                            <p:strVal val="#ppt_y"/>
                                          </p:val>
                                        </p:tav>
                                      </p:tavLst>
                                    </p:anim>
                                  </p:childTnLst>
                                </p:cTn>
                              </p:par>
                            </p:childTnLst>
                          </p:cTn>
                        </p:par>
                        <p:par>
                          <p:cTn id="137" fill="hold">
                            <p:stCondLst>
                              <p:cond delay="4650"/>
                            </p:stCondLst>
                            <p:childTnLst>
                              <p:par>
                                <p:cTn id="138" presetID="42" presetClass="entr" presetSubtype="0" fill="hold" nodeType="afterEffect">
                                  <p:stCondLst>
                                    <p:cond delay="0"/>
                                  </p:stCondLst>
                                  <p:childTnLst>
                                    <p:set>
                                      <p:cBhvr>
                                        <p:cTn id="139" dur="1" fill="hold">
                                          <p:stCondLst>
                                            <p:cond delay="0"/>
                                          </p:stCondLst>
                                        </p:cTn>
                                        <p:tgtEl>
                                          <p:spTgt spid="594"/>
                                        </p:tgtEl>
                                        <p:attrNameLst>
                                          <p:attrName>style.visibility</p:attrName>
                                        </p:attrNameLst>
                                      </p:cBhvr>
                                      <p:to>
                                        <p:strVal val="visible"/>
                                      </p:to>
                                    </p:set>
                                    <p:animEffect transition="in" filter="fade">
                                      <p:cBhvr>
                                        <p:cTn id="140" dur="250"/>
                                        <p:tgtEl>
                                          <p:spTgt spid="594"/>
                                        </p:tgtEl>
                                      </p:cBhvr>
                                    </p:animEffect>
                                    <p:anim calcmode="lin" valueType="num">
                                      <p:cBhvr>
                                        <p:cTn id="141" dur="250" fill="hold"/>
                                        <p:tgtEl>
                                          <p:spTgt spid="594"/>
                                        </p:tgtEl>
                                        <p:attrNameLst>
                                          <p:attrName>ppt_x</p:attrName>
                                        </p:attrNameLst>
                                      </p:cBhvr>
                                      <p:tavLst>
                                        <p:tav tm="0">
                                          <p:val>
                                            <p:strVal val="#ppt_x"/>
                                          </p:val>
                                        </p:tav>
                                        <p:tav tm="100000">
                                          <p:val>
                                            <p:strVal val="#ppt_x"/>
                                          </p:val>
                                        </p:tav>
                                      </p:tavLst>
                                    </p:anim>
                                    <p:anim calcmode="lin" valueType="num">
                                      <p:cBhvr>
                                        <p:cTn id="142" dur="250" fill="hold"/>
                                        <p:tgtEl>
                                          <p:spTgt spid="594"/>
                                        </p:tgtEl>
                                        <p:attrNameLst>
                                          <p:attrName>ppt_y</p:attrName>
                                        </p:attrNameLst>
                                      </p:cBhvr>
                                      <p:tavLst>
                                        <p:tav tm="0">
                                          <p:val>
                                            <p:strVal val="#ppt_y+.1"/>
                                          </p:val>
                                        </p:tav>
                                        <p:tav tm="100000">
                                          <p:val>
                                            <p:strVal val="#ppt_y"/>
                                          </p:val>
                                        </p:tav>
                                      </p:tavLst>
                                    </p:anim>
                                  </p:childTnLst>
                                </p:cTn>
                              </p:par>
                            </p:childTnLst>
                          </p:cTn>
                        </p:par>
                        <p:par>
                          <p:cTn id="143" fill="hold">
                            <p:stCondLst>
                              <p:cond delay="4900"/>
                            </p:stCondLst>
                            <p:childTnLst>
                              <p:par>
                                <p:cTn id="144" presetID="42" presetClass="entr" presetSubtype="0" fill="hold" nodeType="afterEffect">
                                  <p:stCondLst>
                                    <p:cond delay="0"/>
                                  </p:stCondLst>
                                  <p:childTnLst>
                                    <p:set>
                                      <p:cBhvr>
                                        <p:cTn id="145" dur="1" fill="hold">
                                          <p:stCondLst>
                                            <p:cond delay="0"/>
                                          </p:stCondLst>
                                        </p:cTn>
                                        <p:tgtEl>
                                          <p:spTgt spid="619"/>
                                        </p:tgtEl>
                                        <p:attrNameLst>
                                          <p:attrName>style.visibility</p:attrName>
                                        </p:attrNameLst>
                                      </p:cBhvr>
                                      <p:to>
                                        <p:strVal val="visible"/>
                                      </p:to>
                                    </p:set>
                                    <p:animEffect transition="in" filter="fade">
                                      <p:cBhvr>
                                        <p:cTn id="146" dur="250"/>
                                        <p:tgtEl>
                                          <p:spTgt spid="619"/>
                                        </p:tgtEl>
                                      </p:cBhvr>
                                    </p:animEffect>
                                    <p:anim calcmode="lin" valueType="num">
                                      <p:cBhvr>
                                        <p:cTn id="147" dur="250" fill="hold"/>
                                        <p:tgtEl>
                                          <p:spTgt spid="619"/>
                                        </p:tgtEl>
                                        <p:attrNameLst>
                                          <p:attrName>ppt_x</p:attrName>
                                        </p:attrNameLst>
                                      </p:cBhvr>
                                      <p:tavLst>
                                        <p:tav tm="0">
                                          <p:val>
                                            <p:strVal val="#ppt_x"/>
                                          </p:val>
                                        </p:tav>
                                        <p:tav tm="100000">
                                          <p:val>
                                            <p:strVal val="#ppt_x"/>
                                          </p:val>
                                        </p:tav>
                                      </p:tavLst>
                                    </p:anim>
                                    <p:anim calcmode="lin" valueType="num">
                                      <p:cBhvr>
                                        <p:cTn id="148" dur="250" fill="hold"/>
                                        <p:tgtEl>
                                          <p:spTgt spid="619"/>
                                        </p:tgtEl>
                                        <p:attrNameLst>
                                          <p:attrName>ppt_y</p:attrName>
                                        </p:attrNameLst>
                                      </p:cBhvr>
                                      <p:tavLst>
                                        <p:tav tm="0">
                                          <p:val>
                                            <p:strVal val="#ppt_y+.1"/>
                                          </p:val>
                                        </p:tav>
                                        <p:tav tm="100000">
                                          <p:val>
                                            <p:strVal val="#ppt_y"/>
                                          </p:val>
                                        </p:tav>
                                      </p:tavLst>
                                    </p:anim>
                                  </p:childTnLst>
                                </p:cTn>
                              </p:par>
                            </p:childTnLst>
                          </p:cTn>
                        </p:par>
                        <p:par>
                          <p:cTn id="149" fill="hold">
                            <p:stCondLst>
                              <p:cond delay="5150"/>
                            </p:stCondLst>
                            <p:childTnLst>
                              <p:par>
                                <p:cTn id="150" presetID="42" presetClass="entr" presetSubtype="0" fill="hold" nodeType="afterEffect">
                                  <p:stCondLst>
                                    <p:cond delay="0"/>
                                  </p:stCondLst>
                                  <p:childTnLst>
                                    <p:set>
                                      <p:cBhvr>
                                        <p:cTn id="151" dur="1" fill="hold">
                                          <p:stCondLst>
                                            <p:cond delay="0"/>
                                          </p:stCondLst>
                                        </p:cTn>
                                        <p:tgtEl>
                                          <p:spTgt spid="644"/>
                                        </p:tgtEl>
                                        <p:attrNameLst>
                                          <p:attrName>style.visibility</p:attrName>
                                        </p:attrNameLst>
                                      </p:cBhvr>
                                      <p:to>
                                        <p:strVal val="visible"/>
                                      </p:to>
                                    </p:set>
                                    <p:animEffect transition="in" filter="fade">
                                      <p:cBhvr>
                                        <p:cTn id="152" dur="200"/>
                                        <p:tgtEl>
                                          <p:spTgt spid="644"/>
                                        </p:tgtEl>
                                      </p:cBhvr>
                                    </p:animEffect>
                                    <p:anim calcmode="lin" valueType="num">
                                      <p:cBhvr>
                                        <p:cTn id="153" dur="200" fill="hold"/>
                                        <p:tgtEl>
                                          <p:spTgt spid="644"/>
                                        </p:tgtEl>
                                        <p:attrNameLst>
                                          <p:attrName>ppt_x</p:attrName>
                                        </p:attrNameLst>
                                      </p:cBhvr>
                                      <p:tavLst>
                                        <p:tav tm="0">
                                          <p:val>
                                            <p:strVal val="#ppt_x"/>
                                          </p:val>
                                        </p:tav>
                                        <p:tav tm="100000">
                                          <p:val>
                                            <p:strVal val="#ppt_x"/>
                                          </p:val>
                                        </p:tav>
                                      </p:tavLst>
                                    </p:anim>
                                    <p:anim calcmode="lin" valueType="num">
                                      <p:cBhvr>
                                        <p:cTn id="154" dur="200" fill="hold"/>
                                        <p:tgtEl>
                                          <p:spTgt spid="644"/>
                                        </p:tgtEl>
                                        <p:attrNameLst>
                                          <p:attrName>ppt_y</p:attrName>
                                        </p:attrNameLst>
                                      </p:cBhvr>
                                      <p:tavLst>
                                        <p:tav tm="0">
                                          <p:val>
                                            <p:strVal val="#ppt_y+.1"/>
                                          </p:val>
                                        </p:tav>
                                        <p:tav tm="100000">
                                          <p:val>
                                            <p:strVal val="#ppt_y"/>
                                          </p:val>
                                        </p:tav>
                                      </p:tavLst>
                                    </p:anim>
                                  </p:childTnLst>
                                </p:cTn>
                              </p:par>
                            </p:childTnLst>
                          </p:cTn>
                        </p:par>
                        <p:par>
                          <p:cTn id="155" fill="hold">
                            <p:stCondLst>
                              <p:cond delay="5350"/>
                            </p:stCondLst>
                            <p:childTnLst>
                              <p:par>
                                <p:cTn id="156" presetID="42" presetClass="entr" presetSubtype="0" fill="hold" nodeType="afterEffect">
                                  <p:stCondLst>
                                    <p:cond delay="0"/>
                                  </p:stCondLst>
                                  <p:childTnLst>
                                    <p:set>
                                      <p:cBhvr>
                                        <p:cTn id="157" dur="1" fill="hold">
                                          <p:stCondLst>
                                            <p:cond delay="0"/>
                                          </p:stCondLst>
                                        </p:cTn>
                                        <p:tgtEl>
                                          <p:spTgt spid="670"/>
                                        </p:tgtEl>
                                        <p:attrNameLst>
                                          <p:attrName>style.visibility</p:attrName>
                                        </p:attrNameLst>
                                      </p:cBhvr>
                                      <p:to>
                                        <p:strVal val="visible"/>
                                      </p:to>
                                    </p:set>
                                    <p:animEffect transition="in" filter="fade">
                                      <p:cBhvr>
                                        <p:cTn id="158" dur="150"/>
                                        <p:tgtEl>
                                          <p:spTgt spid="670"/>
                                        </p:tgtEl>
                                      </p:cBhvr>
                                    </p:animEffect>
                                    <p:anim calcmode="lin" valueType="num">
                                      <p:cBhvr>
                                        <p:cTn id="159" dur="150" fill="hold"/>
                                        <p:tgtEl>
                                          <p:spTgt spid="670"/>
                                        </p:tgtEl>
                                        <p:attrNameLst>
                                          <p:attrName>ppt_x</p:attrName>
                                        </p:attrNameLst>
                                      </p:cBhvr>
                                      <p:tavLst>
                                        <p:tav tm="0">
                                          <p:val>
                                            <p:strVal val="#ppt_x"/>
                                          </p:val>
                                        </p:tav>
                                        <p:tav tm="100000">
                                          <p:val>
                                            <p:strVal val="#ppt_x"/>
                                          </p:val>
                                        </p:tav>
                                      </p:tavLst>
                                    </p:anim>
                                    <p:anim calcmode="lin" valueType="num">
                                      <p:cBhvr>
                                        <p:cTn id="160" dur="150" fill="hold"/>
                                        <p:tgtEl>
                                          <p:spTgt spid="6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F8E4A-2490-4219-A59D-6238EA829687}"/>
              </a:ext>
            </a:extLst>
          </p:cNvPr>
          <p:cNvSpPr>
            <a:spLocks noGrp="1"/>
          </p:cNvSpPr>
          <p:nvPr>
            <p:ph type="title"/>
          </p:nvPr>
        </p:nvSpPr>
        <p:spPr/>
        <p:txBody>
          <a:bodyPr/>
          <a:lstStyle/>
          <a:p>
            <a:r>
              <a:rPr lang="en-GB" dirty="0"/>
              <a:t>Elastic database pools and tools</a:t>
            </a:r>
            <a:endParaRPr lang="en-IE" dirty="0"/>
          </a:p>
        </p:txBody>
      </p:sp>
      <p:sp>
        <p:nvSpPr>
          <p:cNvPr id="3" name="Text Placeholder 2">
            <a:extLst>
              <a:ext uri="{FF2B5EF4-FFF2-40B4-BE49-F238E27FC236}">
                <a16:creationId xmlns:a16="http://schemas.microsoft.com/office/drawing/2014/main" id="{FDDE188C-519D-424F-8762-D7CEC9A6CFB7}"/>
              </a:ext>
            </a:extLst>
          </p:cNvPr>
          <p:cNvSpPr txBox="1">
            <a:spLocks/>
          </p:cNvSpPr>
          <p:nvPr/>
        </p:nvSpPr>
        <p:spPr>
          <a:xfrm>
            <a:off x="0" y="1858566"/>
            <a:ext cx="8607029" cy="960834"/>
          </a:xfrm>
          <a:prstGeom prst="rect">
            <a:avLst/>
          </a:prstGeom>
        </p:spPr>
        <p:txBody>
          <a:bodyPr vert="horz" lIns="91440" tIns="45720" rIns="91440" bIns="45720" rtlCol="0">
            <a:normAutofit/>
          </a:bodyPr>
          <a:lstStyle>
            <a:lvl1pPr marL="257168" indent="-257168" algn="l" defTabSz="685783" rtl="0" eaLnBrk="1" latinLnBrk="0" hangingPunct="1">
              <a:spcBef>
                <a:spcPct val="20000"/>
              </a:spcBef>
              <a:buFont typeface="Arial" pitchFamily="34" charset="0"/>
              <a:buChar char="•"/>
              <a:defRPr sz="2100" kern="1200">
                <a:solidFill>
                  <a:schemeClr val="tx1"/>
                </a:solidFill>
                <a:latin typeface="+mn-lt"/>
                <a:ea typeface="+mn-ea"/>
                <a:cs typeface="+mn-cs"/>
              </a:defRPr>
            </a:lvl1pPr>
            <a:lvl2pPr marL="557199" indent="-214308" algn="l" defTabSz="685783" rtl="0" eaLnBrk="1" latinLnBrk="0" hangingPunct="1">
              <a:spcBef>
                <a:spcPct val="20000"/>
              </a:spcBef>
              <a:buFont typeface="Arial" pitchFamily="34" charset="0"/>
              <a:buChar char="–"/>
              <a:defRPr sz="1950" kern="1200">
                <a:solidFill>
                  <a:schemeClr val="tx1"/>
                </a:solidFill>
                <a:latin typeface="+mn-lt"/>
                <a:ea typeface="+mn-ea"/>
                <a:cs typeface="+mn-cs"/>
              </a:defRPr>
            </a:lvl2pPr>
            <a:lvl3pPr marL="857228" indent="-171446" algn="l" defTabSz="685783"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20"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12"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03"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Font typeface="Arial" pitchFamily="34" charset="0"/>
              <a:buNone/>
            </a:pPr>
            <a:r>
              <a:rPr lang="en-US" sz="1500"/>
              <a:t>Manage and monitor multitenant apps with the isolation benefits of one customer per database </a:t>
            </a:r>
          </a:p>
          <a:p>
            <a:pPr marL="0" indent="0">
              <a:buFont typeface="Arial" pitchFamily="34" charset="0"/>
              <a:buNone/>
            </a:pPr>
            <a:r>
              <a:rPr lang="en-US" sz="1500"/>
              <a:t>Free yourself from the administration overhead of designing, buying, building, and managing each customer’s environment</a:t>
            </a:r>
            <a:endParaRPr lang="en-US" sz="1500" dirty="0"/>
          </a:p>
        </p:txBody>
      </p:sp>
      <p:sp>
        <p:nvSpPr>
          <p:cNvPr id="4" name="Rectangle 3">
            <a:hlinkClick r:id="" action="ppaction://noaction"/>
            <a:extLst>
              <a:ext uri="{FF2B5EF4-FFF2-40B4-BE49-F238E27FC236}">
                <a16:creationId xmlns:a16="http://schemas.microsoft.com/office/drawing/2014/main" id="{E8CC8F0F-E31B-496A-9104-9EA71DFA06BB}"/>
              </a:ext>
            </a:extLst>
          </p:cNvPr>
          <p:cNvSpPr/>
          <p:nvPr/>
        </p:nvSpPr>
        <p:spPr>
          <a:xfrm>
            <a:off x="206138" y="3013093"/>
            <a:ext cx="2049852" cy="1096642"/>
          </a:xfrm>
          <a:prstGeom prst="rect">
            <a:avLst/>
          </a:prstGeom>
          <a:solidFill>
            <a:srgbClr val="442359"/>
          </a:solidFill>
          <a:ln w="10795" cap="flat" cmpd="sng" algn="ctr">
            <a:noFill/>
            <a:prstDash val="solid"/>
          </a:ln>
          <a:effectLst/>
        </p:spPr>
        <p:txBody>
          <a:bodyPr wrap="square" lIns="137141" tIns="102856" rIns="137141" bIns="102856" rtlCol="0" anchor="t" anchorCtr="0">
            <a:noAutofit/>
          </a:bodyPr>
          <a:lstStyle/>
          <a:p>
            <a:pPr defTabSz="685669">
              <a:defRPr/>
            </a:pPr>
            <a:r>
              <a:rPr lang="en-US" kern="0" dirty="0">
                <a:solidFill>
                  <a:srgbClr val="FFFFFF"/>
                </a:solidFill>
                <a:latin typeface="Segoe UI Light"/>
              </a:rPr>
              <a:t>Elastic database pools</a:t>
            </a:r>
          </a:p>
        </p:txBody>
      </p:sp>
      <p:sp>
        <p:nvSpPr>
          <p:cNvPr id="5" name="Rectangle 4">
            <a:hlinkClick r:id="" action="ppaction://noaction"/>
            <a:extLst>
              <a:ext uri="{FF2B5EF4-FFF2-40B4-BE49-F238E27FC236}">
                <a16:creationId xmlns:a16="http://schemas.microsoft.com/office/drawing/2014/main" id="{C26DF1C6-4D50-46FC-BC86-ECBD3AFF7C05}"/>
              </a:ext>
            </a:extLst>
          </p:cNvPr>
          <p:cNvSpPr/>
          <p:nvPr/>
        </p:nvSpPr>
        <p:spPr>
          <a:xfrm>
            <a:off x="2434412" y="3013093"/>
            <a:ext cx="2049852" cy="1096642"/>
          </a:xfrm>
          <a:prstGeom prst="rect">
            <a:avLst/>
          </a:prstGeom>
          <a:solidFill>
            <a:srgbClr val="442359"/>
          </a:solidFill>
          <a:ln w="10795" cap="flat" cmpd="sng" algn="ctr">
            <a:noFill/>
            <a:prstDash val="solid"/>
          </a:ln>
          <a:effectLst/>
        </p:spPr>
        <p:txBody>
          <a:bodyPr wrap="square" lIns="137141" tIns="102856" rIns="137141" bIns="102856" rtlCol="0" anchor="t" anchorCtr="0">
            <a:noAutofit/>
          </a:bodyPr>
          <a:lstStyle/>
          <a:p>
            <a:pPr defTabSz="685669">
              <a:defRPr/>
            </a:pPr>
            <a:r>
              <a:rPr lang="en-US" kern="0" dirty="0">
                <a:solidFill>
                  <a:srgbClr val="FFFFFF"/>
                </a:solidFill>
                <a:latin typeface="Segoe UI Light"/>
              </a:rPr>
              <a:t>Elastic jobs</a:t>
            </a:r>
          </a:p>
        </p:txBody>
      </p:sp>
      <p:sp>
        <p:nvSpPr>
          <p:cNvPr id="6" name="Rectangle 5">
            <a:hlinkClick r:id="" action="ppaction://noaction"/>
            <a:extLst>
              <a:ext uri="{FF2B5EF4-FFF2-40B4-BE49-F238E27FC236}">
                <a16:creationId xmlns:a16="http://schemas.microsoft.com/office/drawing/2014/main" id="{D81720F2-5157-44FB-AFEC-A852E9731E29}"/>
              </a:ext>
            </a:extLst>
          </p:cNvPr>
          <p:cNvSpPr/>
          <p:nvPr/>
        </p:nvSpPr>
        <p:spPr>
          <a:xfrm>
            <a:off x="4662685" y="3013093"/>
            <a:ext cx="2049852" cy="1096642"/>
          </a:xfrm>
          <a:prstGeom prst="rect">
            <a:avLst/>
          </a:prstGeom>
          <a:solidFill>
            <a:srgbClr val="442359"/>
          </a:solidFill>
          <a:ln w="10795" cap="flat" cmpd="sng" algn="ctr">
            <a:noFill/>
            <a:prstDash val="solid"/>
          </a:ln>
          <a:effectLst/>
        </p:spPr>
        <p:txBody>
          <a:bodyPr wrap="square" lIns="137141" tIns="102856" rIns="137141" bIns="102856" rtlCol="0" anchor="t" anchorCtr="0">
            <a:noAutofit/>
          </a:bodyPr>
          <a:lstStyle/>
          <a:p>
            <a:pPr defTabSz="685669">
              <a:defRPr/>
            </a:pPr>
            <a:r>
              <a:rPr lang="en-US" kern="0" dirty="0">
                <a:solidFill>
                  <a:srgbClr val="FFFFFF"/>
                </a:solidFill>
                <a:latin typeface="Segoe UI Light"/>
              </a:rPr>
              <a:t>Elastic transaction</a:t>
            </a:r>
          </a:p>
        </p:txBody>
      </p:sp>
      <p:sp>
        <p:nvSpPr>
          <p:cNvPr id="7" name="Rectangle 6">
            <a:hlinkClick r:id="" action="ppaction://noaction"/>
            <a:extLst>
              <a:ext uri="{FF2B5EF4-FFF2-40B4-BE49-F238E27FC236}">
                <a16:creationId xmlns:a16="http://schemas.microsoft.com/office/drawing/2014/main" id="{84ABB9B1-A465-449D-B2CF-0E0A187FE98F}"/>
              </a:ext>
            </a:extLst>
          </p:cNvPr>
          <p:cNvSpPr/>
          <p:nvPr/>
        </p:nvSpPr>
        <p:spPr>
          <a:xfrm>
            <a:off x="6890957" y="3013093"/>
            <a:ext cx="2049852" cy="1096642"/>
          </a:xfrm>
          <a:prstGeom prst="rect">
            <a:avLst/>
          </a:prstGeom>
          <a:solidFill>
            <a:srgbClr val="442359"/>
          </a:solidFill>
          <a:ln w="10795" cap="flat" cmpd="sng" algn="ctr">
            <a:noFill/>
            <a:prstDash val="solid"/>
          </a:ln>
          <a:effectLst/>
        </p:spPr>
        <p:txBody>
          <a:bodyPr wrap="square" lIns="137141" tIns="102856" rIns="137141" bIns="102856" rtlCol="0" anchor="t" anchorCtr="0">
            <a:noAutofit/>
          </a:bodyPr>
          <a:lstStyle/>
          <a:p>
            <a:pPr defTabSz="685669">
              <a:defRPr/>
            </a:pPr>
            <a:r>
              <a:rPr lang="en-US" kern="0" dirty="0">
                <a:solidFill>
                  <a:srgbClr val="FFFFFF"/>
                </a:solidFill>
                <a:latin typeface="Segoe UI Light"/>
              </a:rPr>
              <a:t>Elastic query</a:t>
            </a:r>
          </a:p>
        </p:txBody>
      </p:sp>
      <p:sp>
        <p:nvSpPr>
          <p:cNvPr id="8" name="Slide Number Placeholder 7">
            <a:extLst>
              <a:ext uri="{FF2B5EF4-FFF2-40B4-BE49-F238E27FC236}">
                <a16:creationId xmlns:a16="http://schemas.microsoft.com/office/drawing/2014/main" id="{AF573FCF-68E7-4577-826E-A5857FAD2734}"/>
              </a:ext>
            </a:extLst>
          </p:cNvPr>
          <p:cNvSpPr>
            <a:spLocks noGrp="1"/>
          </p:cNvSpPr>
          <p:nvPr>
            <p:ph type="sldNum" sz="quarter" idx="10"/>
          </p:nvPr>
        </p:nvSpPr>
        <p:spPr/>
        <p:txBody>
          <a:bodyPr/>
          <a:lstStyle/>
          <a:p>
            <a:fld id="{4490B2FD-60A7-44BF-8130-23BE2AB42F4B}" type="slidenum">
              <a:rPr lang="en-IE" smtClean="0"/>
              <a:t>29</a:t>
            </a:fld>
            <a:endParaRPr lang="en-IE" dirty="0"/>
          </a:p>
        </p:txBody>
      </p:sp>
    </p:spTree>
    <p:extLst>
      <p:ext uri="{BB962C8B-B14F-4D97-AF65-F5344CB8AC3E}">
        <p14:creationId xmlns:p14="http://schemas.microsoft.com/office/powerpoint/2010/main" val="414307083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a:t>Marcin Szeliga</a:t>
            </a:r>
            <a:endParaRPr lang="pl-PL" dirty="0"/>
          </a:p>
        </p:txBody>
      </p:sp>
      <p:sp>
        <p:nvSpPr>
          <p:cNvPr id="3" name="Symbol zastępczy zawartości 2"/>
          <p:cNvSpPr>
            <a:spLocks noGrp="1"/>
          </p:cNvSpPr>
          <p:nvPr>
            <p:ph idx="1"/>
          </p:nvPr>
        </p:nvSpPr>
        <p:spPr/>
        <p:txBody>
          <a:bodyPr/>
          <a:lstStyle/>
          <a:p>
            <a:r>
              <a:rPr lang="pl-PL" sz="2400" dirty="0"/>
              <a:t>Data </a:t>
            </a:r>
            <a:r>
              <a:rPr lang="pl-PL" sz="2400" dirty="0" err="1"/>
              <a:t>philosopher</a:t>
            </a:r>
            <a:endParaRPr lang="pl-PL" sz="2400" dirty="0"/>
          </a:p>
          <a:p>
            <a:r>
              <a:rPr lang="pl-PL" sz="2400" dirty="0"/>
              <a:t>20 </a:t>
            </a:r>
            <a:r>
              <a:rPr lang="pl-PL" sz="2400" dirty="0" err="1"/>
              <a:t>years</a:t>
            </a:r>
            <a:r>
              <a:rPr lang="pl-PL" sz="2400" dirty="0"/>
              <a:t> of </a:t>
            </a:r>
            <a:r>
              <a:rPr lang="pl-PL" sz="2400" dirty="0" err="1"/>
              <a:t>experience</a:t>
            </a:r>
            <a:r>
              <a:rPr lang="pl-PL" sz="2400" dirty="0"/>
              <a:t> with SQL Server</a:t>
            </a:r>
          </a:p>
          <a:p>
            <a:r>
              <a:rPr lang="en-US" sz="2400" dirty="0"/>
              <a:t>Data Platform MVP &amp; MCT</a:t>
            </a:r>
            <a:endParaRPr lang="pl-PL" sz="2400" dirty="0"/>
          </a:p>
          <a:p>
            <a:r>
              <a:rPr lang="en-US" sz="2400" dirty="0"/>
              <a:t>Microsoft Certified Solutions Expert </a:t>
            </a:r>
            <a:endParaRPr lang="pl-PL" sz="2400" dirty="0"/>
          </a:p>
          <a:p>
            <a:pPr lvl="1"/>
            <a:r>
              <a:rPr lang="en-US" sz="2000" dirty="0"/>
              <a:t>Data Management and Analytics </a:t>
            </a:r>
            <a:endParaRPr lang="pl-PL" sz="2000" dirty="0"/>
          </a:p>
          <a:p>
            <a:pPr lvl="1"/>
            <a:r>
              <a:rPr lang="pl-PL" sz="2000" dirty="0" err="1"/>
              <a:t>Cloud</a:t>
            </a:r>
            <a:r>
              <a:rPr lang="pl-PL" sz="2000" dirty="0"/>
              <a:t> Platform and </a:t>
            </a:r>
            <a:r>
              <a:rPr lang="pl-PL" sz="2000" dirty="0" err="1"/>
              <a:t>Infrastructure</a:t>
            </a:r>
            <a:r>
              <a:rPr lang="pl-PL" sz="2000" dirty="0"/>
              <a:t> </a:t>
            </a:r>
          </a:p>
          <a:p>
            <a:pPr lvl="1"/>
            <a:r>
              <a:rPr lang="en-US" sz="2000" dirty="0"/>
              <a:t>Business Intelligence</a:t>
            </a:r>
            <a:endParaRPr lang="pl-PL" sz="2000" dirty="0"/>
          </a:p>
          <a:p>
            <a:r>
              <a:rPr lang="en-US" sz="2400" dirty="0"/>
              <a:t>Microsoft Certified Solutions Developer</a:t>
            </a:r>
            <a:endParaRPr lang="pl-PL" sz="2400" dirty="0"/>
          </a:p>
          <a:p>
            <a:pPr lvl="1"/>
            <a:r>
              <a:rPr lang="en-US" sz="2000" dirty="0"/>
              <a:t>Azure Solution Architect</a:t>
            </a:r>
            <a:endParaRPr lang="pl-PL" sz="2000" dirty="0"/>
          </a:p>
          <a:p>
            <a:endParaRPr lang="pl-PL" dirty="0"/>
          </a:p>
        </p:txBody>
      </p:sp>
      <p:grpSp>
        <p:nvGrpSpPr>
          <p:cNvPr id="4" name="Grupa 3">
            <a:extLst>
              <a:ext uri="{FF2B5EF4-FFF2-40B4-BE49-F238E27FC236}">
                <a16:creationId xmlns:a16="http://schemas.microsoft.com/office/drawing/2014/main" id="{D1D95BD1-EB5B-43D6-92DC-92C38BE2F89E}"/>
              </a:ext>
            </a:extLst>
          </p:cNvPr>
          <p:cNvGrpSpPr/>
          <p:nvPr/>
        </p:nvGrpSpPr>
        <p:grpSpPr>
          <a:xfrm>
            <a:off x="5868144" y="1600206"/>
            <a:ext cx="1532704" cy="3957784"/>
            <a:chOff x="8026205" y="1715339"/>
            <a:chExt cx="1491347" cy="4527101"/>
          </a:xfrm>
        </p:grpSpPr>
        <p:pic>
          <p:nvPicPr>
            <p:cNvPr id="5" name="Obraz 4">
              <a:extLst>
                <a:ext uri="{FF2B5EF4-FFF2-40B4-BE49-F238E27FC236}">
                  <a16:creationId xmlns:a16="http://schemas.microsoft.com/office/drawing/2014/main" id="{9E23FF01-AB2A-48EC-99A2-944250993BD7}"/>
                </a:ext>
              </a:extLst>
            </p:cNvPr>
            <p:cNvPicPr>
              <a:picLocks noChangeAspect="1"/>
            </p:cNvPicPr>
            <p:nvPr/>
          </p:nvPicPr>
          <p:blipFill>
            <a:blip r:embed="rId2"/>
            <a:stretch>
              <a:fillRect/>
            </a:stretch>
          </p:blipFill>
          <p:spPr>
            <a:xfrm>
              <a:off x="8029245" y="2896583"/>
              <a:ext cx="655491" cy="1022774"/>
            </a:xfrm>
            <a:prstGeom prst="rect">
              <a:avLst/>
            </a:prstGeom>
          </p:spPr>
        </p:pic>
        <p:pic>
          <p:nvPicPr>
            <p:cNvPr id="6" name="Obraz 5">
              <a:extLst>
                <a:ext uri="{FF2B5EF4-FFF2-40B4-BE49-F238E27FC236}">
                  <a16:creationId xmlns:a16="http://schemas.microsoft.com/office/drawing/2014/main" id="{C8BE8E4A-9B7B-4811-8F25-F43E057EC771}"/>
                </a:ext>
              </a:extLst>
            </p:cNvPr>
            <p:cNvPicPr>
              <a:picLocks noChangeAspect="1"/>
            </p:cNvPicPr>
            <p:nvPr/>
          </p:nvPicPr>
          <p:blipFill>
            <a:blip r:embed="rId3"/>
            <a:stretch>
              <a:fillRect/>
            </a:stretch>
          </p:blipFill>
          <p:spPr>
            <a:xfrm>
              <a:off x="8786798" y="2896583"/>
              <a:ext cx="730754" cy="1022772"/>
            </a:xfrm>
            <a:prstGeom prst="rect">
              <a:avLst/>
            </a:prstGeom>
          </p:spPr>
        </p:pic>
        <p:pic>
          <p:nvPicPr>
            <p:cNvPr id="7" name="Obraz 6">
              <a:extLst>
                <a:ext uri="{FF2B5EF4-FFF2-40B4-BE49-F238E27FC236}">
                  <a16:creationId xmlns:a16="http://schemas.microsoft.com/office/drawing/2014/main" id="{2C7A1D7A-AC99-4616-9DC1-C51C3525D00A}"/>
                </a:ext>
              </a:extLst>
            </p:cNvPr>
            <p:cNvPicPr>
              <a:picLocks noChangeAspect="1"/>
            </p:cNvPicPr>
            <p:nvPr/>
          </p:nvPicPr>
          <p:blipFill>
            <a:blip r:embed="rId4"/>
            <a:stretch>
              <a:fillRect/>
            </a:stretch>
          </p:blipFill>
          <p:spPr>
            <a:xfrm>
              <a:off x="8030457" y="4058737"/>
              <a:ext cx="653066" cy="1022772"/>
            </a:xfrm>
            <a:prstGeom prst="rect">
              <a:avLst/>
            </a:prstGeom>
          </p:spPr>
        </p:pic>
        <p:pic>
          <p:nvPicPr>
            <p:cNvPr id="8" name="Obraz 7">
              <a:extLst>
                <a:ext uri="{FF2B5EF4-FFF2-40B4-BE49-F238E27FC236}">
                  <a16:creationId xmlns:a16="http://schemas.microsoft.com/office/drawing/2014/main" id="{69B00DDC-499D-46C8-A52F-23675734FBD1}"/>
                </a:ext>
              </a:extLst>
            </p:cNvPr>
            <p:cNvPicPr>
              <a:picLocks noChangeAspect="1"/>
            </p:cNvPicPr>
            <p:nvPr/>
          </p:nvPicPr>
          <p:blipFill>
            <a:blip r:embed="rId5"/>
            <a:stretch>
              <a:fillRect/>
            </a:stretch>
          </p:blipFill>
          <p:spPr>
            <a:xfrm>
              <a:off x="8786798" y="4058737"/>
              <a:ext cx="730754" cy="1022772"/>
            </a:xfrm>
            <a:prstGeom prst="rect">
              <a:avLst/>
            </a:prstGeom>
          </p:spPr>
        </p:pic>
        <p:pic>
          <p:nvPicPr>
            <p:cNvPr id="9" name="Obraz 8">
              <a:extLst>
                <a:ext uri="{FF2B5EF4-FFF2-40B4-BE49-F238E27FC236}">
                  <a16:creationId xmlns:a16="http://schemas.microsoft.com/office/drawing/2014/main" id="{C332383B-F33E-4D19-B23D-167A2FDC219C}"/>
                </a:ext>
              </a:extLst>
            </p:cNvPr>
            <p:cNvPicPr>
              <a:picLocks noChangeAspect="1"/>
            </p:cNvPicPr>
            <p:nvPr/>
          </p:nvPicPr>
          <p:blipFill>
            <a:blip r:embed="rId6"/>
            <a:stretch>
              <a:fillRect/>
            </a:stretch>
          </p:blipFill>
          <p:spPr>
            <a:xfrm>
              <a:off x="8026205" y="5220889"/>
              <a:ext cx="656106" cy="1021551"/>
            </a:xfrm>
            <a:prstGeom prst="rect">
              <a:avLst/>
            </a:prstGeom>
          </p:spPr>
        </p:pic>
        <p:pic>
          <p:nvPicPr>
            <p:cNvPr id="10" name="Obraz 9">
              <a:extLst>
                <a:ext uri="{FF2B5EF4-FFF2-40B4-BE49-F238E27FC236}">
                  <a16:creationId xmlns:a16="http://schemas.microsoft.com/office/drawing/2014/main" id="{691BB287-C14F-40F0-B522-14D2B768EE83}"/>
                </a:ext>
              </a:extLst>
            </p:cNvPr>
            <p:cNvPicPr>
              <a:picLocks noChangeAspect="1"/>
            </p:cNvPicPr>
            <p:nvPr/>
          </p:nvPicPr>
          <p:blipFill>
            <a:blip r:embed="rId7"/>
            <a:stretch>
              <a:fillRect/>
            </a:stretch>
          </p:blipFill>
          <p:spPr>
            <a:xfrm>
              <a:off x="8075565" y="1715339"/>
              <a:ext cx="607959" cy="1022774"/>
            </a:xfrm>
            <a:prstGeom prst="rect">
              <a:avLst/>
            </a:prstGeom>
          </p:spPr>
        </p:pic>
        <p:pic>
          <p:nvPicPr>
            <p:cNvPr id="11" name="Obraz 10">
              <a:extLst>
                <a:ext uri="{FF2B5EF4-FFF2-40B4-BE49-F238E27FC236}">
                  <a16:creationId xmlns:a16="http://schemas.microsoft.com/office/drawing/2014/main" id="{48DF9925-55BE-4F23-B90E-A3606151460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85586" y="1715339"/>
              <a:ext cx="714429" cy="1017551"/>
            </a:xfrm>
            <a:prstGeom prst="rect">
              <a:avLst/>
            </a:prstGeom>
          </p:spPr>
        </p:pic>
      </p:grpSp>
      <p:pic>
        <p:nvPicPr>
          <p:cNvPr id="12" name="Obraz 11">
            <a:extLst>
              <a:ext uri="{FF2B5EF4-FFF2-40B4-BE49-F238E27FC236}">
                <a16:creationId xmlns:a16="http://schemas.microsoft.com/office/drawing/2014/main" id="{0AF18414-C752-463B-9145-5792AEC93FE2}"/>
              </a:ext>
            </a:extLst>
          </p:cNvPr>
          <p:cNvPicPr>
            <a:picLocks noChangeAspect="1"/>
          </p:cNvPicPr>
          <p:nvPr/>
        </p:nvPicPr>
        <p:blipFill>
          <a:blip r:embed="rId9"/>
          <a:stretch>
            <a:fillRect/>
          </a:stretch>
        </p:blipFill>
        <p:spPr>
          <a:xfrm>
            <a:off x="7572013" y="1600206"/>
            <a:ext cx="1219679" cy="1914264"/>
          </a:xfrm>
          <a:prstGeom prst="rect">
            <a:avLst/>
          </a:prstGeom>
        </p:spPr>
      </p:pic>
      <p:sp>
        <p:nvSpPr>
          <p:cNvPr id="13" name="Slide Number Placeholder 12">
            <a:extLst>
              <a:ext uri="{FF2B5EF4-FFF2-40B4-BE49-F238E27FC236}">
                <a16:creationId xmlns:a16="http://schemas.microsoft.com/office/drawing/2014/main" id="{CBEC50C5-72B2-4EF0-99D9-F11D9DE36D6C}"/>
              </a:ext>
            </a:extLst>
          </p:cNvPr>
          <p:cNvSpPr>
            <a:spLocks noGrp="1"/>
          </p:cNvSpPr>
          <p:nvPr>
            <p:ph type="sldNum" sz="quarter" idx="10"/>
          </p:nvPr>
        </p:nvSpPr>
        <p:spPr/>
        <p:txBody>
          <a:bodyPr/>
          <a:lstStyle/>
          <a:p>
            <a:fld id="{4490B2FD-60A7-44BF-8130-23BE2AB42F4B}" type="slidenum">
              <a:rPr lang="en-IE" smtClean="0"/>
              <a:t>3</a:t>
            </a:fld>
            <a:endParaRPr lang="en-IE" dirty="0"/>
          </a:p>
        </p:txBody>
      </p:sp>
    </p:spTree>
    <p:extLst>
      <p:ext uri="{BB962C8B-B14F-4D97-AF65-F5344CB8AC3E}">
        <p14:creationId xmlns:p14="http://schemas.microsoft.com/office/powerpoint/2010/main" val="261900002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5F0A3-D3A7-4910-BB90-47FDA9F74772}"/>
              </a:ext>
            </a:extLst>
          </p:cNvPr>
          <p:cNvSpPr>
            <a:spLocks noGrp="1"/>
          </p:cNvSpPr>
          <p:nvPr>
            <p:ph type="title"/>
          </p:nvPr>
        </p:nvSpPr>
        <p:spPr>
          <a:xfrm>
            <a:off x="395536" y="1196752"/>
            <a:ext cx="2304256" cy="1162050"/>
          </a:xfrm>
        </p:spPr>
        <p:txBody>
          <a:bodyPr>
            <a:noAutofit/>
          </a:bodyPr>
          <a:lstStyle/>
          <a:p>
            <a:r>
              <a:rPr lang="en-GB" sz="3200" dirty="0"/>
              <a:t>Monitor and Manage Elastic Pools</a:t>
            </a:r>
            <a:endParaRPr lang="en-IE" sz="3200" dirty="0"/>
          </a:p>
        </p:txBody>
      </p:sp>
      <p:pic>
        <p:nvPicPr>
          <p:cNvPr id="5" name="Picture 1" descr="image001">
            <a:extLst>
              <a:ext uri="{FF2B5EF4-FFF2-40B4-BE49-F238E27FC236}">
                <a16:creationId xmlns:a16="http://schemas.microsoft.com/office/drawing/2014/main" id="{DF12F728-87D9-4314-8102-F6BAC52AB6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8478" y="877864"/>
            <a:ext cx="6221246" cy="4864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FBBB9199-DECA-4627-8951-F350439F156A}"/>
              </a:ext>
            </a:extLst>
          </p:cNvPr>
          <p:cNvSpPr>
            <a:spLocks noGrp="1"/>
          </p:cNvSpPr>
          <p:nvPr>
            <p:ph type="sldNum" sz="quarter" idx="10"/>
          </p:nvPr>
        </p:nvSpPr>
        <p:spPr/>
        <p:txBody>
          <a:bodyPr/>
          <a:lstStyle/>
          <a:p>
            <a:fld id="{4490B2FD-60A7-44BF-8130-23BE2AB42F4B}" type="slidenum">
              <a:rPr lang="en-IE" smtClean="0"/>
              <a:t>30</a:t>
            </a:fld>
            <a:endParaRPr lang="en-IE" dirty="0"/>
          </a:p>
        </p:txBody>
      </p:sp>
    </p:spTree>
    <p:extLst>
      <p:ext uri="{BB962C8B-B14F-4D97-AF65-F5344CB8AC3E}">
        <p14:creationId xmlns:p14="http://schemas.microsoft.com/office/powerpoint/2010/main" val="210678317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C4C16-34C3-4D19-A67B-6E15A7E41145}"/>
              </a:ext>
            </a:extLst>
          </p:cNvPr>
          <p:cNvSpPr>
            <a:spLocks noGrp="1"/>
          </p:cNvSpPr>
          <p:nvPr>
            <p:ph type="title"/>
          </p:nvPr>
        </p:nvSpPr>
        <p:spPr/>
        <p:txBody>
          <a:bodyPr/>
          <a:lstStyle/>
          <a:p>
            <a:r>
              <a:rPr lang="en-IE" dirty="0"/>
              <a:t>Querying across many databases</a:t>
            </a:r>
          </a:p>
        </p:txBody>
      </p:sp>
      <p:sp>
        <p:nvSpPr>
          <p:cNvPr id="3" name="Text Placeholder 4">
            <a:extLst>
              <a:ext uri="{FF2B5EF4-FFF2-40B4-BE49-F238E27FC236}">
                <a16:creationId xmlns:a16="http://schemas.microsoft.com/office/drawing/2014/main" id="{750A669F-CF90-4311-A246-E0B38BFF1055}"/>
              </a:ext>
            </a:extLst>
          </p:cNvPr>
          <p:cNvSpPr txBox="1">
            <a:spLocks/>
          </p:cNvSpPr>
          <p:nvPr/>
        </p:nvSpPr>
        <p:spPr>
          <a:xfrm>
            <a:off x="3280408" y="2300166"/>
            <a:ext cx="5820575" cy="293858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7175" indent="-257175" defTabSz="685800">
              <a:buFont typeface="Wingdings" charset="2"/>
              <a:buChar char="§"/>
              <a:defRPr/>
            </a:pPr>
            <a:r>
              <a:rPr lang="en-US" sz="1500" dirty="0">
                <a:latin typeface="Segoe UI Light" panose="020B0502040204020203" pitchFamily="34" charset="0"/>
                <a:cs typeface="Segoe UI Light" panose="020B0502040204020203" pitchFamily="34" charset="0"/>
              </a:rPr>
              <a:t>Connect to a single Azure SQL Database instance using familiar Azure SQL Database connection strings</a:t>
            </a:r>
            <a:endParaRPr lang="en-US" sz="1050" dirty="0">
              <a:latin typeface="Segoe UI Light" panose="020B0502040204020203" pitchFamily="34" charset="0"/>
              <a:cs typeface="Segoe UI Light" panose="020B0502040204020203" pitchFamily="34" charset="0"/>
            </a:endParaRPr>
          </a:p>
          <a:p>
            <a:pPr marL="257175" indent="-257175" defTabSz="685800">
              <a:spcBef>
                <a:spcPts val="662"/>
              </a:spcBef>
              <a:buFont typeface="Wingdings" charset="2"/>
              <a:buChar char="§"/>
              <a:defRPr/>
            </a:pPr>
            <a:r>
              <a:rPr lang="en-US" sz="1500" dirty="0">
                <a:latin typeface="Segoe UI Light" panose="020B0502040204020203" pitchFamily="34" charset="0"/>
                <a:cs typeface="Segoe UI Light" panose="020B0502040204020203" pitchFamily="34" charset="0"/>
              </a:rPr>
              <a:t>Simple setup with Transact-SQL Data Definition Language (DDL)</a:t>
            </a:r>
          </a:p>
          <a:p>
            <a:pPr marL="257175" indent="-257175" defTabSz="685800">
              <a:spcBef>
                <a:spcPts val="662"/>
              </a:spcBef>
              <a:buFont typeface="Wingdings" charset="2"/>
              <a:buChar char="§"/>
              <a:defRPr/>
            </a:pPr>
            <a:r>
              <a:rPr lang="en-US" sz="1500" dirty="0">
                <a:latin typeface="Segoe UI Light" panose="020B0502040204020203" pitchFamily="34" charset="0"/>
                <a:cs typeface="Segoe UI Light" panose="020B0502040204020203" pitchFamily="34" charset="0"/>
              </a:rPr>
              <a:t>Transparently query many databases from a single database</a:t>
            </a:r>
          </a:p>
          <a:p>
            <a:pPr marL="257175" indent="-257175" defTabSz="685800">
              <a:spcBef>
                <a:spcPts val="662"/>
              </a:spcBef>
              <a:buFont typeface="Wingdings" charset="2"/>
              <a:buChar char="§"/>
              <a:defRPr/>
            </a:pPr>
            <a:r>
              <a:rPr lang="en-US" sz="1500" dirty="0">
                <a:latin typeface="Segoe UI Light" panose="020B0502040204020203" pitchFamily="34" charset="0"/>
                <a:cs typeface="Segoe UI Light" panose="020B0502040204020203" pitchFamily="34" charset="0"/>
              </a:rPr>
              <a:t>Familiar programming experience with Transact-SQL, ADO. NET Linq, Entity Framework (EF), and others</a:t>
            </a:r>
          </a:p>
          <a:p>
            <a:pPr marL="257175" indent="-257175" defTabSz="685800">
              <a:spcBef>
                <a:spcPts val="662"/>
              </a:spcBef>
              <a:buFont typeface="Wingdings" charset="2"/>
              <a:buChar char="§"/>
              <a:defRPr/>
            </a:pPr>
            <a:r>
              <a:rPr lang="en-US" sz="1500" dirty="0">
                <a:latin typeface="Segoe UI Light" panose="020B0502040204020203" pitchFamily="34" charset="0"/>
                <a:cs typeface="Segoe UI Light" panose="020B0502040204020203" pitchFamily="34" charset="0"/>
              </a:rPr>
              <a:t>Use familiar development and business-intelligence (BI) tools to query across many databases</a:t>
            </a:r>
          </a:p>
          <a:p>
            <a:pPr marL="257175" indent="-257175" defTabSz="685800">
              <a:spcBef>
                <a:spcPts val="662"/>
              </a:spcBef>
              <a:buFont typeface="Wingdings" charset="2"/>
              <a:buChar char="§"/>
              <a:defRPr/>
            </a:pPr>
            <a:r>
              <a:rPr lang="en-US" sz="1500" dirty="0">
                <a:latin typeface="Segoe UI Light" panose="020B0502040204020203" pitchFamily="34" charset="0"/>
                <a:cs typeface="Segoe UI Light" panose="020B0502040204020203" pitchFamily="34" charset="0"/>
              </a:rPr>
              <a:t>Designed for interactive querying</a:t>
            </a:r>
          </a:p>
        </p:txBody>
      </p:sp>
      <p:sp>
        <p:nvSpPr>
          <p:cNvPr id="4" name="Rectangle 3">
            <a:extLst>
              <a:ext uri="{FF2B5EF4-FFF2-40B4-BE49-F238E27FC236}">
                <a16:creationId xmlns:a16="http://schemas.microsoft.com/office/drawing/2014/main" id="{77CC2D62-2799-40CF-B3DB-0027436AA025}"/>
              </a:ext>
            </a:extLst>
          </p:cNvPr>
          <p:cNvSpPr/>
          <p:nvPr/>
        </p:nvSpPr>
        <p:spPr bwMode="auto">
          <a:xfrm>
            <a:off x="566925" y="2219810"/>
            <a:ext cx="2756499" cy="2729493"/>
          </a:xfrm>
          <a:prstGeom prst="rect">
            <a:avLst/>
          </a:prstGeom>
          <a:solidFill>
            <a:schemeClr val="accent3">
              <a:lumMod val="75000"/>
            </a:schemeClr>
          </a:solidFill>
          <a:ln>
            <a:noFill/>
          </a:ln>
          <a:scene3d>
            <a:camera prst="perspectiveRight" fov="7200000"/>
            <a:lightRig rig="threePt" dir="t"/>
          </a:scene3d>
          <a:sp3d/>
        </p:spPr>
        <p:txBody>
          <a:bodyPr vert="horz" wrap="square" lIns="67232" tIns="107571" rIns="403391" bIns="107571" numCol="1" rtlCol="0" anchor="ctr" anchorCtr="0" compatLnSpc="1">
            <a:prstTxWarp prst="textNoShape">
              <a:avLst/>
            </a:prstTxWarp>
            <a:noAutofit/>
          </a:bodyPr>
          <a:lstStyle/>
          <a:p>
            <a:pPr algn="ctr" defTabSz="685775">
              <a:lnSpc>
                <a:spcPct val="95000"/>
              </a:lnSpc>
              <a:spcBef>
                <a:spcPct val="0"/>
              </a:spcBef>
              <a:defRPr/>
            </a:pPr>
            <a:r>
              <a:rPr lang="en-US" sz="2941" dirty="0">
                <a:solidFill>
                  <a:srgbClr val="FFFFFF"/>
                </a:solidFill>
                <a:latin typeface="Segoe UI"/>
              </a:rPr>
              <a:t>Elastic </a:t>
            </a:r>
            <a:br>
              <a:rPr lang="en-US" sz="2941" dirty="0">
                <a:solidFill>
                  <a:srgbClr val="FFFFFF"/>
                </a:solidFill>
                <a:latin typeface="Segoe UI"/>
              </a:rPr>
            </a:br>
            <a:r>
              <a:rPr lang="en-US" sz="2941" dirty="0">
                <a:solidFill>
                  <a:srgbClr val="FFFFFF"/>
                </a:solidFill>
                <a:latin typeface="Segoe UI"/>
              </a:rPr>
              <a:t>database query</a:t>
            </a:r>
            <a:endParaRPr lang="en-US" sz="2941" spc="-75" dirty="0">
              <a:ln w="3175">
                <a:noFill/>
              </a:ln>
              <a:solidFill>
                <a:srgbClr val="FFFFFF"/>
              </a:solidFill>
              <a:latin typeface="Segoe UI Light"/>
              <a:cs typeface="Segoe UI" pitchFamily="34" charset="0"/>
            </a:endParaRPr>
          </a:p>
        </p:txBody>
      </p:sp>
      <p:sp>
        <p:nvSpPr>
          <p:cNvPr id="5" name="Slide Number Placeholder 4">
            <a:extLst>
              <a:ext uri="{FF2B5EF4-FFF2-40B4-BE49-F238E27FC236}">
                <a16:creationId xmlns:a16="http://schemas.microsoft.com/office/drawing/2014/main" id="{A120027A-A0F3-4519-9107-A2F4D833978B}"/>
              </a:ext>
            </a:extLst>
          </p:cNvPr>
          <p:cNvSpPr>
            <a:spLocks noGrp="1"/>
          </p:cNvSpPr>
          <p:nvPr>
            <p:ph type="sldNum" sz="quarter" idx="10"/>
          </p:nvPr>
        </p:nvSpPr>
        <p:spPr/>
        <p:txBody>
          <a:bodyPr/>
          <a:lstStyle/>
          <a:p>
            <a:fld id="{4490B2FD-60A7-44BF-8130-23BE2AB42F4B}" type="slidenum">
              <a:rPr lang="en-IE" smtClean="0"/>
              <a:t>31</a:t>
            </a:fld>
            <a:endParaRPr lang="en-IE" dirty="0"/>
          </a:p>
        </p:txBody>
      </p:sp>
    </p:spTree>
    <p:extLst>
      <p:ext uri="{BB962C8B-B14F-4D97-AF65-F5344CB8AC3E}">
        <p14:creationId xmlns:p14="http://schemas.microsoft.com/office/powerpoint/2010/main" val="78399385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72C45-11B8-40A8-B1C2-76EA91967F9F}"/>
              </a:ext>
            </a:extLst>
          </p:cNvPr>
          <p:cNvSpPr>
            <a:spLocks noGrp="1"/>
          </p:cNvSpPr>
          <p:nvPr>
            <p:ph type="title"/>
          </p:nvPr>
        </p:nvSpPr>
        <p:spPr/>
        <p:txBody>
          <a:bodyPr>
            <a:normAutofit/>
          </a:bodyPr>
          <a:lstStyle/>
          <a:p>
            <a:r>
              <a:rPr lang="en-IE" dirty="0"/>
              <a:t>Azure SQL DB Elastic Database service tiers</a:t>
            </a:r>
          </a:p>
        </p:txBody>
      </p:sp>
      <p:graphicFrame>
        <p:nvGraphicFramePr>
          <p:cNvPr id="3" name="Table 2">
            <a:extLst>
              <a:ext uri="{FF2B5EF4-FFF2-40B4-BE49-F238E27FC236}">
                <a16:creationId xmlns:a16="http://schemas.microsoft.com/office/drawing/2014/main" id="{B5A1B2A3-D34D-40CF-89D7-3FD14F0AC68A}"/>
              </a:ext>
            </a:extLst>
          </p:cNvPr>
          <p:cNvGraphicFramePr>
            <a:graphicFrameLocks noGrp="1"/>
          </p:cNvGraphicFramePr>
          <p:nvPr>
            <p:extLst/>
          </p:nvPr>
        </p:nvGraphicFramePr>
        <p:xfrm>
          <a:off x="201932" y="1800315"/>
          <a:ext cx="7149846" cy="3895395"/>
        </p:xfrm>
        <a:graphic>
          <a:graphicData uri="http://schemas.openxmlformats.org/drawingml/2006/table">
            <a:tbl>
              <a:tblPr firstRow="1" firstCol="1" bandRow="1"/>
              <a:tblGrid>
                <a:gridCol w="171360">
                  <a:extLst>
                    <a:ext uri="{9D8B030D-6E8A-4147-A177-3AD203B41FA5}">
                      <a16:colId xmlns:a16="http://schemas.microsoft.com/office/drawing/2014/main" val="20000"/>
                    </a:ext>
                  </a:extLst>
                </a:gridCol>
                <a:gridCol w="1930997">
                  <a:extLst>
                    <a:ext uri="{9D8B030D-6E8A-4147-A177-3AD203B41FA5}">
                      <a16:colId xmlns:a16="http://schemas.microsoft.com/office/drawing/2014/main" val="1754071750"/>
                    </a:ext>
                  </a:extLst>
                </a:gridCol>
                <a:gridCol w="1124632">
                  <a:extLst>
                    <a:ext uri="{9D8B030D-6E8A-4147-A177-3AD203B41FA5}">
                      <a16:colId xmlns:a16="http://schemas.microsoft.com/office/drawing/2014/main" val="20002"/>
                    </a:ext>
                  </a:extLst>
                </a:gridCol>
                <a:gridCol w="1307619">
                  <a:extLst>
                    <a:ext uri="{9D8B030D-6E8A-4147-A177-3AD203B41FA5}">
                      <a16:colId xmlns:a16="http://schemas.microsoft.com/office/drawing/2014/main" val="793506242"/>
                    </a:ext>
                  </a:extLst>
                </a:gridCol>
                <a:gridCol w="1307619">
                  <a:extLst>
                    <a:ext uri="{9D8B030D-6E8A-4147-A177-3AD203B41FA5}">
                      <a16:colId xmlns:a16="http://schemas.microsoft.com/office/drawing/2014/main" val="3619812714"/>
                    </a:ext>
                  </a:extLst>
                </a:gridCol>
                <a:gridCol w="1307619">
                  <a:extLst>
                    <a:ext uri="{9D8B030D-6E8A-4147-A177-3AD203B41FA5}">
                      <a16:colId xmlns:a16="http://schemas.microsoft.com/office/drawing/2014/main" val="751475309"/>
                    </a:ext>
                  </a:extLst>
                </a:gridCol>
              </a:tblGrid>
              <a:tr h="456053">
                <a:tc>
                  <a:txBody>
                    <a:bodyPr/>
                    <a:lstStyle/>
                    <a:p>
                      <a:pPr marL="457200" marR="0">
                        <a:lnSpc>
                          <a:spcPts val="1440"/>
                        </a:lnSpc>
                        <a:spcBef>
                          <a:spcPts val="0"/>
                        </a:spcBef>
                        <a:spcAft>
                          <a:spcPts val="0"/>
                        </a:spcAft>
                      </a:pPr>
                      <a:endParaRPr lang="en-US" sz="1200" dirty="0">
                        <a:effectLst/>
                        <a:latin typeface="Segoe UI" panose="020B0502040204020203" pitchFamily="34" charset="0"/>
                        <a:ea typeface="Calibri" panose="020F0502020204030204" pitchFamily="34" charset="0"/>
                      </a:endParaRPr>
                    </a:p>
                  </a:txBody>
                  <a:tcPr marL="41834" marR="41834" marT="41834" marB="41834" anchor="ctr">
                    <a:lnL>
                      <a:noFill/>
                    </a:lnL>
                    <a:lnR>
                      <a:noFill/>
                    </a:lnR>
                    <a:lnT w="19050" cap="flat" cmpd="sng" algn="ctr">
                      <a:solidFill>
                        <a:srgbClr val="C9C9C9"/>
                      </a:solidFill>
                      <a:prstDash val="solid"/>
                      <a:round/>
                      <a:headEnd type="none" w="med" len="med"/>
                      <a:tailEnd type="none" w="med" len="med"/>
                    </a:lnT>
                    <a:lnB>
                      <a:noFill/>
                    </a:lnB>
                    <a:solidFill>
                      <a:schemeClr val="accent4"/>
                    </a:solidFill>
                  </a:tcPr>
                </a:tc>
                <a:tc>
                  <a:txBody>
                    <a:bodyPr/>
                    <a:lstStyle/>
                    <a:p>
                      <a:pPr marL="457200" marR="0">
                        <a:lnSpc>
                          <a:spcPts val="1440"/>
                        </a:lnSpc>
                        <a:spcBef>
                          <a:spcPts val="0"/>
                        </a:spcBef>
                        <a:spcAft>
                          <a:spcPts val="0"/>
                        </a:spcAft>
                      </a:pPr>
                      <a:r>
                        <a:rPr lang="en-US" sz="1100" cap="all" dirty="0">
                          <a:solidFill>
                            <a:srgbClr val="505050"/>
                          </a:solidFill>
                          <a:effectLst/>
                          <a:latin typeface="Segoe UI" panose="020B0502040204020203" pitchFamily="34" charset="0"/>
                          <a:ea typeface="Times New Roman" panose="02020603050405020304" pitchFamily="18" charset="0"/>
                        </a:rPr>
                        <a:t> </a:t>
                      </a:r>
                      <a:endParaRPr lang="en-US" sz="1200" dirty="0">
                        <a:effectLst/>
                        <a:latin typeface="Segoe UI" panose="020B0502040204020203" pitchFamily="34" charset="0"/>
                        <a:ea typeface="Calibri" panose="020F0502020204030204" pitchFamily="34" charset="0"/>
                      </a:endParaRPr>
                    </a:p>
                  </a:txBody>
                  <a:tcPr marL="41834" marR="41834" marT="41834" marB="41834" anchor="ctr">
                    <a:lnL>
                      <a:noFill/>
                    </a:lnL>
                    <a:lnR>
                      <a:noFill/>
                    </a:lnR>
                    <a:lnT w="19050" cap="flat" cmpd="sng" algn="ctr">
                      <a:solidFill>
                        <a:srgbClr val="C9C9C9"/>
                      </a:solidFill>
                      <a:prstDash val="solid"/>
                      <a:round/>
                      <a:headEnd type="none" w="med" len="med"/>
                      <a:tailEnd type="none" w="med" len="med"/>
                    </a:lnT>
                    <a:lnB>
                      <a:noFill/>
                    </a:lnB>
                    <a:solidFill>
                      <a:schemeClr val="accent4"/>
                    </a:solidFill>
                  </a:tcPr>
                </a:tc>
                <a:tc>
                  <a:txBody>
                    <a:bodyPr/>
                    <a:lstStyle/>
                    <a:p>
                      <a:pPr marL="0" marR="0" algn="ctr">
                        <a:lnSpc>
                          <a:spcPts val="1440"/>
                        </a:lnSpc>
                        <a:spcBef>
                          <a:spcPts val="0"/>
                        </a:spcBef>
                        <a:spcAft>
                          <a:spcPts val="0"/>
                        </a:spcAft>
                      </a:pPr>
                      <a:r>
                        <a:rPr lang="en-US" sz="1100" cap="all" dirty="0">
                          <a:solidFill>
                            <a:schemeClr val="bg1"/>
                          </a:solidFill>
                          <a:effectLst/>
                          <a:latin typeface="Segoe UI" panose="020B0502040204020203" pitchFamily="34" charset="0"/>
                          <a:ea typeface="Times New Roman" panose="02020603050405020304" pitchFamily="18" charset="0"/>
                        </a:rPr>
                        <a:t>BASIC</a:t>
                      </a:r>
                      <a:endParaRPr lang="en-US" sz="1200" dirty="0">
                        <a:solidFill>
                          <a:schemeClr val="bg1"/>
                        </a:solidFill>
                        <a:effectLst/>
                        <a:latin typeface="Segoe UI" panose="020B0502040204020203" pitchFamily="34" charset="0"/>
                        <a:ea typeface="Calibri" panose="020F0502020204030204" pitchFamily="34" charset="0"/>
                      </a:endParaRPr>
                    </a:p>
                  </a:txBody>
                  <a:tcPr marL="41834" marR="41834" marT="41834" marB="41834" anchor="ctr">
                    <a:lnL>
                      <a:noFill/>
                    </a:lnL>
                    <a:lnR>
                      <a:noFill/>
                    </a:lnR>
                    <a:lnT w="19050" cap="flat" cmpd="sng" algn="ctr">
                      <a:solidFill>
                        <a:srgbClr val="C9C9C9"/>
                      </a:solidFill>
                      <a:prstDash val="solid"/>
                      <a:round/>
                      <a:headEnd type="none" w="med" len="med"/>
                      <a:tailEnd type="none" w="med" len="med"/>
                    </a:lnT>
                    <a:lnB>
                      <a:noFill/>
                    </a:lnB>
                    <a:solidFill>
                      <a:schemeClr val="accent4"/>
                    </a:solidFill>
                  </a:tcPr>
                </a:tc>
                <a:tc>
                  <a:txBody>
                    <a:bodyPr/>
                    <a:lstStyle/>
                    <a:p>
                      <a:pPr marL="0" marR="0" algn="ctr">
                        <a:lnSpc>
                          <a:spcPts val="1440"/>
                        </a:lnSpc>
                        <a:spcBef>
                          <a:spcPts val="0"/>
                        </a:spcBef>
                        <a:spcAft>
                          <a:spcPts val="0"/>
                        </a:spcAft>
                      </a:pPr>
                      <a:r>
                        <a:rPr lang="en-US" sz="1200" dirty="0">
                          <a:solidFill>
                            <a:schemeClr val="bg1"/>
                          </a:solidFill>
                          <a:effectLst/>
                          <a:latin typeface="Segoe UI" panose="020B0502040204020203" pitchFamily="34" charset="0"/>
                          <a:ea typeface="Calibri" panose="020F0502020204030204" pitchFamily="34" charset="0"/>
                        </a:rPr>
                        <a:t>STANDARD</a:t>
                      </a:r>
                    </a:p>
                  </a:txBody>
                  <a:tcPr marL="41834" marR="41834" marT="41834" marB="41834" anchor="ctr">
                    <a:lnL>
                      <a:noFill/>
                    </a:lnL>
                    <a:lnR>
                      <a:noFill/>
                    </a:lnR>
                    <a:lnT w="19050" cap="flat" cmpd="sng" algn="ctr">
                      <a:solidFill>
                        <a:srgbClr val="C9C9C9"/>
                      </a:solidFill>
                      <a:prstDash val="solid"/>
                      <a:round/>
                      <a:headEnd type="none" w="med" len="med"/>
                      <a:tailEnd type="none" w="med" len="med"/>
                    </a:lnT>
                    <a:lnB>
                      <a:noFill/>
                    </a:lnB>
                    <a:solidFill>
                      <a:schemeClr val="accent4"/>
                    </a:solidFill>
                  </a:tcPr>
                </a:tc>
                <a:tc>
                  <a:txBody>
                    <a:bodyPr/>
                    <a:lstStyle/>
                    <a:p>
                      <a:pPr marL="0" marR="0" algn="ctr">
                        <a:lnSpc>
                          <a:spcPts val="1440"/>
                        </a:lnSpc>
                        <a:spcBef>
                          <a:spcPts val="0"/>
                        </a:spcBef>
                        <a:spcAft>
                          <a:spcPts val="0"/>
                        </a:spcAft>
                      </a:pPr>
                      <a:r>
                        <a:rPr lang="en-US" sz="1200" dirty="0">
                          <a:solidFill>
                            <a:schemeClr val="bg1"/>
                          </a:solidFill>
                          <a:effectLst/>
                          <a:latin typeface="Segoe UI" panose="020B0502040204020203" pitchFamily="34" charset="0"/>
                          <a:ea typeface="Calibri" panose="020F0502020204030204" pitchFamily="34" charset="0"/>
                        </a:rPr>
                        <a:t>PREMIUM</a:t>
                      </a:r>
                    </a:p>
                  </a:txBody>
                  <a:tcPr marL="41834" marR="41834" marT="41834" marB="41834" anchor="ctr">
                    <a:lnL>
                      <a:noFill/>
                    </a:lnL>
                    <a:lnR>
                      <a:noFill/>
                    </a:lnR>
                    <a:lnT w="19050" cap="flat" cmpd="sng" algn="ctr">
                      <a:solidFill>
                        <a:srgbClr val="C9C9C9"/>
                      </a:solidFill>
                      <a:prstDash val="solid"/>
                      <a:round/>
                      <a:headEnd type="none" w="med" len="med"/>
                      <a:tailEnd type="none" w="med" len="med"/>
                    </a:lnT>
                    <a:lnB>
                      <a:noFill/>
                    </a:lnB>
                    <a:solidFill>
                      <a:schemeClr val="accent4"/>
                    </a:solidFill>
                  </a:tcPr>
                </a:tc>
                <a:tc>
                  <a:txBody>
                    <a:bodyPr/>
                    <a:lstStyle/>
                    <a:p>
                      <a:pPr marL="0" marR="0" algn="ctr">
                        <a:lnSpc>
                          <a:spcPts val="1440"/>
                        </a:lnSpc>
                        <a:spcBef>
                          <a:spcPts val="0"/>
                        </a:spcBef>
                        <a:spcAft>
                          <a:spcPts val="0"/>
                        </a:spcAft>
                      </a:pPr>
                      <a:r>
                        <a:rPr lang="en-US" sz="1200" dirty="0">
                          <a:solidFill>
                            <a:schemeClr val="bg1"/>
                          </a:solidFill>
                          <a:effectLst/>
                          <a:latin typeface="Segoe UI" panose="020B0502040204020203" pitchFamily="34" charset="0"/>
                          <a:ea typeface="Calibri" panose="020F0502020204030204" pitchFamily="34" charset="0"/>
                        </a:rPr>
                        <a:t>PREMIUM RS</a:t>
                      </a:r>
                    </a:p>
                  </a:txBody>
                  <a:tcPr marL="41834" marR="41834" marT="41834" marB="41834" anchor="ctr">
                    <a:lnL>
                      <a:noFill/>
                    </a:lnL>
                    <a:lnR>
                      <a:noFill/>
                    </a:lnR>
                    <a:lnT w="19050" cap="flat" cmpd="sng" algn="ctr">
                      <a:solidFill>
                        <a:srgbClr val="C9C9C9"/>
                      </a:solidFill>
                      <a:prstDash val="solid"/>
                      <a:round/>
                      <a:headEnd type="none" w="med" len="med"/>
                      <a:tailEnd type="none" w="med" len="med"/>
                    </a:lnT>
                    <a:lnB>
                      <a:noFill/>
                    </a:lnB>
                    <a:solidFill>
                      <a:schemeClr val="accent4"/>
                    </a:solidFill>
                  </a:tcPr>
                </a:tc>
                <a:extLst>
                  <a:ext uri="{0D108BD9-81ED-4DB2-BD59-A6C34878D82A}">
                    <a16:rowId xmlns:a16="http://schemas.microsoft.com/office/drawing/2014/main" val="10000"/>
                  </a:ext>
                </a:extLst>
              </a:tr>
              <a:tr h="274320">
                <a:tc gridSpan="2">
                  <a:txBody>
                    <a:bodyPr/>
                    <a:lstStyle/>
                    <a:p>
                      <a:pPr marL="0" marR="0">
                        <a:lnSpc>
                          <a:spcPts val="1575"/>
                        </a:lnSpc>
                        <a:spcBef>
                          <a:spcPts val="0"/>
                        </a:spcBef>
                        <a:spcAft>
                          <a:spcPts val="0"/>
                        </a:spcAft>
                      </a:pPr>
                      <a:r>
                        <a:rPr lang="en-US" sz="1200" b="0" dirty="0">
                          <a:effectLst/>
                          <a:latin typeface="Segoe UI" panose="020B0502040204020203" pitchFamily="34" charset="0"/>
                          <a:ea typeface="Calibri" panose="020F0502020204030204" pitchFamily="34" charset="0"/>
                        </a:rPr>
                        <a:t>Elastic Database Pools</a:t>
                      </a:r>
                    </a:p>
                  </a:txBody>
                  <a:tcPr marL="41834" marR="41834" marT="41834" marB="41834">
                    <a:lnL>
                      <a:noFill/>
                    </a:lnL>
                    <a:lnR>
                      <a:noFill/>
                    </a:lnR>
                    <a:lnT>
                      <a:noFill/>
                    </a:lnT>
                    <a:lnB>
                      <a:noFill/>
                    </a:lnB>
                    <a:solidFill>
                      <a:srgbClr val="FFFFFF"/>
                    </a:solidFill>
                  </a:tcPr>
                </a:tc>
                <a:tc hMerge="1">
                  <a:txBody>
                    <a:bodyPr/>
                    <a:lstStyle/>
                    <a:p>
                      <a:endParaRPr lang="en-NZ"/>
                    </a:p>
                  </a:txBody>
                  <a:tcPr/>
                </a:tc>
                <a:tc>
                  <a:txBody>
                    <a:bodyPr/>
                    <a:lstStyle/>
                    <a:p>
                      <a:pPr marL="0" marR="0">
                        <a:lnSpc>
                          <a:spcPts val="1575"/>
                        </a:lnSpc>
                        <a:spcBef>
                          <a:spcPts val="0"/>
                        </a:spcBef>
                        <a:spcAft>
                          <a:spcPts val="0"/>
                        </a:spcAft>
                      </a:pPr>
                      <a:endParaRPr lang="en-US" sz="1200" dirty="0">
                        <a:effectLst/>
                        <a:latin typeface="Segoe UI" panose="020B0502040204020203" pitchFamily="34" charset="0"/>
                        <a:ea typeface="Calibri" panose="020F0502020204030204" pitchFamily="34" charset="0"/>
                      </a:endParaRPr>
                    </a:p>
                  </a:txBody>
                  <a:tcPr marL="41834" marR="41834" marT="41834" marB="41834" anchor="ctr">
                    <a:lnL>
                      <a:noFill/>
                    </a:lnL>
                    <a:lnR>
                      <a:noFill/>
                    </a:lnR>
                    <a:lnT>
                      <a:noFill/>
                    </a:lnT>
                    <a:lnB>
                      <a:noFill/>
                    </a:lnB>
                    <a:solidFill>
                      <a:srgbClr val="FFFFFF"/>
                    </a:solidFill>
                  </a:tcPr>
                </a:tc>
                <a:tc>
                  <a:txBody>
                    <a:bodyPr/>
                    <a:lstStyle/>
                    <a:p>
                      <a:pPr marL="0" marR="0">
                        <a:lnSpc>
                          <a:spcPts val="1575"/>
                        </a:lnSpc>
                        <a:spcBef>
                          <a:spcPts val="0"/>
                        </a:spcBef>
                        <a:spcAft>
                          <a:spcPts val="0"/>
                        </a:spcAft>
                      </a:pPr>
                      <a:endParaRPr lang="en-US" sz="1200" dirty="0">
                        <a:effectLst/>
                        <a:latin typeface="Segoe UI" panose="020B0502040204020203" pitchFamily="34" charset="0"/>
                        <a:ea typeface="Calibri" panose="020F0502020204030204" pitchFamily="34" charset="0"/>
                      </a:endParaRPr>
                    </a:p>
                  </a:txBody>
                  <a:tcPr marL="41834" marR="41834" marT="41834" marB="41834" anchor="ctr">
                    <a:lnL>
                      <a:noFill/>
                    </a:lnL>
                    <a:lnR>
                      <a:noFill/>
                    </a:lnR>
                    <a:lnT>
                      <a:noFill/>
                    </a:lnT>
                    <a:lnB>
                      <a:noFill/>
                    </a:lnB>
                    <a:solidFill>
                      <a:srgbClr val="FFFFFF"/>
                    </a:solidFill>
                  </a:tcPr>
                </a:tc>
                <a:tc>
                  <a:txBody>
                    <a:bodyPr/>
                    <a:lstStyle/>
                    <a:p>
                      <a:pPr marL="0" marR="0">
                        <a:lnSpc>
                          <a:spcPts val="1575"/>
                        </a:lnSpc>
                        <a:spcBef>
                          <a:spcPts val="0"/>
                        </a:spcBef>
                        <a:spcAft>
                          <a:spcPts val="0"/>
                        </a:spcAft>
                      </a:pPr>
                      <a:endParaRPr lang="en-US" sz="1200" dirty="0">
                        <a:effectLst/>
                        <a:latin typeface="Segoe UI" panose="020B0502040204020203" pitchFamily="34" charset="0"/>
                        <a:ea typeface="Calibri" panose="020F0502020204030204" pitchFamily="34" charset="0"/>
                      </a:endParaRPr>
                    </a:p>
                  </a:txBody>
                  <a:tcPr marL="41834" marR="41834" marT="41834" marB="41834" anchor="ctr">
                    <a:lnL>
                      <a:noFill/>
                    </a:lnL>
                    <a:lnR>
                      <a:noFill/>
                    </a:lnR>
                    <a:lnT>
                      <a:noFill/>
                    </a:lnT>
                    <a:lnB>
                      <a:noFill/>
                    </a:lnB>
                    <a:solidFill>
                      <a:srgbClr val="FFFFFF"/>
                    </a:solidFill>
                  </a:tcPr>
                </a:tc>
                <a:tc>
                  <a:txBody>
                    <a:bodyPr/>
                    <a:lstStyle/>
                    <a:p>
                      <a:pPr marL="0" marR="0">
                        <a:lnSpc>
                          <a:spcPts val="1575"/>
                        </a:lnSpc>
                        <a:spcBef>
                          <a:spcPts val="0"/>
                        </a:spcBef>
                        <a:spcAft>
                          <a:spcPts val="0"/>
                        </a:spcAft>
                      </a:pPr>
                      <a:endParaRPr lang="en-US" sz="1200" dirty="0">
                        <a:effectLst/>
                        <a:latin typeface="Segoe UI" panose="020B0502040204020203" pitchFamily="34" charset="0"/>
                        <a:ea typeface="Calibri" panose="020F0502020204030204" pitchFamily="34" charset="0"/>
                      </a:endParaRPr>
                    </a:p>
                  </a:txBody>
                  <a:tcPr marL="41834" marR="41834" marT="41834" marB="41834" anchor="ctr">
                    <a:lnL>
                      <a:noFill/>
                    </a:lnL>
                    <a:lnR>
                      <a:noFill/>
                    </a:lnR>
                    <a:lnT>
                      <a:noFill/>
                    </a:lnT>
                    <a:lnB>
                      <a:noFill/>
                    </a:lnB>
                    <a:solidFill>
                      <a:srgbClr val="FFFFFF"/>
                    </a:solidFill>
                  </a:tcPr>
                </a:tc>
                <a:extLst>
                  <a:ext uri="{0D108BD9-81ED-4DB2-BD59-A6C34878D82A}">
                    <a16:rowId xmlns:a16="http://schemas.microsoft.com/office/drawing/2014/main" val="10001"/>
                  </a:ext>
                </a:extLst>
              </a:tr>
              <a:tr h="307275">
                <a:tc>
                  <a:txBody>
                    <a:bodyPr/>
                    <a:lstStyle/>
                    <a:p>
                      <a:pPr marL="0" marR="0">
                        <a:lnSpc>
                          <a:spcPts val="1575"/>
                        </a:lnSpc>
                        <a:spcBef>
                          <a:spcPts val="0"/>
                        </a:spcBef>
                        <a:spcAft>
                          <a:spcPts val="0"/>
                        </a:spcAft>
                      </a:pPr>
                      <a:endParaRPr lang="en-US" sz="1200" b="0" dirty="0">
                        <a:effectLst/>
                        <a:latin typeface="Segoe UI" panose="020B0502040204020203" pitchFamily="34" charset="0"/>
                        <a:ea typeface="Calibri" panose="020F0502020204030204" pitchFamily="34" charset="0"/>
                      </a:endParaRPr>
                    </a:p>
                  </a:txBody>
                  <a:tcPr marL="41834" marR="41834" marT="41834" marB="41834">
                    <a:lnL>
                      <a:noFill/>
                    </a:lnL>
                    <a:lnR>
                      <a:noFill/>
                    </a:lnR>
                    <a:lnT>
                      <a:noFill/>
                    </a:lnT>
                    <a:lnB>
                      <a:noFill/>
                    </a:lnB>
                    <a:solidFill>
                      <a:srgbClr val="FFFFFF"/>
                    </a:solidFill>
                  </a:tcPr>
                </a:tc>
                <a:tc>
                  <a:txBody>
                    <a:bodyPr/>
                    <a:lstStyle/>
                    <a:p>
                      <a:pPr marL="0" marR="0">
                        <a:lnSpc>
                          <a:spcPts val="1575"/>
                        </a:lnSpc>
                        <a:spcBef>
                          <a:spcPts val="0"/>
                        </a:spcBef>
                        <a:spcAft>
                          <a:spcPts val="0"/>
                        </a:spcAft>
                      </a:pPr>
                      <a:r>
                        <a:rPr lang="en-US" sz="1200" b="0" kern="1200" dirty="0" err="1">
                          <a:solidFill>
                            <a:schemeClr val="tx1"/>
                          </a:solidFill>
                          <a:effectLst/>
                          <a:latin typeface="Segoe UI Light" panose="020B0502040204020203" pitchFamily="34" charset="0"/>
                          <a:ea typeface="Calibri" panose="020F0502020204030204" pitchFamily="34" charset="0"/>
                          <a:cs typeface="+mn-cs"/>
                        </a:rPr>
                        <a:t>eDTU</a:t>
                      </a:r>
                      <a:r>
                        <a:rPr lang="en-US" sz="1200" b="0" kern="1200" dirty="0">
                          <a:solidFill>
                            <a:schemeClr val="tx1"/>
                          </a:solidFill>
                          <a:effectLst/>
                          <a:latin typeface="Segoe UI Light" panose="020B0502040204020203" pitchFamily="34" charset="0"/>
                          <a:ea typeface="Calibri" panose="020F0502020204030204" pitchFamily="34" charset="0"/>
                          <a:cs typeface="+mn-cs"/>
                        </a:rPr>
                        <a:t> range </a:t>
                      </a:r>
                    </a:p>
                  </a:txBody>
                  <a:tcPr marL="51435" marR="51435" marT="0" marB="0">
                    <a:lnL>
                      <a:noFill/>
                    </a:lnL>
                    <a:lnR>
                      <a:noFill/>
                    </a:lnR>
                    <a:lnT>
                      <a:noFill/>
                    </a:lnT>
                    <a:lnB>
                      <a:noFill/>
                    </a:lnB>
                    <a:solidFill>
                      <a:srgbClr val="FFFFFF"/>
                    </a:solidFill>
                  </a:tcPr>
                </a:tc>
                <a:tc>
                  <a:txBody>
                    <a:bodyPr/>
                    <a:lstStyle/>
                    <a:p>
                      <a:pPr marL="0" marR="0">
                        <a:lnSpc>
                          <a:spcPts val="1575"/>
                        </a:lnSpc>
                        <a:spcBef>
                          <a:spcPts val="0"/>
                        </a:spcBef>
                        <a:spcAft>
                          <a:spcPts val="0"/>
                        </a:spcAft>
                      </a:pPr>
                      <a:r>
                        <a:rPr lang="en-US" sz="1200" b="0" kern="1200" dirty="0">
                          <a:solidFill>
                            <a:schemeClr val="tx1"/>
                          </a:solidFill>
                          <a:effectLst/>
                          <a:latin typeface="Segoe UI Light" panose="020B0502040204020203" pitchFamily="34" charset="0"/>
                          <a:ea typeface="Calibri" panose="020F0502020204030204" pitchFamily="34" charset="0"/>
                          <a:cs typeface="+mn-cs"/>
                        </a:rPr>
                        <a:t>50-1600</a:t>
                      </a:r>
                    </a:p>
                  </a:txBody>
                  <a:tcPr marL="51435" marR="51435" marT="0" marB="0">
                    <a:lnL>
                      <a:noFill/>
                    </a:lnL>
                    <a:lnR>
                      <a:noFill/>
                    </a:lnR>
                    <a:lnT>
                      <a:noFill/>
                    </a:lnT>
                    <a:lnB>
                      <a:noFill/>
                    </a:lnB>
                    <a:solidFill>
                      <a:srgbClr val="FFFFFF"/>
                    </a:solidFill>
                  </a:tcPr>
                </a:tc>
                <a:tc>
                  <a:txBody>
                    <a:bodyPr/>
                    <a:lstStyle/>
                    <a:p>
                      <a:pPr marL="0" marR="0">
                        <a:lnSpc>
                          <a:spcPts val="1575"/>
                        </a:lnSpc>
                        <a:spcBef>
                          <a:spcPts val="0"/>
                        </a:spcBef>
                        <a:spcAft>
                          <a:spcPts val="0"/>
                        </a:spcAft>
                      </a:pPr>
                      <a:r>
                        <a:rPr lang="en-US" sz="1200" b="0" kern="1200" dirty="0">
                          <a:solidFill>
                            <a:schemeClr val="tx1"/>
                          </a:solidFill>
                          <a:effectLst/>
                          <a:latin typeface="Segoe UI Light" panose="020B0502040204020203" pitchFamily="34" charset="0"/>
                          <a:ea typeface="Calibri" panose="020F0502020204030204" pitchFamily="34" charset="0"/>
                          <a:cs typeface="+mn-cs"/>
                        </a:rPr>
                        <a:t>50-3000</a:t>
                      </a:r>
                    </a:p>
                  </a:txBody>
                  <a:tcPr marL="51435" marR="51435" marT="0" marB="0">
                    <a:lnL>
                      <a:noFill/>
                    </a:lnL>
                    <a:lnR>
                      <a:noFill/>
                    </a:lnR>
                    <a:lnT>
                      <a:noFill/>
                    </a:lnT>
                    <a:lnB>
                      <a:noFill/>
                    </a:lnB>
                    <a:solidFill>
                      <a:srgbClr val="FFFFFF"/>
                    </a:solidFill>
                  </a:tcPr>
                </a:tc>
                <a:tc>
                  <a:txBody>
                    <a:bodyPr/>
                    <a:lstStyle/>
                    <a:p>
                      <a:pPr marL="0" marR="0">
                        <a:lnSpc>
                          <a:spcPts val="1575"/>
                        </a:lnSpc>
                        <a:spcBef>
                          <a:spcPts val="0"/>
                        </a:spcBef>
                        <a:spcAft>
                          <a:spcPts val="0"/>
                        </a:spcAft>
                      </a:pPr>
                      <a:r>
                        <a:rPr lang="en-US" sz="1200" b="0" kern="1200" dirty="0">
                          <a:solidFill>
                            <a:schemeClr val="tx1"/>
                          </a:solidFill>
                          <a:effectLst/>
                          <a:latin typeface="Segoe UI Light" panose="020B0502040204020203" pitchFamily="34" charset="0"/>
                          <a:ea typeface="Calibri" panose="020F0502020204030204" pitchFamily="34" charset="0"/>
                          <a:cs typeface="+mn-cs"/>
                        </a:rPr>
                        <a:t>125-4000</a:t>
                      </a:r>
                    </a:p>
                  </a:txBody>
                  <a:tcPr marL="51435" marR="51435" marT="0" marB="0">
                    <a:lnL>
                      <a:noFill/>
                    </a:lnL>
                    <a:lnR>
                      <a:noFill/>
                    </a:lnR>
                    <a:lnT>
                      <a:noFill/>
                    </a:lnT>
                    <a:lnB>
                      <a:noFill/>
                    </a:lnB>
                    <a:solidFill>
                      <a:srgbClr val="FFFFFF"/>
                    </a:solidFill>
                  </a:tcPr>
                </a:tc>
                <a:tc>
                  <a:txBody>
                    <a:bodyPr/>
                    <a:lstStyle/>
                    <a:p>
                      <a:pPr marL="0" marR="0">
                        <a:lnSpc>
                          <a:spcPts val="1575"/>
                        </a:lnSpc>
                        <a:spcBef>
                          <a:spcPts val="0"/>
                        </a:spcBef>
                        <a:spcAft>
                          <a:spcPts val="0"/>
                        </a:spcAft>
                      </a:pPr>
                      <a:r>
                        <a:rPr lang="en-US" sz="1200" b="0" kern="1200" dirty="0">
                          <a:solidFill>
                            <a:schemeClr val="tx1"/>
                          </a:solidFill>
                          <a:effectLst/>
                          <a:latin typeface="Segoe UI Light" panose="020B0502040204020203" pitchFamily="34" charset="0"/>
                          <a:ea typeface="Calibri" panose="020F0502020204030204" pitchFamily="34" charset="0"/>
                          <a:cs typeface="+mn-cs"/>
                        </a:rPr>
                        <a:t>125-1000</a:t>
                      </a:r>
                    </a:p>
                  </a:txBody>
                  <a:tcPr marL="51435" marR="51435" marT="0" marB="0">
                    <a:lnL>
                      <a:noFill/>
                    </a:lnL>
                    <a:lnR>
                      <a:noFill/>
                    </a:lnR>
                    <a:lnT>
                      <a:noFill/>
                    </a:lnT>
                    <a:lnB>
                      <a:noFill/>
                    </a:lnB>
                    <a:solidFill>
                      <a:srgbClr val="FFFFFF"/>
                    </a:solidFill>
                  </a:tcPr>
                </a:tc>
                <a:extLst>
                  <a:ext uri="{0D108BD9-81ED-4DB2-BD59-A6C34878D82A}">
                    <a16:rowId xmlns:a16="http://schemas.microsoft.com/office/drawing/2014/main" val="10002"/>
                  </a:ext>
                </a:extLst>
              </a:tr>
              <a:tr h="307275">
                <a:tc>
                  <a:txBody>
                    <a:bodyPr/>
                    <a:lstStyle/>
                    <a:p>
                      <a:pPr marL="0" marR="0">
                        <a:lnSpc>
                          <a:spcPts val="1575"/>
                        </a:lnSpc>
                        <a:spcBef>
                          <a:spcPts val="0"/>
                        </a:spcBef>
                        <a:spcAft>
                          <a:spcPts val="0"/>
                        </a:spcAft>
                      </a:pPr>
                      <a:endParaRPr lang="en-US" sz="1200" b="0" dirty="0">
                        <a:effectLst/>
                        <a:latin typeface="Segoe UI" panose="020B0502040204020203" pitchFamily="34" charset="0"/>
                        <a:ea typeface="Calibri" panose="020F0502020204030204" pitchFamily="34" charset="0"/>
                      </a:endParaRPr>
                    </a:p>
                  </a:txBody>
                  <a:tcPr marL="41834" marR="41834" marT="41834" marB="41834">
                    <a:lnL>
                      <a:noFill/>
                    </a:lnL>
                    <a:lnR>
                      <a:noFill/>
                    </a:lnR>
                    <a:lnT>
                      <a:noFill/>
                    </a:lnT>
                    <a:lnB>
                      <a:noFill/>
                    </a:lnB>
                    <a:solidFill>
                      <a:schemeClr val="bg1"/>
                    </a:solidFill>
                  </a:tcPr>
                </a:tc>
                <a:tc>
                  <a:txBody>
                    <a:bodyPr/>
                    <a:lstStyle/>
                    <a:p>
                      <a:pPr marL="0" marR="0">
                        <a:lnSpc>
                          <a:spcPts val="1575"/>
                        </a:lnSpc>
                        <a:spcBef>
                          <a:spcPts val="0"/>
                        </a:spcBef>
                        <a:spcAft>
                          <a:spcPts val="0"/>
                        </a:spcAft>
                        <a:tabLst>
                          <a:tab pos="2040890" algn="l"/>
                        </a:tabLst>
                      </a:pPr>
                      <a:r>
                        <a:rPr lang="en-US" sz="1200" b="0" kern="1200" dirty="0">
                          <a:solidFill>
                            <a:schemeClr val="tx1"/>
                          </a:solidFill>
                          <a:effectLst/>
                          <a:latin typeface="Segoe UI Light" panose="020B0502040204020203" pitchFamily="34" charset="0"/>
                          <a:ea typeface="Calibri" panose="020F0502020204030204" pitchFamily="34" charset="0"/>
                          <a:cs typeface="+mn-cs"/>
                        </a:rPr>
                        <a:t>Max. storage per pool (GB)</a:t>
                      </a:r>
                    </a:p>
                  </a:txBody>
                  <a:tcPr marL="51435" marR="51435" marT="0" marB="0">
                    <a:lnL>
                      <a:noFill/>
                    </a:lnL>
                    <a:lnR>
                      <a:noFill/>
                    </a:lnR>
                    <a:lnT>
                      <a:noFill/>
                    </a:lnT>
                    <a:lnB>
                      <a:noFill/>
                    </a:lnB>
                    <a:solidFill>
                      <a:schemeClr val="bg1"/>
                    </a:solidFill>
                  </a:tcPr>
                </a:tc>
                <a:tc>
                  <a:txBody>
                    <a:bodyPr/>
                    <a:lstStyle/>
                    <a:p>
                      <a:pPr marL="0" marR="0">
                        <a:lnSpc>
                          <a:spcPts val="1575"/>
                        </a:lnSpc>
                        <a:spcBef>
                          <a:spcPts val="0"/>
                        </a:spcBef>
                        <a:spcAft>
                          <a:spcPts val="0"/>
                        </a:spcAft>
                      </a:pPr>
                      <a:r>
                        <a:rPr lang="en-US" sz="1200" b="0" kern="1200" dirty="0">
                          <a:solidFill>
                            <a:schemeClr val="tx1"/>
                          </a:solidFill>
                          <a:effectLst/>
                          <a:latin typeface="Segoe UI Light" panose="020B0502040204020203" pitchFamily="34" charset="0"/>
                          <a:ea typeface="Calibri" panose="020F0502020204030204" pitchFamily="34" charset="0"/>
                          <a:cs typeface="+mn-cs"/>
                        </a:rPr>
                        <a:t>5-156</a:t>
                      </a:r>
                    </a:p>
                  </a:txBody>
                  <a:tcPr marL="51435" marR="51435" marT="0" marB="0">
                    <a:lnL>
                      <a:noFill/>
                    </a:lnL>
                    <a:lnR>
                      <a:noFill/>
                    </a:lnR>
                    <a:lnT>
                      <a:noFill/>
                    </a:lnT>
                    <a:lnB>
                      <a:noFill/>
                    </a:lnB>
                    <a:solidFill>
                      <a:schemeClr val="bg1"/>
                    </a:solidFill>
                  </a:tcPr>
                </a:tc>
                <a:tc>
                  <a:txBody>
                    <a:bodyPr/>
                    <a:lstStyle/>
                    <a:p>
                      <a:pPr marL="0" marR="0">
                        <a:lnSpc>
                          <a:spcPts val="1575"/>
                        </a:lnSpc>
                        <a:spcBef>
                          <a:spcPts val="0"/>
                        </a:spcBef>
                        <a:spcAft>
                          <a:spcPts val="0"/>
                        </a:spcAft>
                      </a:pPr>
                      <a:r>
                        <a:rPr lang="en-US" sz="1200" b="0" kern="1200" dirty="0">
                          <a:solidFill>
                            <a:schemeClr val="tx1"/>
                          </a:solidFill>
                          <a:effectLst/>
                          <a:latin typeface="Segoe UI Light" panose="020B0502040204020203" pitchFamily="34" charset="0"/>
                          <a:ea typeface="Calibri" panose="020F0502020204030204" pitchFamily="34" charset="0"/>
                          <a:cs typeface="+mn-cs"/>
                        </a:rPr>
                        <a:t>50-2.9</a:t>
                      </a:r>
                      <a:r>
                        <a:rPr lang="en-US" sz="1200" b="0" kern="1200" baseline="0" dirty="0">
                          <a:solidFill>
                            <a:schemeClr val="tx1"/>
                          </a:solidFill>
                          <a:effectLst/>
                          <a:latin typeface="Segoe UI Light" panose="020B0502040204020203" pitchFamily="34" charset="0"/>
                          <a:ea typeface="Calibri" panose="020F0502020204030204" pitchFamily="34" charset="0"/>
                          <a:cs typeface="+mn-cs"/>
                        </a:rPr>
                        <a:t> TB</a:t>
                      </a:r>
                      <a:endParaRPr lang="en-US" sz="1200" b="0" kern="1200" dirty="0">
                        <a:solidFill>
                          <a:schemeClr val="tx1"/>
                        </a:solidFill>
                        <a:effectLst/>
                        <a:latin typeface="Segoe UI Light" panose="020B0502040204020203" pitchFamily="34" charset="0"/>
                        <a:ea typeface="Calibri" panose="020F0502020204030204" pitchFamily="34" charset="0"/>
                        <a:cs typeface="+mn-cs"/>
                      </a:endParaRPr>
                    </a:p>
                  </a:txBody>
                  <a:tcPr marL="51435" marR="51435" marT="0" marB="0">
                    <a:lnL>
                      <a:noFill/>
                    </a:lnL>
                    <a:lnR>
                      <a:noFill/>
                    </a:lnR>
                    <a:lnT>
                      <a:noFill/>
                    </a:lnT>
                    <a:lnB>
                      <a:noFill/>
                    </a:lnB>
                    <a:solidFill>
                      <a:schemeClr val="bg1"/>
                    </a:solidFill>
                  </a:tcPr>
                </a:tc>
                <a:tc>
                  <a:txBody>
                    <a:bodyPr/>
                    <a:lstStyle/>
                    <a:p>
                      <a:pPr marL="0" marR="0">
                        <a:lnSpc>
                          <a:spcPts val="1575"/>
                        </a:lnSpc>
                        <a:spcBef>
                          <a:spcPts val="0"/>
                        </a:spcBef>
                        <a:spcAft>
                          <a:spcPts val="0"/>
                        </a:spcAft>
                      </a:pPr>
                      <a:r>
                        <a:rPr lang="en-US" sz="1200" b="0" kern="1200" dirty="0">
                          <a:solidFill>
                            <a:schemeClr val="tx1"/>
                          </a:solidFill>
                          <a:effectLst/>
                          <a:latin typeface="Segoe UI Light" panose="020B0502040204020203" pitchFamily="34" charset="0"/>
                          <a:ea typeface="Calibri" panose="020F0502020204030204" pitchFamily="34" charset="0"/>
                          <a:cs typeface="+mn-cs"/>
                        </a:rPr>
                        <a:t>1-750</a:t>
                      </a:r>
                    </a:p>
                  </a:txBody>
                  <a:tcPr marL="51435" marR="51435" marT="0" marB="0">
                    <a:lnL>
                      <a:noFill/>
                    </a:lnL>
                    <a:lnR>
                      <a:noFill/>
                    </a:lnR>
                    <a:lnT>
                      <a:noFill/>
                    </a:lnT>
                    <a:lnB>
                      <a:noFill/>
                    </a:lnB>
                    <a:solidFill>
                      <a:schemeClr val="bg1"/>
                    </a:solidFill>
                  </a:tcPr>
                </a:tc>
                <a:tc>
                  <a:txBody>
                    <a:bodyPr/>
                    <a:lstStyle/>
                    <a:p>
                      <a:pPr marL="0" marR="0">
                        <a:lnSpc>
                          <a:spcPts val="1575"/>
                        </a:lnSpc>
                        <a:spcBef>
                          <a:spcPts val="0"/>
                        </a:spcBef>
                        <a:spcAft>
                          <a:spcPts val="0"/>
                        </a:spcAft>
                      </a:pPr>
                      <a:r>
                        <a:rPr lang="en-US" sz="1200" b="0" kern="1200" dirty="0">
                          <a:solidFill>
                            <a:schemeClr val="tx1"/>
                          </a:solidFill>
                          <a:effectLst/>
                          <a:latin typeface="Segoe UI Light" panose="020B0502040204020203" pitchFamily="34" charset="0"/>
                          <a:ea typeface="Calibri" panose="020F0502020204030204" pitchFamily="34" charset="0"/>
                          <a:cs typeface="+mn-cs"/>
                        </a:rPr>
                        <a:t>250-750</a:t>
                      </a:r>
                    </a:p>
                  </a:txBody>
                  <a:tcPr marL="51435" marR="51435" marT="0" marB="0">
                    <a:lnL>
                      <a:noFill/>
                    </a:lnL>
                    <a:lnR>
                      <a:noFill/>
                    </a:lnR>
                    <a:lnT>
                      <a:noFill/>
                    </a:lnT>
                    <a:lnB>
                      <a:noFill/>
                    </a:lnB>
                    <a:solidFill>
                      <a:schemeClr val="bg1"/>
                    </a:solidFill>
                  </a:tcPr>
                </a:tc>
                <a:extLst>
                  <a:ext uri="{0D108BD9-81ED-4DB2-BD59-A6C34878D82A}">
                    <a16:rowId xmlns:a16="http://schemas.microsoft.com/office/drawing/2014/main" val="10003"/>
                  </a:ext>
                </a:extLst>
              </a:tr>
              <a:tr h="404159">
                <a:tc>
                  <a:txBody>
                    <a:bodyPr/>
                    <a:lstStyle/>
                    <a:p>
                      <a:pPr marL="0" marR="0">
                        <a:lnSpc>
                          <a:spcPts val="1575"/>
                        </a:lnSpc>
                        <a:spcBef>
                          <a:spcPts val="0"/>
                        </a:spcBef>
                        <a:spcAft>
                          <a:spcPts val="0"/>
                        </a:spcAft>
                      </a:pPr>
                      <a:endParaRPr lang="en-US" sz="1200" b="0" dirty="0">
                        <a:effectLst/>
                        <a:latin typeface="Segoe UI" panose="020B0502040204020203" pitchFamily="34" charset="0"/>
                        <a:ea typeface="Calibri" panose="020F0502020204030204" pitchFamily="34" charset="0"/>
                      </a:endParaRPr>
                    </a:p>
                  </a:txBody>
                  <a:tcPr marL="41834" marR="41834" marT="41834" marB="41834">
                    <a:lnL>
                      <a:noFill/>
                    </a:lnL>
                    <a:lnR>
                      <a:noFill/>
                    </a:lnR>
                    <a:lnT>
                      <a:noFill/>
                    </a:lnT>
                    <a:lnB>
                      <a:noFill/>
                    </a:lnB>
                    <a:solidFill>
                      <a:schemeClr val="bg1"/>
                    </a:solidFill>
                  </a:tcPr>
                </a:tc>
                <a:tc>
                  <a:txBody>
                    <a:bodyPr/>
                    <a:lstStyle/>
                    <a:p>
                      <a:pPr marL="0" marR="0">
                        <a:lnSpc>
                          <a:spcPts val="1575"/>
                        </a:lnSpc>
                        <a:spcBef>
                          <a:spcPts val="0"/>
                        </a:spcBef>
                        <a:spcAft>
                          <a:spcPts val="0"/>
                        </a:spcAft>
                        <a:tabLst>
                          <a:tab pos="2040890" algn="l"/>
                        </a:tabLst>
                      </a:pPr>
                      <a:r>
                        <a:rPr lang="en-US" sz="1200" b="0" kern="1200" dirty="0">
                          <a:solidFill>
                            <a:schemeClr val="tx1"/>
                          </a:solidFill>
                          <a:effectLst/>
                          <a:latin typeface="Segoe UI Light" panose="020B0502040204020203" pitchFamily="34" charset="0"/>
                          <a:ea typeface="Calibri" panose="020F0502020204030204" pitchFamily="34" charset="0"/>
                          <a:cs typeface="+mn-cs"/>
                        </a:rPr>
                        <a:t>Max</a:t>
                      </a:r>
                      <a:r>
                        <a:rPr lang="en-US" sz="1200" b="0" kern="1200" baseline="0" dirty="0">
                          <a:solidFill>
                            <a:schemeClr val="tx1"/>
                          </a:solidFill>
                          <a:effectLst/>
                          <a:latin typeface="Segoe UI Light" panose="020B0502040204020203" pitchFamily="34" charset="0"/>
                          <a:ea typeface="Calibri" panose="020F0502020204030204" pitchFamily="34" charset="0"/>
                          <a:cs typeface="+mn-cs"/>
                        </a:rPr>
                        <a:t> in-memory OLTP storage per pool (GB)</a:t>
                      </a:r>
                      <a:endParaRPr lang="en-US" sz="1200" b="0" kern="1200" dirty="0">
                        <a:solidFill>
                          <a:schemeClr val="tx1"/>
                        </a:solidFill>
                        <a:effectLst/>
                        <a:latin typeface="Segoe UI Light" panose="020B0502040204020203" pitchFamily="34" charset="0"/>
                        <a:ea typeface="Calibri" panose="020F0502020204030204" pitchFamily="34" charset="0"/>
                        <a:cs typeface="+mn-cs"/>
                      </a:endParaRPr>
                    </a:p>
                  </a:txBody>
                  <a:tcPr marL="51435" marR="51435" marT="0" marB="0">
                    <a:lnL>
                      <a:noFill/>
                    </a:lnL>
                    <a:lnR>
                      <a:noFill/>
                    </a:lnR>
                    <a:lnT>
                      <a:noFill/>
                    </a:lnT>
                    <a:lnB>
                      <a:noFill/>
                    </a:lnB>
                    <a:solidFill>
                      <a:schemeClr val="bg1"/>
                    </a:solidFill>
                  </a:tcPr>
                </a:tc>
                <a:tc>
                  <a:txBody>
                    <a:bodyPr/>
                    <a:lstStyle/>
                    <a:p>
                      <a:pPr marL="0" marR="0">
                        <a:lnSpc>
                          <a:spcPts val="1575"/>
                        </a:lnSpc>
                        <a:spcBef>
                          <a:spcPts val="0"/>
                        </a:spcBef>
                        <a:spcAft>
                          <a:spcPts val="0"/>
                        </a:spcAft>
                      </a:pPr>
                      <a:r>
                        <a:rPr lang="en-US" sz="1200" b="0" kern="1200" dirty="0">
                          <a:solidFill>
                            <a:schemeClr val="tx1"/>
                          </a:solidFill>
                          <a:effectLst/>
                          <a:latin typeface="Segoe UI Light" panose="020B0502040204020203" pitchFamily="34" charset="0"/>
                          <a:ea typeface="Calibri" panose="020F0502020204030204" pitchFamily="34" charset="0"/>
                          <a:cs typeface="+mn-cs"/>
                        </a:rPr>
                        <a:t>N/A</a:t>
                      </a:r>
                    </a:p>
                  </a:txBody>
                  <a:tcPr marL="51435" marR="51435" marT="0" marB="0">
                    <a:lnL>
                      <a:noFill/>
                    </a:lnL>
                    <a:lnR>
                      <a:noFill/>
                    </a:lnR>
                    <a:lnT>
                      <a:noFill/>
                    </a:lnT>
                    <a:lnB>
                      <a:noFill/>
                    </a:lnB>
                    <a:solidFill>
                      <a:schemeClr val="bg1"/>
                    </a:solidFill>
                  </a:tcPr>
                </a:tc>
                <a:tc>
                  <a:txBody>
                    <a:bodyPr/>
                    <a:lstStyle/>
                    <a:p>
                      <a:pPr marL="0" marR="0">
                        <a:lnSpc>
                          <a:spcPts val="1575"/>
                        </a:lnSpc>
                        <a:spcBef>
                          <a:spcPts val="0"/>
                        </a:spcBef>
                        <a:spcAft>
                          <a:spcPts val="0"/>
                        </a:spcAft>
                      </a:pPr>
                      <a:r>
                        <a:rPr lang="en-US" sz="1200" b="0" kern="1200" dirty="0">
                          <a:solidFill>
                            <a:schemeClr val="tx1"/>
                          </a:solidFill>
                          <a:effectLst/>
                          <a:latin typeface="Segoe UI Light" panose="020B0502040204020203" pitchFamily="34" charset="0"/>
                          <a:ea typeface="Calibri" panose="020F0502020204030204" pitchFamily="34" charset="0"/>
                          <a:cs typeface="+mn-cs"/>
                        </a:rPr>
                        <a:t>N/A</a:t>
                      </a:r>
                    </a:p>
                  </a:txBody>
                  <a:tcPr marL="51435" marR="51435" marT="0" marB="0">
                    <a:lnL>
                      <a:noFill/>
                    </a:lnL>
                    <a:lnR>
                      <a:noFill/>
                    </a:lnR>
                    <a:lnT>
                      <a:noFill/>
                    </a:lnT>
                    <a:lnB>
                      <a:noFill/>
                    </a:lnB>
                    <a:solidFill>
                      <a:schemeClr val="bg1"/>
                    </a:solidFill>
                  </a:tcPr>
                </a:tc>
                <a:tc>
                  <a:txBody>
                    <a:bodyPr/>
                    <a:lstStyle/>
                    <a:p>
                      <a:pPr marL="0" marR="0">
                        <a:lnSpc>
                          <a:spcPts val="1575"/>
                        </a:lnSpc>
                        <a:spcBef>
                          <a:spcPts val="0"/>
                        </a:spcBef>
                        <a:spcAft>
                          <a:spcPts val="0"/>
                        </a:spcAft>
                      </a:pPr>
                      <a:r>
                        <a:rPr lang="en-US" sz="1200" b="0" kern="1200" dirty="0">
                          <a:solidFill>
                            <a:schemeClr val="tx1"/>
                          </a:solidFill>
                          <a:effectLst/>
                          <a:latin typeface="Segoe UI Light" panose="020B0502040204020203" pitchFamily="34" charset="0"/>
                          <a:ea typeface="Calibri" panose="020F0502020204030204" pitchFamily="34" charset="0"/>
                          <a:cs typeface="+mn-cs"/>
                        </a:rPr>
                        <a:t>1-32</a:t>
                      </a:r>
                    </a:p>
                  </a:txBody>
                  <a:tcPr marL="51435" marR="51435" marT="0" marB="0">
                    <a:lnL>
                      <a:noFill/>
                    </a:lnL>
                    <a:lnR>
                      <a:noFill/>
                    </a:lnR>
                    <a:lnT>
                      <a:noFill/>
                    </a:lnT>
                    <a:lnB>
                      <a:noFill/>
                    </a:lnB>
                    <a:solidFill>
                      <a:schemeClr val="bg1"/>
                    </a:solidFill>
                  </a:tcPr>
                </a:tc>
                <a:tc>
                  <a:txBody>
                    <a:bodyPr/>
                    <a:lstStyle/>
                    <a:p>
                      <a:pPr marL="0" marR="0">
                        <a:lnSpc>
                          <a:spcPts val="1575"/>
                        </a:lnSpc>
                        <a:spcBef>
                          <a:spcPts val="0"/>
                        </a:spcBef>
                        <a:spcAft>
                          <a:spcPts val="0"/>
                        </a:spcAft>
                      </a:pPr>
                      <a:r>
                        <a:rPr lang="en-US" sz="1200" b="0" kern="1200" dirty="0">
                          <a:solidFill>
                            <a:schemeClr val="tx1"/>
                          </a:solidFill>
                          <a:effectLst/>
                          <a:latin typeface="Segoe UI Light" panose="020B0502040204020203" pitchFamily="34" charset="0"/>
                          <a:ea typeface="Calibri" panose="020F0502020204030204" pitchFamily="34" charset="0"/>
                          <a:cs typeface="+mn-cs"/>
                        </a:rPr>
                        <a:t>1-10</a:t>
                      </a:r>
                    </a:p>
                  </a:txBody>
                  <a:tcPr marL="51435" marR="51435" marT="0" marB="0">
                    <a:lnL>
                      <a:noFill/>
                    </a:lnL>
                    <a:lnR>
                      <a:noFill/>
                    </a:lnR>
                    <a:lnT>
                      <a:noFill/>
                    </a:lnT>
                    <a:lnB>
                      <a:noFill/>
                    </a:lnB>
                    <a:solidFill>
                      <a:schemeClr val="bg1"/>
                    </a:solidFill>
                  </a:tcPr>
                </a:tc>
                <a:extLst>
                  <a:ext uri="{0D108BD9-81ED-4DB2-BD59-A6C34878D82A}">
                    <a16:rowId xmlns:a16="http://schemas.microsoft.com/office/drawing/2014/main" val="3320744046"/>
                  </a:ext>
                </a:extLst>
              </a:tr>
              <a:tr h="307275">
                <a:tc>
                  <a:txBody>
                    <a:bodyPr/>
                    <a:lstStyle/>
                    <a:p>
                      <a:pPr marL="0" marR="0">
                        <a:lnSpc>
                          <a:spcPts val="1575"/>
                        </a:lnSpc>
                        <a:spcBef>
                          <a:spcPts val="0"/>
                        </a:spcBef>
                        <a:spcAft>
                          <a:spcPts val="0"/>
                        </a:spcAft>
                      </a:pPr>
                      <a:endParaRPr lang="en-US" sz="1200" b="0" dirty="0">
                        <a:effectLst/>
                        <a:latin typeface="Segoe UI" panose="020B0502040204020203" pitchFamily="34" charset="0"/>
                        <a:ea typeface="Calibri" panose="020F0502020204030204" pitchFamily="34" charset="0"/>
                      </a:endParaRPr>
                    </a:p>
                  </a:txBody>
                  <a:tcPr marL="41834" marR="41834" marT="41834" marB="41834">
                    <a:lnL>
                      <a:noFill/>
                    </a:lnL>
                    <a:lnR>
                      <a:noFill/>
                    </a:lnR>
                    <a:lnT>
                      <a:noFill/>
                    </a:lnT>
                    <a:lnB>
                      <a:noFill/>
                    </a:lnB>
                    <a:solidFill>
                      <a:schemeClr val="bg1"/>
                    </a:solidFill>
                  </a:tcPr>
                </a:tc>
                <a:tc>
                  <a:txBody>
                    <a:bodyPr/>
                    <a:lstStyle/>
                    <a:p>
                      <a:pPr marL="0" marR="0">
                        <a:lnSpc>
                          <a:spcPts val="1575"/>
                        </a:lnSpc>
                        <a:spcBef>
                          <a:spcPts val="0"/>
                        </a:spcBef>
                        <a:spcAft>
                          <a:spcPts val="0"/>
                        </a:spcAft>
                        <a:tabLst>
                          <a:tab pos="2040890" algn="l"/>
                        </a:tabLst>
                      </a:pPr>
                      <a:r>
                        <a:rPr lang="en-US" sz="1200" b="0" kern="1200" dirty="0">
                          <a:solidFill>
                            <a:schemeClr val="tx1"/>
                          </a:solidFill>
                          <a:effectLst/>
                          <a:latin typeface="Segoe UI Light" panose="020B0502040204020203" pitchFamily="34" charset="0"/>
                          <a:ea typeface="Calibri" panose="020F0502020204030204" pitchFamily="34" charset="0"/>
                          <a:cs typeface="+mn-cs"/>
                        </a:rPr>
                        <a:t>Max. databases per pool</a:t>
                      </a:r>
                    </a:p>
                  </a:txBody>
                  <a:tcPr marL="51435" marR="51435" marT="0" marB="0">
                    <a:lnL>
                      <a:noFill/>
                    </a:lnL>
                    <a:lnR>
                      <a:noFill/>
                    </a:lnR>
                    <a:lnT>
                      <a:noFill/>
                    </a:lnT>
                    <a:lnB>
                      <a:noFill/>
                    </a:lnB>
                    <a:solidFill>
                      <a:schemeClr val="bg1"/>
                    </a:solidFill>
                  </a:tcPr>
                </a:tc>
                <a:tc>
                  <a:txBody>
                    <a:bodyPr/>
                    <a:lstStyle/>
                    <a:p>
                      <a:pPr marL="0" marR="0">
                        <a:lnSpc>
                          <a:spcPts val="1575"/>
                        </a:lnSpc>
                        <a:spcBef>
                          <a:spcPts val="0"/>
                        </a:spcBef>
                        <a:spcAft>
                          <a:spcPts val="0"/>
                        </a:spcAft>
                      </a:pPr>
                      <a:r>
                        <a:rPr lang="en-US" sz="1200" b="0" kern="1200" dirty="0">
                          <a:solidFill>
                            <a:schemeClr val="tx1"/>
                          </a:solidFill>
                          <a:effectLst/>
                          <a:latin typeface="Segoe UI Light" panose="020B0502040204020203" pitchFamily="34" charset="0"/>
                          <a:ea typeface="Calibri" panose="020F0502020204030204" pitchFamily="34" charset="0"/>
                          <a:cs typeface="+mn-cs"/>
                        </a:rPr>
                        <a:t>10-500</a:t>
                      </a:r>
                    </a:p>
                  </a:txBody>
                  <a:tcPr marL="51435" marR="51435" marT="0" marB="0">
                    <a:lnL>
                      <a:noFill/>
                    </a:lnL>
                    <a:lnR>
                      <a:noFill/>
                    </a:lnR>
                    <a:lnT>
                      <a:noFill/>
                    </a:lnT>
                    <a:lnB>
                      <a:noFill/>
                    </a:lnB>
                    <a:solidFill>
                      <a:schemeClr val="bg1"/>
                    </a:solidFill>
                  </a:tcPr>
                </a:tc>
                <a:tc>
                  <a:txBody>
                    <a:bodyPr/>
                    <a:lstStyle/>
                    <a:p>
                      <a:pPr marL="0" marR="0">
                        <a:lnSpc>
                          <a:spcPts val="1575"/>
                        </a:lnSpc>
                        <a:spcBef>
                          <a:spcPts val="0"/>
                        </a:spcBef>
                        <a:spcAft>
                          <a:spcPts val="0"/>
                        </a:spcAft>
                      </a:pPr>
                      <a:r>
                        <a:rPr lang="en-US" sz="1200" b="0" kern="1200" dirty="0">
                          <a:solidFill>
                            <a:schemeClr val="tx1"/>
                          </a:solidFill>
                          <a:effectLst/>
                          <a:latin typeface="Segoe UI Light" panose="020B0502040204020203" pitchFamily="34" charset="0"/>
                          <a:ea typeface="Calibri" panose="020F0502020204030204" pitchFamily="34" charset="0"/>
                          <a:cs typeface="+mn-cs"/>
                        </a:rPr>
                        <a:t>100-500</a:t>
                      </a:r>
                    </a:p>
                  </a:txBody>
                  <a:tcPr marL="51435" marR="51435" marT="0" marB="0">
                    <a:lnL>
                      <a:noFill/>
                    </a:lnL>
                    <a:lnR>
                      <a:noFill/>
                    </a:lnR>
                    <a:lnT>
                      <a:noFill/>
                    </a:lnT>
                    <a:lnB>
                      <a:noFill/>
                    </a:lnB>
                    <a:solidFill>
                      <a:schemeClr val="bg1"/>
                    </a:solidFill>
                  </a:tcPr>
                </a:tc>
                <a:tc>
                  <a:txBody>
                    <a:bodyPr/>
                    <a:lstStyle/>
                    <a:p>
                      <a:pPr marL="0" marR="0">
                        <a:lnSpc>
                          <a:spcPts val="1575"/>
                        </a:lnSpc>
                        <a:spcBef>
                          <a:spcPts val="0"/>
                        </a:spcBef>
                        <a:spcAft>
                          <a:spcPts val="0"/>
                        </a:spcAft>
                      </a:pPr>
                      <a:r>
                        <a:rPr lang="en-US" sz="1200" b="0" kern="1200" dirty="0">
                          <a:solidFill>
                            <a:schemeClr val="tx1"/>
                          </a:solidFill>
                          <a:effectLst/>
                          <a:latin typeface="Segoe UI Light" panose="020B0502040204020203" pitchFamily="34" charset="0"/>
                          <a:ea typeface="Calibri" panose="020F0502020204030204" pitchFamily="34" charset="0"/>
                          <a:cs typeface="+mn-cs"/>
                        </a:rPr>
                        <a:t>50-100</a:t>
                      </a:r>
                    </a:p>
                  </a:txBody>
                  <a:tcPr marL="51435" marR="51435" marT="0" marB="0">
                    <a:lnL>
                      <a:noFill/>
                    </a:lnL>
                    <a:lnR>
                      <a:noFill/>
                    </a:lnR>
                    <a:lnT>
                      <a:noFill/>
                    </a:lnT>
                    <a:lnB>
                      <a:noFill/>
                    </a:lnB>
                    <a:solidFill>
                      <a:schemeClr val="bg1"/>
                    </a:solidFill>
                  </a:tcPr>
                </a:tc>
                <a:tc>
                  <a:txBody>
                    <a:bodyPr/>
                    <a:lstStyle/>
                    <a:p>
                      <a:pPr marL="0" marR="0">
                        <a:lnSpc>
                          <a:spcPts val="1575"/>
                        </a:lnSpc>
                        <a:spcBef>
                          <a:spcPts val="0"/>
                        </a:spcBef>
                        <a:spcAft>
                          <a:spcPts val="0"/>
                        </a:spcAft>
                      </a:pPr>
                      <a:r>
                        <a:rPr lang="en-US" sz="1200" b="0" kern="1200" dirty="0">
                          <a:solidFill>
                            <a:schemeClr val="tx1"/>
                          </a:solidFill>
                          <a:effectLst/>
                          <a:latin typeface="Segoe UI Light" panose="020B0502040204020203" pitchFamily="34" charset="0"/>
                          <a:ea typeface="Calibri" panose="020F0502020204030204" pitchFamily="34" charset="0"/>
                          <a:cs typeface="+mn-cs"/>
                        </a:rPr>
                        <a:t>50-100</a:t>
                      </a:r>
                    </a:p>
                  </a:txBody>
                  <a:tcPr marL="51435" marR="51435" marT="0" marB="0">
                    <a:lnL>
                      <a:noFill/>
                    </a:lnL>
                    <a:lnR>
                      <a:noFill/>
                    </a:lnR>
                    <a:lnT>
                      <a:noFill/>
                    </a:lnT>
                    <a:lnB>
                      <a:noFill/>
                    </a:lnB>
                    <a:solidFill>
                      <a:schemeClr val="bg1"/>
                    </a:solidFill>
                  </a:tcPr>
                </a:tc>
                <a:extLst>
                  <a:ext uri="{0D108BD9-81ED-4DB2-BD59-A6C34878D82A}">
                    <a16:rowId xmlns:a16="http://schemas.microsoft.com/office/drawing/2014/main" val="10004"/>
                  </a:ext>
                </a:extLst>
              </a:tr>
              <a:tr h="540867">
                <a:tc>
                  <a:txBody>
                    <a:bodyPr/>
                    <a:lstStyle/>
                    <a:p>
                      <a:pPr marL="0" marR="0">
                        <a:lnSpc>
                          <a:spcPts val="1575"/>
                        </a:lnSpc>
                        <a:spcBef>
                          <a:spcPts val="0"/>
                        </a:spcBef>
                        <a:spcAft>
                          <a:spcPts val="0"/>
                        </a:spcAft>
                      </a:pPr>
                      <a:endParaRPr lang="en-US" sz="1200" b="0" dirty="0">
                        <a:effectLst/>
                        <a:latin typeface="Segoe UI" panose="020B0502040204020203" pitchFamily="34" charset="0"/>
                        <a:ea typeface="Calibri" panose="020F0502020204030204" pitchFamily="34" charset="0"/>
                      </a:endParaRPr>
                    </a:p>
                  </a:txBody>
                  <a:tcPr marL="41834" marR="41834" marT="41834" marB="41834">
                    <a:lnL>
                      <a:noFill/>
                    </a:lnL>
                    <a:lnR>
                      <a:noFill/>
                    </a:lnR>
                    <a:lnT>
                      <a:noFill/>
                    </a:lnT>
                    <a:lnB>
                      <a:noFill/>
                    </a:lnB>
                    <a:solidFill>
                      <a:schemeClr val="bg1"/>
                    </a:solidFill>
                  </a:tcPr>
                </a:tc>
                <a:tc>
                  <a:txBody>
                    <a:bodyPr/>
                    <a:lstStyle/>
                    <a:p>
                      <a:pPr marL="0" marR="0">
                        <a:lnSpc>
                          <a:spcPts val="1575"/>
                        </a:lnSpc>
                        <a:spcBef>
                          <a:spcPts val="0"/>
                        </a:spcBef>
                        <a:spcAft>
                          <a:spcPts val="0"/>
                        </a:spcAft>
                        <a:tabLst>
                          <a:tab pos="1358900" algn="l"/>
                        </a:tabLst>
                      </a:pPr>
                      <a:r>
                        <a:rPr lang="en-US" sz="1200" b="0" dirty="0">
                          <a:effectLst/>
                          <a:latin typeface="Segoe UI Light" panose="020B0502040204020203" pitchFamily="34" charset="0"/>
                          <a:ea typeface="Calibri" panose="020F0502020204030204" pitchFamily="34" charset="0"/>
                        </a:rPr>
                        <a:t>Elastic database DTUs (</a:t>
                      </a:r>
                      <a:r>
                        <a:rPr lang="en-US" sz="1200" b="0" dirty="0" err="1">
                          <a:effectLst/>
                          <a:latin typeface="Segoe UI Light" panose="020B0502040204020203" pitchFamily="34" charset="0"/>
                          <a:ea typeface="Calibri" panose="020F0502020204030204" pitchFamily="34" charset="0"/>
                        </a:rPr>
                        <a:t>eDTU</a:t>
                      </a:r>
                      <a:r>
                        <a:rPr lang="en-US" sz="1200" b="0" baseline="0" dirty="0">
                          <a:effectLst/>
                          <a:latin typeface="Segoe UI Light" panose="020B0502040204020203" pitchFamily="34" charset="0"/>
                          <a:ea typeface="Calibri" panose="020F0502020204030204" pitchFamily="34" charset="0"/>
                        </a:rPr>
                        <a:t>)</a:t>
                      </a:r>
                    </a:p>
                  </a:txBody>
                  <a:tcPr marL="41834" marR="41834" marT="41834" marB="41834">
                    <a:lnL>
                      <a:noFill/>
                    </a:lnL>
                    <a:lnR>
                      <a:noFill/>
                    </a:lnR>
                    <a:lnT>
                      <a:noFill/>
                    </a:lnT>
                    <a:lnB>
                      <a:noFill/>
                    </a:lnB>
                    <a:solidFill>
                      <a:schemeClr val="bg1"/>
                    </a:solidFill>
                  </a:tcPr>
                </a:tc>
                <a:tc>
                  <a:txBody>
                    <a:bodyPr/>
                    <a:lstStyle/>
                    <a:p>
                      <a:pPr marL="0" marR="0">
                        <a:lnSpc>
                          <a:spcPts val="1575"/>
                        </a:lnSpc>
                        <a:spcBef>
                          <a:spcPts val="0"/>
                        </a:spcBef>
                        <a:spcAft>
                          <a:spcPts val="0"/>
                        </a:spcAft>
                      </a:pPr>
                      <a:r>
                        <a:rPr lang="en-US" sz="1200" b="0" dirty="0">
                          <a:effectLst/>
                          <a:latin typeface="Segoe UI Light" panose="020B0502040204020203" pitchFamily="34" charset="0"/>
                          <a:ea typeface="Calibri" panose="020F0502020204030204" pitchFamily="34" charset="0"/>
                        </a:rPr>
                        <a:t>~$1.5 / eDTU per month</a:t>
                      </a:r>
                      <a:endParaRPr lang="en-US" sz="1200" b="0" dirty="0">
                        <a:effectLst/>
                        <a:latin typeface="Segoe UI" panose="020B0502040204020203" pitchFamily="34" charset="0"/>
                        <a:ea typeface="Calibri" panose="020F0502020204030204" pitchFamily="34" charset="0"/>
                      </a:endParaRPr>
                    </a:p>
                  </a:txBody>
                  <a:tcPr marL="41834" marR="41834" marT="41834" marB="41834" anchor="ctr">
                    <a:lnL>
                      <a:noFill/>
                    </a:lnL>
                    <a:lnR>
                      <a:noFill/>
                    </a:lnR>
                    <a:lnT>
                      <a:noFill/>
                    </a:lnT>
                    <a:lnB>
                      <a:noFill/>
                    </a:lnB>
                    <a:solidFill>
                      <a:schemeClr val="bg1"/>
                    </a:solidFill>
                  </a:tcPr>
                </a:tc>
                <a:tc>
                  <a:txBody>
                    <a:bodyPr/>
                    <a:lstStyle/>
                    <a:p>
                      <a:pPr marL="0" marR="0">
                        <a:lnSpc>
                          <a:spcPts val="1575"/>
                        </a:lnSpc>
                        <a:spcBef>
                          <a:spcPts val="0"/>
                        </a:spcBef>
                        <a:spcAft>
                          <a:spcPts val="0"/>
                        </a:spcAft>
                      </a:pPr>
                      <a:r>
                        <a:rPr lang="en-US" sz="1200" b="0" dirty="0">
                          <a:effectLst/>
                          <a:latin typeface="Segoe UI Light" panose="020B0502040204020203" pitchFamily="34" charset="0"/>
                          <a:ea typeface="Calibri" panose="020F0502020204030204" pitchFamily="34" charset="0"/>
                        </a:rPr>
                        <a:t>~$2.25 / </a:t>
                      </a:r>
                      <a:r>
                        <a:rPr lang="en-US" sz="1200" b="0" dirty="0" err="1">
                          <a:effectLst/>
                          <a:latin typeface="Segoe UI Light" panose="020B0502040204020203" pitchFamily="34" charset="0"/>
                          <a:ea typeface="Calibri" panose="020F0502020204030204" pitchFamily="34" charset="0"/>
                        </a:rPr>
                        <a:t>eDTU</a:t>
                      </a:r>
                      <a:r>
                        <a:rPr lang="en-US" sz="1200" b="0" dirty="0">
                          <a:effectLst/>
                          <a:latin typeface="Segoe UI Light" panose="020B0502040204020203" pitchFamily="34" charset="0"/>
                          <a:ea typeface="Calibri" panose="020F0502020204030204" pitchFamily="34" charset="0"/>
                        </a:rPr>
                        <a:t> per month</a:t>
                      </a:r>
                      <a:r>
                        <a:rPr lang="en-US" sz="1200" b="0" baseline="0" dirty="0">
                          <a:effectLst/>
                          <a:latin typeface="Segoe UI Light" panose="020B0502040204020203" pitchFamily="34" charset="0"/>
                          <a:ea typeface="Calibri" panose="020F0502020204030204" pitchFamily="34" charset="0"/>
                        </a:rPr>
                        <a:t> </a:t>
                      </a:r>
                      <a:endParaRPr lang="en-US" sz="1200" b="0" dirty="0">
                        <a:effectLst/>
                        <a:latin typeface="Segoe UI" panose="020B0502040204020203" pitchFamily="34" charset="0"/>
                        <a:ea typeface="Calibri" panose="020F0502020204030204" pitchFamily="34" charset="0"/>
                      </a:endParaRPr>
                    </a:p>
                  </a:txBody>
                  <a:tcPr marL="41834" marR="41834" marT="41834" marB="41834" anchor="ctr">
                    <a:lnL>
                      <a:noFill/>
                    </a:lnL>
                    <a:lnR>
                      <a:noFill/>
                    </a:lnR>
                    <a:lnT>
                      <a:noFill/>
                    </a:lnT>
                    <a:lnB>
                      <a:noFill/>
                    </a:lnB>
                    <a:solidFill>
                      <a:schemeClr val="bg1"/>
                    </a:solidFill>
                  </a:tcPr>
                </a:tc>
                <a:tc>
                  <a:txBody>
                    <a:bodyPr/>
                    <a:lstStyle/>
                    <a:p>
                      <a:pPr marL="0" marR="0" lvl="0" indent="0" algn="l" defTabSz="914367" rtl="0" eaLnBrk="1" fontAlgn="auto" latinLnBrk="0" hangingPunct="1">
                        <a:lnSpc>
                          <a:spcPts val="1575"/>
                        </a:lnSpc>
                        <a:spcBef>
                          <a:spcPts val="0"/>
                        </a:spcBef>
                        <a:spcAft>
                          <a:spcPts val="0"/>
                        </a:spcAft>
                        <a:buClrTx/>
                        <a:buSzTx/>
                        <a:buFontTx/>
                        <a:buNone/>
                        <a:tabLst/>
                        <a:defRPr/>
                      </a:pPr>
                      <a:r>
                        <a:rPr lang="en-US" sz="1200" b="0" dirty="0">
                          <a:effectLst/>
                          <a:latin typeface="Segoe UI Light" panose="020B0502040204020203" pitchFamily="34" charset="0"/>
                          <a:ea typeface="Calibri" panose="020F0502020204030204" pitchFamily="34" charset="0"/>
                        </a:rPr>
                        <a:t>~$5.58 / </a:t>
                      </a:r>
                      <a:r>
                        <a:rPr lang="en-US" sz="1200" b="0" dirty="0" err="1">
                          <a:effectLst/>
                          <a:latin typeface="Segoe UI Light" panose="020B0502040204020203" pitchFamily="34" charset="0"/>
                          <a:ea typeface="Calibri" panose="020F0502020204030204" pitchFamily="34" charset="0"/>
                        </a:rPr>
                        <a:t>eDTU</a:t>
                      </a:r>
                      <a:r>
                        <a:rPr lang="en-US" sz="1200" b="0" dirty="0">
                          <a:effectLst/>
                          <a:latin typeface="Segoe UI Light" panose="020B0502040204020203" pitchFamily="34" charset="0"/>
                          <a:ea typeface="Calibri" panose="020F0502020204030204" pitchFamily="34" charset="0"/>
                        </a:rPr>
                        <a:t> per month</a:t>
                      </a:r>
                      <a:endParaRPr lang="en-US" sz="1200" b="0" dirty="0">
                        <a:effectLst/>
                        <a:latin typeface="Segoe UI" panose="020B0502040204020203" pitchFamily="34" charset="0"/>
                        <a:ea typeface="Calibri" panose="020F0502020204030204" pitchFamily="34" charset="0"/>
                      </a:endParaRPr>
                    </a:p>
                  </a:txBody>
                  <a:tcPr marL="41834" marR="41834" marT="41834" marB="41834" anchor="ctr">
                    <a:lnL>
                      <a:noFill/>
                    </a:lnL>
                    <a:lnR>
                      <a:noFill/>
                    </a:lnR>
                    <a:lnT>
                      <a:noFill/>
                    </a:lnT>
                    <a:lnB>
                      <a:noFill/>
                    </a:lnB>
                    <a:solidFill>
                      <a:schemeClr val="bg1"/>
                    </a:solidFill>
                  </a:tcPr>
                </a:tc>
                <a:tc>
                  <a:txBody>
                    <a:bodyPr/>
                    <a:lstStyle/>
                    <a:p>
                      <a:pPr marL="0" marR="0" lvl="0" indent="0" algn="l" defTabSz="914367" rtl="0" eaLnBrk="1" fontAlgn="auto" latinLnBrk="0" hangingPunct="1">
                        <a:lnSpc>
                          <a:spcPts val="1575"/>
                        </a:lnSpc>
                        <a:spcBef>
                          <a:spcPts val="0"/>
                        </a:spcBef>
                        <a:spcAft>
                          <a:spcPts val="0"/>
                        </a:spcAft>
                        <a:buClrTx/>
                        <a:buSzTx/>
                        <a:buFontTx/>
                        <a:buNone/>
                        <a:tabLst/>
                        <a:defRPr/>
                      </a:pPr>
                      <a:r>
                        <a:rPr lang="en-US" sz="1200" b="0" dirty="0">
                          <a:effectLst/>
                          <a:latin typeface="Segoe UI Light" panose="020B0502040204020203" pitchFamily="34" charset="0"/>
                          <a:ea typeface="Calibri" panose="020F0502020204030204" pitchFamily="34" charset="0"/>
                        </a:rPr>
                        <a:t>~$1.40 / </a:t>
                      </a:r>
                      <a:r>
                        <a:rPr lang="en-US" sz="1200" b="0" dirty="0" err="1">
                          <a:effectLst/>
                          <a:latin typeface="Segoe UI Light" panose="020B0502040204020203" pitchFamily="34" charset="0"/>
                          <a:ea typeface="Calibri" panose="020F0502020204030204" pitchFamily="34" charset="0"/>
                        </a:rPr>
                        <a:t>eDTU</a:t>
                      </a:r>
                      <a:r>
                        <a:rPr lang="en-US" sz="1200" b="0" dirty="0">
                          <a:effectLst/>
                          <a:latin typeface="Segoe UI Light" panose="020B0502040204020203" pitchFamily="34" charset="0"/>
                          <a:ea typeface="Calibri" panose="020F0502020204030204" pitchFamily="34" charset="0"/>
                        </a:rPr>
                        <a:t> per month (preview pricing)</a:t>
                      </a:r>
                      <a:endParaRPr lang="en-US" sz="1200" b="0" dirty="0">
                        <a:effectLst/>
                        <a:latin typeface="Segoe UI" panose="020B0502040204020203" pitchFamily="34" charset="0"/>
                        <a:ea typeface="Calibri" panose="020F0502020204030204" pitchFamily="34" charset="0"/>
                      </a:endParaRPr>
                    </a:p>
                  </a:txBody>
                  <a:tcPr marL="41834" marR="41834" marT="41834" marB="41834" anchor="ctr">
                    <a:lnL>
                      <a:noFill/>
                    </a:lnL>
                    <a:lnR>
                      <a:noFill/>
                    </a:lnR>
                    <a:lnT>
                      <a:noFill/>
                    </a:lnT>
                    <a:lnB>
                      <a:noFill/>
                    </a:lnB>
                    <a:solidFill>
                      <a:schemeClr val="bg1"/>
                    </a:solidFill>
                  </a:tcPr>
                </a:tc>
                <a:extLst>
                  <a:ext uri="{0D108BD9-81ED-4DB2-BD59-A6C34878D82A}">
                    <a16:rowId xmlns:a16="http://schemas.microsoft.com/office/drawing/2014/main" val="10005"/>
                  </a:ext>
                </a:extLst>
              </a:tr>
              <a:tr h="274320">
                <a:tc gridSpan="2">
                  <a:txBody>
                    <a:bodyPr/>
                    <a:lstStyle/>
                    <a:p>
                      <a:pPr marL="0" marR="0">
                        <a:lnSpc>
                          <a:spcPts val="1575"/>
                        </a:lnSpc>
                        <a:spcBef>
                          <a:spcPts val="0"/>
                        </a:spcBef>
                        <a:spcAft>
                          <a:spcPts val="0"/>
                        </a:spcAft>
                      </a:pPr>
                      <a:r>
                        <a:rPr lang="en-US" sz="1200" b="0" dirty="0">
                          <a:effectLst/>
                          <a:latin typeface="Segoe UI" panose="020B0502040204020203" pitchFamily="34" charset="0"/>
                          <a:ea typeface="Calibri" panose="020F0502020204030204" pitchFamily="34" charset="0"/>
                        </a:rPr>
                        <a:t>Elastic Databases </a:t>
                      </a:r>
                    </a:p>
                  </a:txBody>
                  <a:tcPr marL="41834" marR="41834" marT="41834" marB="41834">
                    <a:lnL>
                      <a:noFill/>
                    </a:lnL>
                    <a:lnR>
                      <a:noFill/>
                    </a:lnR>
                    <a:lnT>
                      <a:noFill/>
                    </a:lnT>
                    <a:lnB>
                      <a:noFill/>
                    </a:lnB>
                    <a:solidFill>
                      <a:schemeClr val="bg1"/>
                    </a:solidFill>
                  </a:tcPr>
                </a:tc>
                <a:tc hMerge="1">
                  <a:txBody>
                    <a:bodyPr/>
                    <a:lstStyle/>
                    <a:p>
                      <a:endParaRPr lang="en-NZ"/>
                    </a:p>
                  </a:txBody>
                  <a:tcPr/>
                </a:tc>
                <a:tc>
                  <a:txBody>
                    <a:bodyPr/>
                    <a:lstStyle/>
                    <a:p>
                      <a:pPr marL="0" marR="0">
                        <a:lnSpc>
                          <a:spcPts val="1575"/>
                        </a:lnSpc>
                        <a:spcBef>
                          <a:spcPts val="0"/>
                        </a:spcBef>
                        <a:spcAft>
                          <a:spcPts val="0"/>
                        </a:spcAft>
                      </a:pPr>
                      <a:endParaRPr lang="en-US" sz="1200" dirty="0">
                        <a:effectLst/>
                        <a:latin typeface="Segoe UI" panose="020B0502040204020203" pitchFamily="34" charset="0"/>
                        <a:ea typeface="Calibri" panose="020F0502020204030204" pitchFamily="34" charset="0"/>
                      </a:endParaRPr>
                    </a:p>
                  </a:txBody>
                  <a:tcPr marL="41834" marR="41834" marT="41834" marB="41834" anchor="ctr">
                    <a:lnL>
                      <a:noFill/>
                    </a:lnL>
                    <a:lnR>
                      <a:noFill/>
                    </a:lnR>
                    <a:lnT>
                      <a:noFill/>
                    </a:lnT>
                    <a:lnB>
                      <a:noFill/>
                    </a:lnB>
                    <a:solidFill>
                      <a:schemeClr val="bg1"/>
                    </a:solidFill>
                  </a:tcPr>
                </a:tc>
                <a:tc>
                  <a:txBody>
                    <a:bodyPr/>
                    <a:lstStyle/>
                    <a:p>
                      <a:pPr marL="0" marR="0">
                        <a:lnSpc>
                          <a:spcPts val="1575"/>
                        </a:lnSpc>
                        <a:spcBef>
                          <a:spcPts val="0"/>
                        </a:spcBef>
                        <a:spcAft>
                          <a:spcPts val="0"/>
                        </a:spcAft>
                      </a:pPr>
                      <a:endParaRPr lang="en-US" sz="1200" dirty="0">
                        <a:effectLst/>
                        <a:latin typeface="Segoe UI" panose="020B0502040204020203" pitchFamily="34" charset="0"/>
                        <a:ea typeface="Calibri" panose="020F0502020204030204" pitchFamily="34" charset="0"/>
                      </a:endParaRPr>
                    </a:p>
                  </a:txBody>
                  <a:tcPr marL="41834" marR="41834" marT="41834" marB="41834" anchor="ctr">
                    <a:lnL>
                      <a:noFill/>
                    </a:lnL>
                    <a:lnR>
                      <a:noFill/>
                    </a:lnR>
                    <a:lnT>
                      <a:noFill/>
                    </a:lnT>
                    <a:lnB>
                      <a:noFill/>
                    </a:lnB>
                    <a:solidFill>
                      <a:schemeClr val="bg1"/>
                    </a:solidFill>
                  </a:tcPr>
                </a:tc>
                <a:tc>
                  <a:txBody>
                    <a:bodyPr/>
                    <a:lstStyle/>
                    <a:p>
                      <a:pPr marL="0" marR="0">
                        <a:lnSpc>
                          <a:spcPts val="1575"/>
                        </a:lnSpc>
                        <a:spcBef>
                          <a:spcPts val="0"/>
                        </a:spcBef>
                        <a:spcAft>
                          <a:spcPts val="0"/>
                        </a:spcAft>
                      </a:pPr>
                      <a:endParaRPr lang="en-US" sz="1200" dirty="0">
                        <a:effectLst/>
                        <a:latin typeface="Segoe UI" panose="020B0502040204020203" pitchFamily="34" charset="0"/>
                        <a:ea typeface="Calibri" panose="020F0502020204030204" pitchFamily="34" charset="0"/>
                      </a:endParaRPr>
                    </a:p>
                  </a:txBody>
                  <a:tcPr marL="41834" marR="41834" marT="41834" marB="41834" anchor="ctr">
                    <a:lnL>
                      <a:noFill/>
                    </a:lnL>
                    <a:lnR>
                      <a:noFill/>
                    </a:lnR>
                    <a:lnT>
                      <a:noFill/>
                    </a:lnT>
                    <a:lnB>
                      <a:noFill/>
                    </a:lnB>
                    <a:solidFill>
                      <a:schemeClr val="bg1"/>
                    </a:solidFill>
                  </a:tcPr>
                </a:tc>
                <a:tc>
                  <a:txBody>
                    <a:bodyPr/>
                    <a:lstStyle/>
                    <a:p>
                      <a:pPr marL="0" marR="0">
                        <a:lnSpc>
                          <a:spcPts val="1575"/>
                        </a:lnSpc>
                        <a:spcBef>
                          <a:spcPts val="0"/>
                        </a:spcBef>
                        <a:spcAft>
                          <a:spcPts val="0"/>
                        </a:spcAft>
                      </a:pPr>
                      <a:endParaRPr lang="en-US" sz="1200" dirty="0">
                        <a:effectLst/>
                        <a:latin typeface="Segoe UI" panose="020B0502040204020203" pitchFamily="34" charset="0"/>
                        <a:ea typeface="Calibri" panose="020F0502020204030204" pitchFamily="34" charset="0"/>
                      </a:endParaRPr>
                    </a:p>
                  </a:txBody>
                  <a:tcPr marL="41834" marR="41834" marT="41834" marB="41834" anchor="ctr">
                    <a:lnL>
                      <a:noFill/>
                    </a:lnL>
                    <a:lnR>
                      <a:noFill/>
                    </a:lnR>
                    <a:lnT>
                      <a:noFill/>
                    </a:lnT>
                    <a:lnB>
                      <a:noFill/>
                    </a:lnB>
                    <a:solidFill>
                      <a:schemeClr val="bg1"/>
                    </a:solidFill>
                  </a:tcPr>
                </a:tc>
                <a:extLst>
                  <a:ext uri="{0D108BD9-81ED-4DB2-BD59-A6C34878D82A}">
                    <a16:rowId xmlns:a16="http://schemas.microsoft.com/office/drawing/2014/main" val="10006"/>
                  </a:ext>
                </a:extLst>
              </a:tr>
              <a:tr h="308610">
                <a:tc>
                  <a:txBody>
                    <a:bodyPr/>
                    <a:lstStyle/>
                    <a:p>
                      <a:pPr marL="0" marR="0">
                        <a:lnSpc>
                          <a:spcPts val="1575"/>
                        </a:lnSpc>
                        <a:spcBef>
                          <a:spcPts val="0"/>
                        </a:spcBef>
                        <a:spcAft>
                          <a:spcPts val="0"/>
                        </a:spcAft>
                      </a:pPr>
                      <a:endParaRPr lang="en-US" sz="1200" b="0" dirty="0">
                        <a:effectLst/>
                        <a:latin typeface="Segoe UI" panose="020B0502040204020203" pitchFamily="34" charset="0"/>
                        <a:ea typeface="Calibri" panose="020F0502020204030204" pitchFamily="34" charset="0"/>
                      </a:endParaRPr>
                    </a:p>
                  </a:txBody>
                  <a:tcPr marL="41834" marR="41834" marT="41834" marB="41834">
                    <a:lnL>
                      <a:noFill/>
                    </a:lnL>
                    <a:lnR>
                      <a:noFill/>
                    </a:lnR>
                    <a:lnT>
                      <a:noFill/>
                    </a:lnT>
                    <a:lnB>
                      <a:noFill/>
                    </a:lnB>
                    <a:solidFill>
                      <a:schemeClr val="bg1"/>
                    </a:solidFill>
                  </a:tcPr>
                </a:tc>
                <a:tc>
                  <a:txBody>
                    <a:bodyPr/>
                    <a:lstStyle/>
                    <a:p>
                      <a:pPr marL="0" marR="0">
                        <a:lnSpc>
                          <a:spcPts val="1575"/>
                        </a:lnSpc>
                        <a:spcBef>
                          <a:spcPts val="0"/>
                        </a:spcBef>
                        <a:spcAft>
                          <a:spcPts val="0"/>
                        </a:spcAft>
                      </a:pPr>
                      <a:r>
                        <a:rPr lang="en-US" sz="1200" b="0" kern="1200" dirty="0">
                          <a:solidFill>
                            <a:schemeClr val="tx1"/>
                          </a:solidFill>
                          <a:effectLst/>
                          <a:latin typeface="Segoe UI Light" panose="020B0502040204020203" pitchFamily="34" charset="0"/>
                          <a:ea typeface="Calibri" panose="020F0502020204030204" pitchFamily="34" charset="0"/>
                          <a:cs typeface="+mn-cs"/>
                        </a:rPr>
                        <a:t>eDTU max per database </a:t>
                      </a:r>
                    </a:p>
                  </a:txBody>
                  <a:tcPr marL="51435" marR="51435" marT="0" marB="0">
                    <a:lnL>
                      <a:noFill/>
                    </a:lnL>
                    <a:lnR>
                      <a:noFill/>
                    </a:lnR>
                    <a:lnT>
                      <a:noFill/>
                    </a:lnT>
                    <a:lnB>
                      <a:noFill/>
                    </a:lnB>
                    <a:solidFill>
                      <a:schemeClr val="bg1"/>
                    </a:solidFill>
                  </a:tcPr>
                </a:tc>
                <a:tc>
                  <a:txBody>
                    <a:bodyPr/>
                    <a:lstStyle/>
                    <a:p>
                      <a:pPr marL="0" marR="0">
                        <a:lnSpc>
                          <a:spcPts val="1575"/>
                        </a:lnSpc>
                        <a:spcBef>
                          <a:spcPts val="0"/>
                        </a:spcBef>
                        <a:spcAft>
                          <a:spcPts val="0"/>
                        </a:spcAft>
                      </a:pPr>
                      <a:r>
                        <a:rPr lang="en-US" sz="1200" b="0" kern="1200" dirty="0">
                          <a:solidFill>
                            <a:schemeClr val="tx1"/>
                          </a:solidFill>
                          <a:effectLst/>
                          <a:latin typeface="Segoe UI Light" panose="020B0502040204020203" pitchFamily="34" charset="0"/>
                          <a:ea typeface="Calibri" panose="020F0502020204030204" pitchFamily="34" charset="0"/>
                          <a:cs typeface="+mn-cs"/>
                        </a:rPr>
                        <a:t>5</a:t>
                      </a:r>
                    </a:p>
                  </a:txBody>
                  <a:tcPr marL="51435" marR="51435" marT="0" marB="0">
                    <a:lnL>
                      <a:noFill/>
                    </a:lnL>
                    <a:lnR>
                      <a:noFill/>
                    </a:lnR>
                    <a:lnT>
                      <a:noFill/>
                    </a:lnT>
                    <a:lnB>
                      <a:noFill/>
                    </a:lnB>
                    <a:solidFill>
                      <a:schemeClr val="bg1"/>
                    </a:solidFill>
                  </a:tcPr>
                </a:tc>
                <a:tc>
                  <a:txBody>
                    <a:bodyPr/>
                    <a:lstStyle/>
                    <a:p>
                      <a:pPr marL="0" marR="0">
                        <a:lnSpc>
                          <a:spcPts val="1575"/>
                        </a:lnSpc>
                        <a:spcBef>
                          <a:spcPts val="0"/>
                        </a:spcBef>
                        <a:spcAft>
                          <a:spcPts val="0"/>
                        </a:spcAft>
                      </a:pPr>
                      <a:r>
                        <a:rPr lang="en-US" sz="1200" b="0" kern="1200" dirty="0">
                          <a:solidFill>
                            <a:schemeClr val="tx1"/>
                          </a:solidFill>
                          <a:effectLst/>
                          <a:latin typeface="Segoe UI Light" panose="020B0502040204020203" pitchFamily="34" charset="0"/>
                          <a:ea typeface="Calibri" panose="020F0502020204030204" pitchFamily="34" charset="0"/>
                          <a:cs typeface="+mn-cs"/>
                        </a:rPr>
                        <a:t>50-100</a:t>
                      </a:r>
                    </a:p>
                  </a:txBody>
                  <a:tcPr marL="51435" marR="51435" marT="0" marB="0">
                    <a:lnL>
                      <a:noFill/>
                    </a:lnL>
                    <a:lnR>
                      <a:noFill/>
                    </a:lnR>
                    <a:lnT>
                      <a:noFill/>
                    </a:lnT>
                    <a:lnB>
                      <a:noFill/>
                    </a:lnB>
                    <a:solidFill>
                      <a:schemeClr val="bg1"/>
                    </a:solidFill>
                  </a:tcPr>
                </a:tc>
                <a:tc>
                  <a:txBody>
                    <a:bodyPr/>
                    <a:lstStyle/>
                    <a:p>
                      <a:pPr marL="0" marR="0">
                        <a:lnSpc>
                          <a:spcPts val="1575"/>
                        </a:lnSpc>
                        <a:spcBef>
                          <a:spcPts val="0"/>
                        </a:spcBef>
                        <a:spcAft>
                          <a:spcPts val="0"/>
                        </a:spcAft>
                      </a:pPr>
                      <a:r>
                        <a:rPr lang="en-US" sz="1200" b="0" kern="1200" dirty="0">
                          <a:solidFill>
                            <a:schemeClr val="tx1"/>
                          </a:solidFill>
                          <a:effectLst/>
                          <a:latin typeface="Segoe UI Light" panose="020B0502040204020203" pitchFamily="34" charset="0"/>
                          <a:ea typeface="Calibri" panose="020F0502020204030204" pitchFamily="34" charset="0"/>
                          <a:cs typeface="+mn-cs"/>
                        </a:rPr>
                        <a:t>125-4000</a:t>
                      </a:r>
                    </a:p>
                  </a:txBody>
                  <a:tcPr marL="51435" marR="51435" marT="0" marB="0">
                    <a:lnL>
                      <a:noFill/>
                    </a:lnL>
                    <a:lnR>
                      <a:noFill/>
                    </a:lnR>
                    <a:lnT>
                      <a:noFill/>
                    </a:lnT>
                    <a:lnB>
                      <a:noFill/>
                    </a:lnB>
                    <a:solidFill>
                      <a:schemeClr val="bg1"/>
                    </a:solidFill>
                  </a:tcPr>
                </a:tc>
                <a:tc>
                  <a:txBody>
                    <a:bodyPr/>
                    <a:lstStyle/>
                    <a:p>
                      <a:pPr marL="0" marR="0">
                        <a:lnSpc>
                          <a:spcPts val="1575"/>
                        </a:lnSpc>
                        <a:spcBef>
                          <a:spcPts val="0"/>
                        </a:spcBef>
                        <a:spcAft>
                          <a:spcPts val="0"/>
                        </a:spcAft>
                      </a:pPr>
                      <a:r>
                        <a:rPr lang="en-US" sz="1200" b="0" kern="1200" dirty="0">
                          <a:solidFill>
                            <a:schemeClr val="tx1"/>
                          </a:solidFill>
                          <a:effectLst/>
                          <a:latin typeface="Segoe UI Light" panose="020B0502040204020203" pitchFamily="34" charset="0"/>
                          <a:ea typeface="Calibri" panose="020F0502020204030204" pitchFamily="34" charset="0"/>
                          <a:cs typeface="+mn-cs"/>
                        </a:rPr>
                        <a:t>125-1000</a:t>
                      </a:r>
                    </a:p>
                  </a:txBody>
                  <a:tcPr marL="51435" marR="51435" marT="0" marB="0">
                    <a:lnL>
                      <a:noFill/>
                    </a:lnL>
                    <a:lnR>
                      <a:noFill/>
                    </a:lnR>
                    <a:lnT>
                      <a:noFill/>
                    </a:lnT>
                    <a:lnB>
                      <a:noFill/>
                    </a:lnB>
                    <a:solidFill>
                      <a:schemeClr val="bg1"/>
                    </a:solidFill>
                  </a:tcPr>
                </a:tc>
                <a:extLst>
                  <a:ext uri="{0D108BD9-81ED-4DB2-BD59-A6C34878D82A}">
                    <a16:rowId xmlns:a16="http://schemas.microsoft.com/office/drawing/2014/main" val="10007"/>
                  </a:ext>
                </a:extLst>
              </a:tr>
              <a:tr h="308610">
                <a:tc>
                  <a:txBody>
                    <a:bodyPr/>
                    <a:lstStyle/>
                    <a:p>
                      <a:pPr marL="0" marR="0">
                        <a:lnSpc>
                          <a:spcPts val="1575"/>
                        </a:lnSpc>
                        <a:spcBef>
                          <a:spcPts val="0"/>
                        </a:spcBef>
                        <a:spcAft>
                          <a:spcPts val="0"/>
                        </a:spcAft>
                      </a:pPr>
                      <a:endParaRPr lang="en-US" sz="1200" b="0" dirty="0">
                        <a:effectLst/>
                        <a:latin typeface="Segoe UI" panose="020B0502040204020203" pitchFamily="34" charset="0"/>
                        <a:ea typeface="Calibri" panose="020F0502020204030204" pitchFamily="34" charset="0"/>
                      </a:endParaRPr>
                    </a:p>
                  </a:txBody>
                  <a:tcPr marL="41834" marR="41834" marT="41834" marB="41834">
                    <a:lnL>
                      <a:noFill/>
                    </a:lnL>
                    <a:lnR>
                      <a:noFill/>
                    </a:lnR>
                    <a:lnT>
                      <a:noFill/>
                    </a:lnT>
                    <a:lnB>
                      <a:noFill/>
                    </a:lnB>
                    <a:solidFill>
                      <a:schemeClr val="bg1"/>
                    </a:solidFill>
                  </a:tcPr>
                </a:tc>
                <a:tc>
                  <a:txBody>
                    <a:bodyPr/>
                    <a:lstStyle/>
                    <a:p>
                      <a:pPr marL="0" marR="0">
                        <a:lnSpc>
                          <a:spcPts val="1575"/>
                        </a:lnSpc>
                        <a:spcBef>
                          <a:spcPts val="0"/>
                        </a:spcBef>
                        <a:spcAft>
                          <a:spcPts val="0"/>
                        </a:spcAft>
                      </a:pPr>
                      <a:r>
                        <a:rPr lang="en-US" sz="1200" b="0" kern="1200" dirty="0">
                          <a:solidFill>
                            <a:schemeClr val="tx1"/>
                          </a:solidFill>
                          <a:effectLst/>
                          <a:latin typeface="Segoe UI Light" panose="020B0502040204020203" pitchFamily="34" charset="0"/>
                          <a:ea typeface="Calibri" panose="020F0502020204030204" pitchFamily="34" charset="0"/>
                          <a:cs typeface="+mn-cs"/>
                        </a:rPr>
                        <a:t>Storage max per database</a:t>
                      </a:r>
                    </a:p>
                  </a:txBody>
                  <a:tcPr marL="51435" marR="51435" marT="0" marB="0">
                    <a:lnL>
                      <a:noFill/>
                    </a:lnL>
                    <a:lnR>
                      <a:noFill/>
                    </a:lnR>
                    <a:lnT>
                      <a:noFill/>
                    </a:lnT>
                    <a:lnB>
                      <a:noFill/>
                    </a:lnB>
                    <a:solidFill>
                      <a:schemeClr val="bg1"/>
                    </a:solidFill>
                  </a:tcPr>
                </a:tc>
                <a:tc>
                  <a:txBody>
                    <a:bodyPr/>
                    <a:lstStyle/>
                    <a:p>
                      <a:pPr marL="0" marR="0">
                        <a:lnSpc>
                          <a:spcPts val="1575"/>
                        </a:lnSpc>
                        <a:spcBef>
                          <a:spcPts val="0"/>
                        </a:spcBef>
                        <a:spcAft>
                          <a:spcPts val="0"/>
                        </a:spcAft>
                      </a:pPr>
                      <a:r>
                        <a:rPr lang="en-US" sz="1200" b="0" kern="1200" dirty="0">
                          <a:solidFill>
                            <a:schemeClr val="tx1"/>
                          </a:solidFill>
                          <a:effectLst/>
                          <a:latin typeface="Segoe UI Light" panose="020B0502040204020203" pitchFamily="34" charset="0"/>
                          <a:ea typeface="Calibri" panose="020F0502020204030204" pitchFamily="34" charset="0"/>
                          <a:cs typeface="+mn-cs"/>
                        </a:rPr>
                        <a:t>Up to 250 GB</a:t>
                      </a:r>
                    </a:p>
                  </a:txBody>
                  <a:tcPr marL="51435" marR="51435" marT="0" marB="0">
                    <a:lnL>
                      <a:noFill/>
                    </a:lnL>
                    <a:lnR>
                      <a:noFill/>
                    </a:lnR>
                    <a:lnT>
                      <a:noFill/>
                    </a:lnT>
                    <a:lnB>
                      <a:noFill/>
                    </a:lnB>
                    <a:solidFill>
                      <a:schemeClr val="bg1"/>
                    </a:solidFill>
                  </a:tcPr>
                </a:tc>
                <a:tc>
                  <a:txBody>
                    <a:bodyPr/>
                    <a:lstStyle/>
                    <a:p>
                      <a:pPr marL="0" marR="0">
                        <a:lnSpc>
                          <a:spcPts val="1575"/>
                        </a:lnSpc>
                        <a:spcBef>
                          <a:spcPts val="0"/>
                        </a:spcBef>
                        <a:spcAft>
                          <a:spcPts val="0"/>
                        </a:spcAft>
                      </a:pPr>
                      <a:endParaRPr lang="en-US" sz="1200" b="0" kern="1200" dirty="0">
                        <a:solidFill>
                          <a:schemeClr val="tx1"/>
                        </a:solidFill>
                        <a:effectLst/>
                        <a:latin typeface="Segoe UI Light" panose="020B0502040204020203" pitchFamily="34" charset="0"/>
                        <a:ea typeface="Calibri" panose="020F0502020204030204" pitchFamily="34" charset="0"/>
                        <a:cs typeface="+mn-cs"/>
                      </a:endParaRPr>
                    </a:p>
                  </a:txBody>
                  <a:tcPr marL="51435" marR="51435" marT="0" marB="0">
                    <a:lnL>
                      <a:noFill/>
                    </a:lnL>
                    <a:lnR>
                      <a:noFill/>
                    </a:lnR>
                    <a:lnT>
                      <a:noFill/>
                    </a:lnT>
                    <a:lnB>
                      <a:noFill/>
                    </a:lnB>
                    <a:solidFill>
                      <a:schemeClr val="bg1"/>
                    </a:solidFill>
                  </a:tcPr>
                </a:tc>
                <a:tc>
                  <a:txBody>
                    <a:bodyPr/>
                    <a:lstStyle/>
                    <a:p>
                      <a:pPr marL="0" marR="0">
                        <a:lnSpc>
                          <a:spcPts val="1575"/>
                        </a:lnSpc>
                        <a:spcBef>
                          <a:spcPts val="0"/>
                        </a:spcBef>
                        <a:spcAft>
                          <a:spcPts val="0"/>
                        </a:spcAft>
                      </a:pPr>
                      <a:endParaRPr lang="en-US" sz="1200" b="0" kern="1200" dirty="0">
                        <a:solidFill>
                          <a:schemeClr val="tx1"/>
                        </a:solidFill>
                        <a:effectLst/>
                        <a:latin typeface="Segoe UI Light" panose="020B0502040204020203" pitchFamily="34" charset="0"/>
                        <a:ea typeface="Calibri" panose="020F0502020204030204" pitchFamily="34" charset="0"/>
                        <a:cs typeface="+mn-cs"/>
                      </a:endParaRPr>
                    </a:p>
                  </a:txBody>
                  <a:tcPr marL="51435" marR="51435" marT="0" marB="0">
                    <a:lnL>
                      <a:noFill/>
                    </a:lnL>
                    <a:lnR>
                      <a:noFill/>
                    </a:lnR>
                    <a:lnT>
                      <a:noFill/>
                    </a:lnT>
                    <a:lnB>
                      <a:noFill/>
                    </a:lnB>
                    <a:solidFill>
                      <a:schemeClr val="bg1"/>
                    </a:solidFill>
                  </a:tcPr>
                </a:tc>
                <a:tc>
                  <a:txBody>
                    <a:bodyPr/>
                    <a:lstStyle/>
                    <a:p>
                      <a:pPr marL="0" marR="0">
                        <a:lnSpc>
                          <a:spcPts val="1575"/>
                        </a:lnSpc>
                        <a:spcBef>
                          <a:spcPts val="0"/>
                        </a:spcBef>
                        <a:spcAft>
                          <a:spcPts val="0"/>
                        </a:spcAft>
                      </a:pPr>
                      <a:endParaRPr lang="en-US" sz="1200" b="0" kern="1200" dirty="0">
                        <a:solidFill>
                          <a:schemeClr val="tx1"/>
                        </a:solidFill>
                        <a:effectLst/>
                        <a:latin typeface="Segoe UI Light" panose="020B0502040204020203" pitchFamily="34" charset="0"/>
                        <a:ea typeface="Calibri" panose="020F0502020204030204" pitchFamily="34" charset="0"/>
                        <a:cs typeface="+mn-cs"/>
                      </a:endParaRPr>
                    </a:p>
                  </a:txBody>
                  <a:tcPr marL="51435" marR="51435" marT="0" marB="0">
                    <a:lnL>
                      <a:noFill/>
                    </a:lnL>
                    <a:lnR>
                      <a:noFill/>
                    </a:lnR>
                    <a:lnT>
                      <a:noFill/>
                    </a:lnT>
                    <a:lnB>
                      <a:noFill/>
                    </a:lnB>
                    <a:solidFill>
                      <a:schemeClr val="bg1"/>
                    </a:solidFill>
                  </a:tcPr>
                </a:tc>
                <a:extLst>
                  <a:ext uri="{0D108BD9-81ED-4DB2-BD59-A6C34878D82A}">
                    <a16:rowId xmlns:a16="http://schemas.microsoft.com/office/drawing/2014/main" val="10008"/>
                  </a:ext>
                </a:extLst>
              </a:tr>
              <a:tr h="236067">
                <a:tc>
                  <a:txBody>
                    <a:bodyPr/>
                    <a:lstStyle/>
                    <a:p>
                      <a:pPr marL="0" marR="0">
                        <a:lnSpc>
                          <a:spcPts val="1575"/>
                        </a:lnSpc>
                        <a:spcBef>
                          <a:spcPts val="0"/>
                        </a:spcBef>
                        <a:spcAft>
                          <a:spcPts val="0"/>
                        </a:spcAft>
                      </a:pPr>
                      <a:endParaRPr lang="en-US" sz="1200" b="1" dirty="0">
                        <a:effectLst/>
                        <a:latin typeface="Segoe UI" panose="020B0502040204020203" pitchFamily="34" charset="0"/>
                        <a:ea typeface="Calibri" panose="020F0502020204030204" pitchFamily="34" charset="0"/>
                      </a:endParaRPr>
                    </a:p>
                  </a:txBody>
                  <a:tcPr marL="41834" marR="41834" marT="41834" marB="41834">
                    <a:lnL>
                      <a:noFill/>
                    </a:lnL>
                    <a:lnR>
                      <a:noFill/>
                    </a:lnR>
                    <a:lnT>
                      <a:noFill/>
                    </a:lnT>
                    <a:lnB>
                      <a:noFill/>
                    </a:lnB>
                    <a:solidFill>
                      <a:srgbClr val="FFFFFF"/>
                    </a:solidFill>
                  </a:tcPr>
                </a:tc>
                <a:tc>
                  <a:txBody>
                    <a:bodyPr/>
                    <a:lstStyle/>
                    <a:p>
                      <a:pPr marL="0" marR="0">
                        <a:lnSpc>
                          <a:spcPts val="1575"/>
                        </a:lnSpc>
                        <a:spcBef>
                          <a:spcPts val="0"/>
                        </a:spcBef>
                        <a:spcAft>
                          <a:spcPts val="0"/>
                        </a:spcAft>
                      </a:pPr>
                      <a:endParaRPr lang="en-US" sz="1200" b="1" dirty="0">
                        <a:effectLst/>
                        <a:latin typeface="Segoe UI" panose="020B0502040204020203" pitchFamily="34" charset="0"/>
                        <a:ea typeface="Calibri" panose="020F0502020204030204" pitchFamily="34" charset="0"/>
                      </a:endParaRPr>
                    </a:p>
                  </a:txBody>
                  <a:tcPr marL="41834" marR="41834" marT="41834" marB="41834">
                    <a:lnL>
                      <a:noFill/>
                    </a:lnL>
                    <a:lnR>
                      <a:noFill/>
                    </a:lnR>
                    <a:lnT>
                      <a:noFill/>
                    </a:lnT>
                    <a:lnB>
                      <a:noFill/>
                    </a:lnB>
                    <a:solidFill>
                      <a:srgbClr val="FFFFFF"/>
                    </a:solidFill>
                  </a:tcPr>
                </a:tc>
                <a:tc>
                  <a:txBody>
                    <a:bodyPr/>
                    <a:lstStyle/>
                    <a:p>
                      <a:pPr marL="0" marR="0">
                        <a:lnSpc>
                          <a:spcPts val="1575"/>
                        </a:lnSpc>
                        <a:spcBef>
                          <a:spcPts val="0"/>
                        </a:spcBef>
                        <a:spcAft>
                          <a:spcPts val="0"/>
                        </a:spcAft>
                      </a:pPr>
                      <a:endParaRPr lang="en-US" sz="1200" b="0" dirty="0">
                        <a:effectLst/>
                        <a:latin typeface="Segoe UI" panose="020B0502040204020203" pitchFamily="34" charset="0"/>
                        <a:ea typeface="Calibri" panose="020F0502020204030204" pitchFamily="34" charset="0"/>
                      </a:endParaRPr>
                    </a:p>
                  </a:txBody>
                  <a:tcPr marL="41834" marR="41834" marT="41834" marB="41834" anchor="ctr">
                    <a:lnL>
                      <a:noFill/>
                    </a:lnL>
                    <a:lnR>
                      <a:noFill/>
                    </a:lnR>
                    <a:lnT>
                      <a:noFill/>
                    </a:lnT>
                    <a:lnB>
                      <a:noFill/>
                    </a:lnB>
                    <a:solidFill>
                      <a:srgbClr val="FFFFFF"/>
                    </a:solidFill>
                  </a:tcPr>
                </a:tc>
                <a:tc>
                  <a:txBody>
                    <a:bodyPr/>
                    <a:lstStyle/>
                    <a:p>
                      <a:pPr marL="0" marR="0">
                        <a:lnSpc>
                          <a:spcPts val="1575"/>
                        </a:lnSpc>
                        <a:spcBef>
                          <a:spcPts val="0"/>
                        </a:spcBef>
                        <a:spcAft>
                          <a:spcPts val="0"/>
                        </a:spcAft>
                      </a:pPr>
                      <a:endParaRPr lang="en-US" sz="1200" b="0" dirty="0">
                        <a:effectLst/>
                        <a:latin typeface="Segoe UI" panose="020B0502040204020203" pitchFamily="34" charset="0"/>
                        <a:ea typeface="Calibri" panose="020F0502020204030204" pitchFamily="34" charset="0"/>
                      </a:endParaRPr>
                    </a:p>
                  </a:txBody>
                  <a:tcPr marL="41834" marR="41834" marT="41834" marB="41834" anchor="ctr">
                    <a:lnL>
                      <a:noFill/>
                    </a:lnL>
                    <a:lnR>
                      <a:noFill/>
                    </a:lnR>
                    <a:lnT>
                      <a:noFill/>
                    </a:lnT>
                    <a:lnB>
                      <a:noFill/>
                    </a:lnB>
                    <a:solidFill>
                      <a:srgbClr val="FFFFFF"/>
                    </a:solidFill>
                  </a:tcPr>
                </a:tc>
                <a:tc>
                  <a:txBody>
                    <a:bodyPr/>
                    <a:lstStyle/>
                    <a:p>
                      <a:pPr marL="0" marR="0">
                        <a:lnSpc>
                          <a:spcPts val="1575"/>
                        </a:lnSpc>
                        <a:spcBef>
                          <a:spcPts val="0"/>
                        </a:spcBef>
                        <a:spcAft>
                          <a:spcPts val="0"/>
                        </a:spcAft>
                      </a:pPr>
                      <a:endParaRPr lang="en-US" sz="1200" b="0" dirty="0">
                        <a:effectLst/>
                        <a:latin typeface="Segoe UI" panose="020B0502040204020203" pitchFamily="34" charset="0"/>
                        <a:ea typeface="Calibri" panose="020F0502020204030204" pitchFamily="34" charset="0"/>
                      </a:endParaRPr>
                    </a:p>
                  </a:txBody>
                  <a:tcPr marL="41834" marR="41834" marT="41834" marB="41834" anchor="ctr">
                    <a:lnL>
                      <a:noFill/>
                    </a:lnL>
                    <a:lnR>
                      <a:noFill/>
                    </a:lnR>
                    <a:lnT>
                      <a:noFill/>
                    </a:lnT>
                    <a:lnB>
                      <a:noFill/>
                    </a:lnB>
                    <a:solidFill>
                      <a:srgbClr val="FFFFFF"/>
                    </a:solidFill>
                  </a:tcPr>
                </a:tc>
                <a:tc>
                  <a:txBody>
                    <a:bodyPr/>
                    <a:lstStyle/>
                    <a:p>
                      <a:pPr marL="0" marR="0">
                        <a:lnSpc>
                          <a:spcPts val="1575"/>
                        </a:lnSpc>
                        <a:spcBef>
                          <a:spcPts val="0"/>
                        </a:spcBef>
                        <a:spcAft>
                          <a:spcPts val="0"/>
                        </a:spcAft>
                      </a:pPr>
                      <a:endParaRPr lang="en-US" sz="1200" b="0" dirty="0">
                        <a:effectLst/>
                        <a:latin typeface="Segoe UI" panose="020B0502040204020203" pitchFamily="34" charset="0"/>
                        <a:ea typeface="Calibri" panose="020F0502020204030204" pitchFamily="34" charset="0"/>
                      </a:endParaRPr>
                    </a:p>
                  </a:txBody>
                  <a:tcPr marL="41834" marR="41834" marT="41834" marB="41834" anchor="ctr">
                    <a:lnL>
                      <a:noFill/>
                    </a:lnL>
                    <a:lnR>
                      <a:noFill/>
                    </a:lnR>
                    <a:lnT>
                      <a:noFill/>
                    </a:lnT>
                    <a:lnB>
                      <a:noFill/>
                    </a:lnB>
                    <a:solidFill>
                      <a:srgbClr val="FFFFFF"/>
                    </a:solidFill>
                  </a:tcPr>
                </a:tc>
                <a:extLst>
                  <a:ext uri="{0D108BD9-81ED-4DB2-BD59-A6C34878D82A}">
                    <a16:rowId xmlns:a16="http://schemas.microsoft.com/office/drawing/2014/main" val="10009"/>
                  </a:ext>
                </a:extLst>
              </a:tr>
            </a:tbl>
          </a:graphicData>
        </a:graphic>
      </p:graphicFrame>
      <p:pic>
        <p:nvPicPr>
          <p:cNvPr id="4" name="Picture 3">
            <a:extLst>
              <a:ext uri="{FF2B5EF4-FFF2-40B4-BE49-F238E27FC236}">
                <a16:creationId xmlns:a16="http://schemas.microsoft.com/office/drawing/2014/main" id="{ED2F5844-EA1B-4D84-AEAE-B2CFE76BB5F3}"/>
              </a:ext>
            </a:extLst>
          </p:cNvPr>
          <p:cNvPicPr>
            <a:picLocks noChangeAspect="1"/>
          </p:cNvPicPr>
          <p:nvPr/>
        </p:nvPicPr>
        <p:blipFill rotWithShape="1">
          <a:blip r:embed="rId2">
            <a:extLst>
              <a:ext uri="{28A0092B-C50C-407E-A947-70E740481C1C}">
                <a14:useLocalDpi xmlns:a14="http://schemas.microsoft.com/office/drawing/2010/main" val="0"/>
              </a:ext>
            </a:extLst>
          </a:blip>
          <a:srcRect l="2369" t="46506" r="88956" b="42219"/>
          <a:stretch/>
        </p:blipFill>
        <p:spPr>
          <a:xfrm>
            <a:off x="7800537" y="4514850"/>
            <a:ext cx="583573" cy="773234"/>
          </a:xfrm>
          <a:prstGeom prst="rect">
            <a:avLst/>
          </a:prstGeom>
        </p:spPr>
      </p:pic>
      <p:pic>
        <p:nvPicPr>
          <p:cNvPr id="5" name="Picture 4">
            <a:extLst>
              <a:ext uri="{FF2B5EF4-FFF2-40B4-BE49-F238E27FC236}">
                <a16:creationId xmlns:a16="http://schemas.microsoft.com/office/drawing/2014/main" id="{B4AD0223-969E-40A0-A1AC-63FB0A4D10FB}"/>
              </a:ext>
            </a:extLst>
          </p:cNvPr>
          <p:cNvPicPr>
            <a:picLocks noChangeAspect="1"/>
          </p:cNvPicPr>
          <p:nvPr/>
        </p:nvPicPr>
        <p:blipFill rotWithShape="1">
          <a:blip r:embed="rId2">
            <a:extLst>
              <a:ext uri="{28A0092B-C50C-407E-A947-70E740481C1C}">
                <a14:useLocalDpi xmlns:a14="http://schemas.microsoft.com/office/drawing/2010/main" val="0"/>
              </a:ext>
            </a:extLst>
          </a:blip>
          <a:srcRect l="2635" t="26729" r="85739" b="61745"/>
          <a:stretch/>
        </p:blipFill>
        <p:spPr>
          <a:xfrm>
            <a:off x="7644647" y="2638462"/>
            <a:ext cx="895350" cy="904875"/>
          </a:xfrm>
          <a:prstGeom prst="rect">
            <a:avLst/>
          </a:prstGeom>
        </p:spPr>
      </p:pic>
      <p:sp>
        <p:nvSpPr>
          <p:cNvPr id="6" name="Slide Number Placeholder 5">
            <a:extLst>
              <a:ext uri="{FF2B5EF4-FFF2-40B4-BE49-F238E27FC236}">
                <a16:creationId xmlns:a16="http://schemas.microsoft.com/office/drawing/2014/main" id="{91F91292-7D9D-41A4-B199-76A5E1A67D67}"/>
              </a:ext>
            </a:extLst>
          </p:cNvPr>
          <p:cNvSpPr>
            <a:spLocks noGrp="1"/>
          </p:cNvSpPr>
          <p:nvPr>
            <p:ph type="sldNum" sz="quarter" idx="10"/>
          </p:nvPr>
        </p:nvSpPr>
        <p:spPr/>
        <p:txBody>
          <a:bodyPr/>
          <a:lstStyle/>
          <a:p>
            <a:fld id="{4490B2FD-60A7-44BF-8130-23BE2AB42F4B}" type="slidenum">
              <a:rPr lang="en-IE" smtClean="0"/>
              <a:t>32</a:t>
            </a:fld>
            <a:endParaRPr lang="en-IE" dirty="0"/>
          </a:p>
        </p:txBody>
      </p:sp>
    </p:spTree>
    <p:extLst>
      <p:ext uri="{BB962C8B-B14F-4D97-AF65-F5344CB8AC3E}">
        <p14:creationId xmlns:p14="http://schemas.microsoft.com/office/powerpoint/2010/main" val="313346569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5020CE63-0222-4679-A313-A6947B320D08}"/>
              </a:ext>
            </a:extLst>
          </p:cNvPr>
          <p:cNvSpPr>
            <a:spLocks noGrp="1"/>
          </p:cNvSpPr>
          <p:nvPr>
            <p:ph type="title"/>
          </p:nvPr>
        </p:nvSpPr>
        <p:spPr/>
        <p:txBody>
          <a:bodyPr/>
          <a:lstStyle/>
          <a:p>
            <a:r>
              <a:rPr lang="en-US" dirty="0"/>
              <a:t>DEMO</a:t>
            </a:r>
            <a:endParaRPr lang="pl-PL" dirty="0"/>
          </a:p>
        </p:txBody>
      </p:sp>
      <p:sp>
        <p:nvSpPr>
          <p:cNvPr id="5" name="Symbol zastępczy tekstu 4">
            <a:extLst>
              <a:ext uri="{FF2B5EF4-FFF2-40B4-BE49-F238E27FC236}">
                <a16:creationId xmlns:a16="http://schemas.microsoft.com/office/drawing/2014/main" id="{30E54DBC-E9A5-4423-AE6A-4825355BEE4D}"/>
              </a:ext>
            </a:extLst>
          </p:cNvPr>
          <p:cNvSpPr>
            <a:spLocks noGrp="1"/>
          </p:cNvSpPr>
          <p:nvPr>
            <p:ph type="body" idx="1"/>
          </p:nvPr>
        </p:nvSpPr>
        <p:spPr/>
        <p:txBody>
          <a:bodyPr/>
          <a:lstStyle/>
          <a:p>
            <a:r>
              <a:rPr lang="en-US" dirty="0"/>
              <a:t>Elastic DB Pools</a:t>
            </a:r>
            <a:endParaRPr lang="pl-PL" dirty="0"/>
          </a:p>
        </p:txBody>
      </p:sp>
      <p:sp>
        <p:nvSpPr>
          <p:cNvPr id="2" name="Slide Number Placeholder 1">
            <a:extLst>
              <a:ext uri="{FF2B5EF4-FFF2-40B4-BE49-F238E27FC236}">
                <a16:creationId xmlns:a16="http://schemas.microsoft.com/office/drawing/2014/main" id="{64233D7B-F165-4426-AA9A-97DC0E339599}"/>
              </a:ext>
            </a:extLst>
          </p:cNvPr>
          <p:cNvSpPr>
            <a:spLocks noGrp="1"/>
          </p:cNvSpPr>
          <p:nvPr>
            <p:ph type="sldNum" sz="quarter" idx="10"/>
          </p:nvPr>
        </p:nvSpPr>
        <p:spPr/>
        <p:txBody>
          <a:bodyPr/>
          <a:lstStyle/>
          <a:p>
            <a:fld id="{4490B2FD-60A7-44BF-8130-23BE2AB42F4B}" type="slidenum">
              <a:rPr lang="en-IE" smtClean="0"/>
              <a:t>33</a:t>
            </a:fld>
            <a:endParaRPr lang="en-IE" dirty="0"/>
          </a:p>
        </p:txBody>
      </p:sp>
    </p:spTree>
    <p:extLst>
      <p:ext uri="{BB962C8B-B14F-4D97-AF65-F5344CB8AC3E}">
        <p14:creationId xmlns:p14="http://schemas.microsoft.com/office/powerpoint/2010/main" val="260133737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73B28-9FD0-43A3-8116-B62B2D6CFC5D}"/>
              </a:ext>
            </a:extLst>
          </p:cNvPr>
          <p:cNvSpPr>
            <a:spLocks noGrp="1"/>
          </p:cNvSpPr>
          <p:nvPr>
            <p:ph type="title"/>
          </p:nvPr>
        </p:nvSpPr>
        <p:spPr/>
        <p:txBody>
          <a:bodyPr/>
          <a:lstStyle/>
          <a:p>
            <a:r>
              <a:rPr lang="en-IE" dirty="0"/>
              <a:t>Point-in-time restore</a:t>
            </a:r>
          </a:p>
        </p:txBody>
      </p:sp>
      <p:sp>
        <p:nvSpPr>
          <p:cNvPr id="3" name="Content Placeholder 1">
            <a:extLst>
              <a:ext uri="{FF2B5EF4-FFF2-40B4-BE49-F238E27FC236}">
                <a16:creationId xmlns:a16="http://schemas.microsoft.com/office/drawing/2014/main" id="{E46AA84B-ACE1-40E1-8B79-55C8D0E0DCDC}"/>
              </a:ext>
            </a:extLst>
          </p:cNvPr>
          <p:cNvSpPr txBox="1">
            <a:spLocks/>
          </p:cNvSpPr>
          <p:nvPr/>
        </p:nvSpPr>
        <p:spPr>
          <a:xfrm>
            <a:off x="146043" y="1734920"/>
            <a:ext cx="3845692" cy="4012607"/>
          </a:xfrm>
          <a:prstGeom prst="rect">
            <a:avLst/>
          </a:prstGeom>
          <a:noFill/>
          <a:ln>
            <a:noFill/>
          </a:ln>
        </p:spPr>
        <p:style>
          <a:lnRef idx="0">
            <a:scrgbClr r="0" g="0" b="0"/>
          </a:lnRef>
          <a:fillRef idx="0">
            <a:scrgbClr r="0" g="0" b="0"/>
          </a:fillRef>
          <a:effectRef idx="0">
            <a:scrgbClr r="0" g="0" b="0"/>
          </a:effectRef>
          <a:fontRef idx="minor">
            <a:schemeClr val="accent5"/>
          </a:fontRef>
        </p:style>
        <p:txBody>
          <a:bodyPr lIns="182819" tIns="91411" rIns="182819" bIns="91411"/>
          <a:lstStyle>
            <a:lvl1pPr marL="342886" indent="-342886" algn="l" defTabSz="457181" rtl="0" eaLnBrk="1" latinLnBrk="0" hangingPunct="1">
              <a:spcBef>
                <a:spcPts val="1000"/>
              </a:spcBef>
              <a:buFont typeface="Arial"/>
              <a:buChar char="•"/>
              <a:defRPr sz="1800" kern="1200">
                <a:solidFill>
                  <a:srgbClr val="FFFFFF"/>
                </a:solidFill>
                <a:latin typeface="Segoe UI"/>
                <a:ea typeface="+mn-ea"/>
                <a:cs typeface="Segoe UI"/>
              </a:defRPr>
            </a:lvl1pPr>
            <a:lvl2pPr marL="742919" indent="-285738" algn="l" defTabSz="457181" rtl="0" eaLnBrk="1" latinLnBrk="0" hangingPunct="1">
              <a:spcBef>
                <a:spcPts val="1000"/>
              </a:spcBef>
              <a:buFont typeface="Arial"/>
              <a:buChar char="–"/>
              <a:defRPr sz="1600" kern="1200">
                <a:solidFill>
                  <a:srgbClr val="FFFFFF"/>
                </a:solidFill>
                <a:latin typeface="Segoe UI"/>
                <a:ea typeface="+mn-ea"/>
                <a:cs typeface="Segoe UI"/>
              </a:defRPr>
            </a:lvl2pPr>
            <a:lvl3pPr marL="1142952" indent="-228591" algn="l" defTabSz="457181" rtl="0" eaLnBrk="1" latinLnBrk="0" hangingPunct="1">
              <a:spcBef>
                <a:spcPts val="1000"/>
              </a:spcBef>
              <a:buFont typeface="Arial"/>
              <a:buChar char="•"/>
              <a:defRPr sz="1400" kern="1200">
                <a:solidFill>
                  <a:srgbClr val="FFFFFF"/>
                </a:solidFill>
                <a:latin typeface="Segoe UI"/>
                <a:ea typeface="+mn-ea"/>
                <a:cs typeface="Segoe UI"/>
              </a:defRPr>
            </a:lvl3pPr>
            <a:lvl4pPr marL="1600134" indent="-228591" algn="l" defTabSz="457181" rtl="0" eaLnBrk="1" latinLnBrk="0" hangingPunct="1">
              <a:spcBef>
                <a:spcPts val="1000"/>
              </a:spcBef>
              <a:buFont typeface="Arial"/>
              <a:buChar char="–"/>
              <a:defRPr sz="1200" kern="1200">
                <a:solidFill>
                  <a:srgbClr val="FFFFFF"/>
                </a:solidFill>
                <a:latin typeface="Segoe UI"/>
                <a:ea typeface="+mn-ea"/>
                <a:cs typeface="Segoe UI"/>
              </a:defRPr>
            </a:lvl4pPr>
            <a:lvl5pPr marL="2057314" indent="-228591" algn="l" defTabSz="457181" rtl="0" eaLnBrk="1" latinLnBrk="0" hangingPunct="1">
              <a:spcBef>
                <a:spcPts val="1000"/>
              </a:spcBef>
              <a:buFont typeface="Arial"/>
              <a:buChar char="»"/>
              <a:defRPr sz="1000" kern="1200">
                <a:solidFill>
                  <a:srgbClr val="FFFFFF"/>
                </a:solidFill>
                <a:latin typeface="Segoe UI"/>
                <a:ea typeface="+mn-ea"/>
                <a:cs typeface="Segoe UI"/>
              </a:defRPr>
            </a:lvl5pPr>
            <a:lvl6pPr marL="2514495" indent="-228591" algn="l" defTabSz="457181" rtl="0" eaLnBrk="1" latinLnBrk="0" hangingPunct="1">
              <a:spcBef>
                <a:spcPct val="20000"/>
              </a:spcBef>
              <a:buFont typeface="Arial"/>
              <a:buChar char="•"/>
              <a:defRPr sz="2000" kern="1200">
                <a:solidFill>
                  <a:schemeClr val="tx1"/>
                </a:solidFill>
                <a:latin typeface="+mn-lt"/>
                <a:ea typeface="+mn-ea"/>
                <a:cs typeface="+mn-cs"/>
              </a:defRPr>
            </a:lvl6pPr>
            <a:lvl7pPr marL="2971676" indent="-228591" algn="l" defTabSz="457181" rtl="0" eaLnBrk="1" latinLnBrk="0" hangingPunct="1">
              <a:spcBef>
                <a:spcPct val="20000"/>
              </a:spcBef>
              <a:buFont typeface="Arial"/>
              <a:buChar char="•"/>
              <a:defRPr sz="2000" kern="1200">
                <a:solidFill>
                  <a:schemeClr val="tx1"/>
                </a:solidFill>
                <a:latin typeface="+mn-lt"/>
                <a:ea typeface="+mn-ea"/>
                <a:cs typeface="+mn-cs"/>
              </a:defRPr>
            </a:lvl7pPr>
            <a:lvl8pPr marL="3428857" indent="-228591" algn="l" defTabSz="457181" rtl="0" eaLnBrk="1" latinLnBrk="0" hangingPunct="1">
              <a:spcBef>
                <a:spcPct val="20000"/>
              </a:spcBef>
              <a:buFont typeface="Arial"/>
              <a:buChar char="•"/>
              <a:defRPr sz="2000" kern="1200">
                <a:solidFill>
                  <a:schemeClr val="tx1"/>
                </a:solidFill>
                <a:latin typeface="+mn-lt"/>
                <a:ea typeface="+mn-ea"/>
                <a:cs typeface="+mn-cs"/>
              </a:defRPr>
            </a:lvl8pPr>
            <a:lvl9pPr marL="3886038" indent="-228591" algn="l" defTabSz="457181"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342886">
              <a:spcBef>
                <a:spcPts val="750"/>
              </a:spcBef>
              <a:buNone/>
              <a:defRPr/>
            </a:pPr>
            <a:r>
              <a:rPr lang="en-US" sz="1765" dirty="0">
                <a:solidFill>
                  <a:srgbClr val="0072C6"/>
                </a:solidFill>
                <a:latin typeface="Segoe UI Light" panose="020B0502040204020203" pitchFamily="34" charset="0"/>
                <a:cs typeface="Segoe UI Light" panose="020B0502040204020203" pitchFamily="34" charset="0"/>
              </a:rPr>
              <a:t>Automatic backup</a:t>
            </a:r>
          </a:p>
          <a:p>
            <a:pPr marL="0" indent="0" defTabSz="342886">
              <a:spcBef>
                <a:spcPts val="750"/>
              </a:spcBef>
              <a:buNone/>
              <a:defRPr/>
            </a:pPr>
            <a:r>
              <a:rPr lang="en-US" sz="1177" dirty="0">
                <a:solidFill>
                  <a:schemeClr val="tx1"/>
                </a:solidFill>
                <a:latin typeface="+mn-lt"/>
                <a:cs typeface="Segoe UI Light" panose="020B0502040204020203" pitchFamily="34" charset="0"/>
              </a:rPr>
              <a:t>Full backups weekly, different backup daily, </a:t>
            </a:r>
            <a:br>
              <a:rPr lang="en-US" sz="1177" dirty="0">
                <a:solidFill>
                  <a:schemeClr val="tx1"/>
                </a:solidFill>
                <a:latin typeface="+mn-lt"/>
                <a:cs typeface="Segoe UI Light" panose="020B0502040204020203" pitchFamily="34" charset="0"/>
              </a:rPr>
            </a:br>
            <a:r>
              <a:rPr lang="en-US" sz="1177" dirty="0">
                <a:solidFill>
                  <a:schemeClr val="tx1"/>
                </a:solidFill>
                <a:latin typeface="+mn-lt"/>
                <a:cs typeface="Segoe UI Light" panose="020B0502040204020203" pitchFamily="34" charset="0"/>
              </a:rPr>
              <a:t>log backups every 5 minutes </a:t>
            </a:r>
          </a:p>
          <a:p>
            <a:pPr marL="0" indent="0" defTabSz="342886">
              <a:spcBef>
                <a:spcPts val="750"/>
              </a:spcBef>
              <a:buNone/>
              <a:defRPr/>
            </a:pPr>
            <a:r>
              <a:rPr lang="en-US" sz="1177" dirty="0">
                <a:solidFill>
                  <a:schemeClr val="tx1"/>
                </a:solidFill>
                <a:latin typeface="+mn-lt"/>
                <a:cs typeface="Segoe UI Light" panose="020B0502040204020203" pitchFamily="34" charset="0"/>
              </a:rPr>
              <a:t>Daily and weekly backups automatically </a:t>
            </a:r>
            <a:br>
              <a:rPr lang="en-US" sz="1177" dirty="0">
                <a:solidFill>
                  <a:schemeClr val="tx1"/>
                </a:solidFill>
                <a:latin typeface="+mn-lt"/>
                <a:cs typeface="Segoe UI Light" panose="020B0502040204020203" pitchFamily="34" charset="0"/>
              </a:rPr>
            </a:br>
            <a:r>
              <a:rPr lang="en-US" sz="1177" dirty="0">
                <a:solidFill>
                  <a:schemeClr val="tx1"/>
                </a:solidFill>
                <a:latin typeface="+mn-lt"/>
                <a:cs typeface="Segoe UI Light" panose="020B0502040204020203" pitchFamily="34" charset="0"/>
              </a:rPr>
              <a:t>uploaded to geo-redundant Azure Storage</a:t>
            </a:r>
          </a:p>
          <a:p>
            <a:pPr marL="0" indent="0" defTabSz="342886">
              <a:spcBef>
                <a:spcPts val="750"/>
              </a:spcBef>
              <a:buNone/>
              <a:defRPr/>
            </a:pPr>
            <a:r>
              <a:rPr lang="en-US" sz="1765" dirty="0">
                <a:solidFill>
                  <a:srgbClr val="0072C6"/>
                </a:solidFill>
                <a:latin typeface="Segoe UI Light" panose="020B0502040204020203" pitchFamily="34" charset="0"/>
                <a:cs typeface="Segoe UI Light" panose="020B0502040204020203" pitchFamily="34" charset="0"/>
              </a:rPr>
              <a:t>Self-service restore</a:t>
            </a:r>
          </a:p>
          <a:p>
            <a:pPr marL="0" indent="0" defTabSz="342886">
              <a:spcBef>
                <a:spcPts val="750"/>
              </a:spcBef>
              <a:buNone/>
              <a:defRPr/>
            </a:pPr>
            <a:r>
              <a:rPr lang="en-US" sz="1177" dirty="0">
                <a:solidFill>
                  <a:schemeClr val="tx1"/>
                </a:solidFill>
                <a:latin typeface="+mn-lt"/>
                <a:cs typeface="Segoe UI Light" panose="020B0502040204020203" pitchFamily="34" charset="0"/>
              </a:rPr>
              <a:t>Point-in-time up to a second granularity</a:t>
            </a:r>
          </a:p>
          <a:p>
            <a:pPr marL="0" indent="0" defTabSz="342886">
              <a:spcBef>
                <a:spcPts val="750"/>
              </a:spcBef>
              <a:buNone/>
              <a:defRPr/>
            </a:pPr>
            <a:r>
              <a:rPr lang="en-US" sz="1177" dirty="0">
                <a:solidFill>
                  <a:schemeClr val="tx1"/>
                </a:solidFill>
                <a:latin typeface="+mn-lt"/>
                <a:cs typeface="Segoe UI Light" panose="020B0502040204020203" pitchFamily="34" charset="0"/>
              </a:rPr>
              <a:t>REST API, PowerShell, or Portal</a:t>
            </a:r>
          </a:p>
          <a:p>
            <a:pPr marL="0" indent="0" defTabSz="342886">
              <a:spcBef>
                <a:spcPts val="750"/>
              </a:spcBef>
              <a:buNone/>
              <a:defRPr/>
            </a:pPr>
            <a:r>
              <a:rPr lang="en-US" sz="1177" dirty="0">
                <a:solidFill>
                  <a:schemeClr val="tx1"/>
                </a:solidFill>
                <a:latin typeface="+mn-lt"/>
                <a:cs typeface="Segoe UI Light" panose="020B0502040204020203" pitchFamily="34" charset="0"/>
              </a:rPr>
              <a:t>Creates a new database in the same logical server</a:t>
            </a:r>
            <a:endParaRPr lang="en-US" sz="1324" dirty="0">
              <a:solidFill>
                <a:schemeClr val="tx1"/>
              </a:solidFill>
              <a:latin typeface="+mn-lt"/>
              <a:cs typeface="Segoe UI Light" panose="020B0502040204020203" pitchFamily="34" charset="0"/>
            </a:endParaRPr>
          </a:p>
          <a:p>
            <a:pPr marL="0" indent="0" defTabSz="342886">
              <a:spcBef>
                <a:spcPts val="750"/>
              </a:spcBef>
              <a:buNone/>
              <a:defRPr/>
            </a:pPr>
            <a:r>
              <a:rPr lang="en-US" sz="1765" dirty="0">
                <a:solidFill>
                  <a:srgbClr val="0072C6"/>
                </a:solidFill>
                <a:latin typeface="Segoe UI Light" panose="020B0502040204020203" pitchFamily="34" charset="0"/>
                <a:cs typeface="Segoe UI Light" panose="020B0502040204020203" pitchFamily="34" charset="0"/>
              </a:rPr>
              <a:t>Tiered retention policy</a:t>
            </a:r>
          </a:p>
          <a:p>
            <a:pPr marL="0" indent="0" defTabSz="342886">
              <a:spcBef>
                <a:spcPts val="750"/>
              </a:spcBef>
              <a:buNone/>
              <a:defRPr/>
            </a:pPr>
            <a:r>
              <a:rPr lang="en-US" sz="1177" dirty="0">
                <a:solidFill>
                  <a:schemeClr val="tx1"/>
                </a:solidFill>
                <a:latin typeface="+mn-lt"/>
                <a:cs typeface="Segoe UI Light" panose="020B0502040204020203" pitchFamily="34" charset="0"/>
              </a:rPr>
              <a:t>Basic - 7 days </a:t>
            </a:r>
            <a:br>
              <a:rPr lang="en-US" sz="1177" dirty="0">
                <a:solidFill>
                  <a:schemeClr val="tx1"/>
                </a:solidFill>
                <a:latin typeface="+mn-lt"/>
                <a:cs typeface="Segoe UI Light" panose="020B0502040204020203" pitchFamily="34" charset="0"/>
              </a:rPr>
            </a:br>
            <a:r>
              <a:rPr lang="en-US" sz="1177" dirty="0">
                <a:solidFill>
                  <a:schemeClr val="tx1"/>
                </a:solidFill>
                <a:latin typeface="+mn-lt"/>
                <a:cs typeface="Segoe UI Light" panose="020B0502040204020203" pitchFamily="34" charset="0"/>
              </a:rPr>
              <a:t>Standard - 35 days </a:t>
            </a:r>
            <a:br>
              <a:rPr lang="en-US" sz="1177" dirty="0">
                <a:solidFill>
                  <a:schemeClr val="tx1"/>
                </a:solidFill>
                <a:latin typeface="+mn-lt"/>
                <a:cs typeface="Segoe UI Light" panose="020B0502040204020203" pitchFamily="34" charset="0"/>
              </a:rPr>
            </a:br>
            <a:r>
              <a:rPr lang="en-US" sz="1177" dirty="0">
                <a:solidFill>
                  <a:schemeClr val="tx1"/>
                </a:solidFill>
                <a:latin typeface="+mn-lt"/>
                <a:cs typeface="Segoe UI Light" panose="020B0502040204020203" pitchFamily="34" charset="0"/>
              </a:rPr>
              <a:t>Premium, Premium RS - 35 days</a:t>
            </a:r>
          </a:p>
          <a:p>
            <a:pPr marL="0" indent="0" defTabSz="342886">
              <a:spcBef>
                <a:spcPts val="750"/>
              </a:spcBef>
              <a:buNone/>
              <a:defRPr/>
            </a:pPr>
            <a:r>
              <a:rPr lang="en-US" sz="1177" dirty="0">
                <a:solidFill>
                  <a:schemeClr val="tx1"/>
                </a:solidFill>
                <a:latin typeface="+mn-lt"/>
                <a:cs typeface="Segoe UI Light" panose="020B0502040204020203" pitchFamily="34" charset="0"/>
              </a:rPr>
              <a:t>No additional cost to retain backups</a:t>
            </a:r>
            <a:endParaRPr lang="en-US" sz="1324" dirty="0">
              <a:solidFill>
                <a:schemeClr val="tx1"/>
              </a:solidFill>
              <a:latin typeface="+mn-lt"/>
            </a:endParaRPr>
          </a:p>
        </p:txBody>
      </p:sp>
      <p:pic>
        <p:nvPicPr>
          <p:cNvPr id="4" name="Picture 3">
            <a:extLst>
              <a:ext uri="{FF2B5EF4-FFF2-40B4-BE49-F238E27FC236}">
                <a16:creationId xmlns:a16="http://schemas.microsoft.com/office/drawing/2014/main" id="{DE3A774C-378D-4197-B7BD-898F50AF7759}"/>
              </a:ext>
            </a:extLst>
          </p:cNvPr>
          <p:cNvPicPr>
            <a:picLocks noChangeAspect="1"/>
          </p:cNvPicPr>
          <p:nvPr/>
        </p:nvPicPr>
        <p:blipFill>
          <a:blip r:embed="rId2">
            <a:duotone>
              <a:srgbClr val="D2D2D2">
                <a:shade val="45000"/>
                <a:satMod val="135000"/>
              </a:srgbClr>
              <a:prstClr val="white"/>
            </a:duotone>
            <a:extLst>
              <a:ext uri="{28A0092B-C50C-407E-A947-70E740481C1C}">
                <a14:useLocalDpi xmlns:a14="http://schemas.microsoft.com/office/drawing/2010/main" val="0"/>
              </a:ext>
            </a:extLst>
          </a:blip>
          <a:stretch>
            <a:fillRect/>
          </a:stretch>
        </p:blipFill>
        <p:spPr>
          <a:xfrm>
            <a:off x="3318195" y="2658773"/>
            <a:ext cx="5808455" cy="2726975"/>
          </a:xfrm>
          <a:prstGeom prst="rect">
            <a:avLst/>
          </a:prstGeom>
        </p:spPr>
      </p:pic>
      <p:grpSp>
        <p:nvGrpSpPr>
          <p:cNvPr id="5" name="Group 4">
            <a:extLst>
              <a:ext uri="{FF2B5EF4-FFF2-40B4-BE49-F238E27FC236}">
                <a16:creationId xmlns:a16="http://schemas.microsoft.com/office/drawing/2014/main" id="{278FCD1D-6241-439D-9534-031E2D8C96AB}"/>
              </a:ext>
            </a:extLst>
          </p:cNvPr>
          <p:cNvGrpSpPr/>
          <p:nvPr/>
        </p:nvGrpSpPr>
        <p:grpSpPr>
          <a:xfrm>
            <a:off x="4011428" y="3703676"/>
            <a:ext cx="216043" cy="216043"/>
            <a:chOff x="5298510" y="3607496"/>
            <a:chExt cx="288099" cy="288099"/>
          </a:xfrm>
        </p:grpSpPr>
        <p:sp>
          <p:nvSpPr>
            <p:cNvPr id="6" name="Oval 5">
              <a:extLst>
                <a:ext uri="{FF2B5EF4-FFF2-40B4-BE49-F238E27FC236}">
                  <a16:creationId xmlns:a16="http://schemas.microsoft.com/office/drawing/2014/main" id="{D1B5D5DB-FB9A-4536-96B3-996C259B85E3}"/>
                </a:ext>
              </a:extLst>
            </p:cNvPr>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3"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F9C0A2D7-F350-4648-960F-A989D91B16CA}"/>
                </a:ext>
              </a:extLst>
            </p:cNvPr>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3"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3247F412-7C2F-4341-AFB3-E4C4E73F8476}"/>
              </a:ext>
            </a:extLst>
          </p:cNvPr>
          <p:cNvGrpSpPr/>
          <p:nvPr/>
        </p:nvGrpSpPr>
        <p:grpSpPr>
          <a:xfrm>
            <a:off x="4328434" y="3862968"/>
            <a:ext cx="216043" cy="216043"/>
            <a:chOff x="5298510" y="3607496"/>
            <a:chExt cx="288099" cy="288099"/>
          </a:xfrm>
        </p:grpSpPr>
        <p:sp>
          <p:nvSpPr>
            <p:cNvPr id="9" name="Oval 8">
              <a:extLst>
                <a:ext uri="{FF2B5EF4-FFF2-40B4-BE49-F238E27FC236}">
                  <a16:creationId xmlns:a16="http://schemas.microsoft.com/office/drawing/2014/main" id="{50D750B6-82CE-403F-9C21-6B809B4C180F}"/>
                </a:ext>
              </a:extLst>
            </p:cNvPr>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3"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338DC9CB-0697-43D5-A317-FCC5C44A9247}"/>
                </a:ext>
              </a:extLst>
            </p:cNvPr>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3"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F19849EB-02C5-435D-A071-AD5597B965D4}"/>
              </a:ext>
            </a:extLst>
          </p:cNvPr>
          <p:cNvGrpSpPr/>
          <p:nvPr/>
        </p:nvGrpSpPr>
        <p:grpSpPr>
          <a:xfrm>
            <a:off x="4617754" y="3487632"/>
            <a:ext cx="216043" cy="216043"/>
            <a:chOff x="5298510" y="3607496"/>
            <a:chExt cx="288099" cy="288099"/>
          </a:xfrm>
        </p:grpSpPr>
        <p:sp>
          <p:nvSpPr>
            <p:cNvPr id="12" name="Oval 11">
              <a:extLst>
                <a:ext uri="{FF2B5EF4-FFF2-40B4-BE49-F238E27FC236}">
                  <a16:creationId xmlns:a16="http://schemas.microsoft.com/office/drawing/2014/main" id="{35B2BA86-6B90-408B-B82C-70B3469B972A}"/>
                </a:ext>
              </a:extLst>
            </p:cNvPr>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3"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FA1CAA68-BB51-4967-A88A-C3FFCD357F62}"/>
                </a:ext>
              </a:extLst>
            </p:cNvPr>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3"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FD95A532-5E3F-4347-8F03-7426ACF87B08}"/>
              </a:ext>
            </a:extLst>
          </p:cNvPr>
          <p:cNvGrpSpPr/>
          <p:nvPr/>
        </p:nvGrpSpPr>
        <p:grpSpPr>
          <a:xfrm>
            <a:off x="4753826" y="3690902"/>
            <a:ext cx="216043" cy="216043"/>
            <a:chOff x="5298510" y="3607496"/>
            <a:chExt cx="288099" cy="288099"/>
          </a:xfrm>
        </p:grpSpPr>
        <p:sp>
          <p:nvSpPr>
            <p:cNvPr id="15" name="Oval 14">
              <a:extLst>
                <a:ext uri="{FF2B5EF4-FFF2-40B4-BE49-F238E27FC236}">
                  <a16:creationId xmlns:a16="http://schemas.microsoft.com/office/drawing/2014/main" id="{B6645563-69C7-41F9-9408-4FD64A33EACD}"/>
                </a:ext>
              </a:extLst>
            </p:cNvPr>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3"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93C60A5D-F77C-48E8-B2B2-A161A39FF956}"/>
                </a:ext>
              </a:extLst>
            </p:cNvPr>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3"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7" name="Group 16">
            <a:extLst>
              <a:ext uri="{FF2B5EF4-FFF2-40B4-BE49-F238E27FC236}">
                <a16:creationId xmlns:a16="http://schemas.microsoft.com/office/drawing/2014/main" id="{7EB2681E-9BE6-47BB-A1A7-9F3EAD550545}"/>
              </a:ext>
            </a:extLst>
          </p:cNvPr>
          <p:cNvGrpSpPr/>
          <p:nvPr/>
        </p:nvGrpSpPr>
        <p:grpSpPr>
          <a:xfrm>
            <a:off x="6165672" y="3417183"/>
            <a:ext cx="216043" cy="216043"/>
            <a:chOff x="5298510" y="3607496"/>
            <a:chExt cx="288099" cy="288099"/>
          </a:xfrm>
        </p:grpSpPr>
        <p:sp>
          <p:nvSpPr>
            <p:cNvPr id="18" name="Oval 17">
              <a:extLst>
                <a:ext uri="{FF2B5EF4-FFF2-40B4-BE49-F238E27FC236}">
                  <a16:creationId xmlns:a16="http://schemas.microsoft.com/office/drawing/2014/main" id="{80480F61-0BEE-4328-8F4B-E540FE03CF65}"/>
                </a:ext>
              </a:extLst>
            </p:cNvPr>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3"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330EAB30-A339-40C7-8C0F-9D4D8D14A156}"/>
                </a:ext>
              </a:extLst>
            </p:cNvPr>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3"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4A7DD8CE-0D49-40E9-9501-A08258A802E4}"/>
              </a:ext>
            </a:extLst>
          </p:cNvPr>
          <p:cNvGrpSpPr/>
          <p:nvPr/>
        </p:nvGrpSpPr>
        <p:grpSpPr>
          <a:xfrm>
            <a:off x="8102235" y="4921659"/>
            <a:ext cx="216043" cy="216043"/>
            <a:chOff x="5298510" y="3607496"/>
            <a:chExt cx="288099" cy="288099"/>
          </a:xfrm>
        </p:grpSpPr>
        <p:sp>
          <p:nvSpPr>
            <p:cNvPr id="21" name="Oval 20">
              <a:extLst>
                <a:ext uri="{FF2B5EF4-FFF2-40B4-BE49-F238E27FC236}">
                  <a16:creationId xmlns:a16="http://schemas.microsoft.com/office/drawing/2014/main" id="{E3387C92-D875-4436-965E-2CC54672DAAF}"/>
                </a:ext>
              </a:extLst>
            </p:cNvPr>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3"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90028790-D38D-4EF6-B476-65AB9F590C8B}"/>
                </a:ext>
              </a:extLst>
            </p:cNvPr>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3"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C510FE88-E79E-4532-B41B-D596EE5EB191}"/>
              </a:ext>
            </a:extLst>
          </p:cNvPr>
          <p:cNvGrpSpPr/>
          <p:nvPr/>
        </p:nvGrpSpPr>
        <p:grpSpPr>
          <a:xfrm>
            <a:off x="8008378" y="4632355"/>
            <a:ext cx="216043" cy="216043"/>
            <a:chOff x="5298510" y="3607496"/>
            <a:chExt cx="288099" cy="288099"/>
          </a:xfrm>
        </p:grpSpPr>
        <p:sp>
          <p:nvSpPr>
            <p:cNvPr id="24" name="Oval 23">
              <a:extLst>
                <a:ext uri="{FF2B5EF4-FFF2-40B4-BE49-F238E27FC236}">
                  <a16:creationId xmlns:a16="http://schemas.microsoft.com/office/drawing/2014/main" id="{881AE516-5D7E-43FF-A13D-8E8CFFCF1DD5}"/>
                </a:ext>
              </a:extLst>
            </p:cNvPr>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3"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6D569D87-AF76-42C8-A6CF-E0C9C0580911}"/>
                </a:ext>
              </a:extLst>
            </p:cNvPr>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3"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6" name="Group 25">
            <a:extLst>
              <a:ext uri="{FF2B5EF4-FFF2-40B4-BE49-F238E27FC236}">
                <a16:creationId xmlns:a16="http://schemas.microsoft.com/office/drawing/2014/main" id="{D4CA544E-4264-4F00-BC21-EF0F3A0D12CB}"/>
              </a:ext>
            </a:extLst>
          </p:cNvPr>
          <p:cNvGrpSpPr/>
          <p:nvPr/>
        </p:nvGrpSpPr>
        <p:grpSpPr>
          <a:xfrm>
            <a:off x="7560673" y="4416310"/>
            <a:ext cx="216043" cy="216043"/>
            <a:chOff x="5298510" y="3607496"/>
            <a:chExt cx="288099" cy="288099"/>
          </a:xfrm>
        </p:grpSpPr>
        <p:sp>
          <p:nvSpPr>
            <p:cNvPr id="27" name="Oval 26">
              <a:extLst>
                <a:ext uri="{FF2B5EF4-FFF2-40B4-BE49-F238E27FC236}">
                  <a16:creationId xmlns:a16="http://schemas.microsoft.com/office/drawing/2014/main" id="{296770C1-7271-447A-B968-49FED01A83C1}"/>
                </a:ext>
              </a:extLst>
            </p:cNvPr>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3"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42A9EFA7-2F83-4348-93F9-36DFD20620AF}"/>
                </a:ext>
              </a:extLst>
            </p:cNvPr>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3"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9" name="Group 28">
            <a:extLst>
              <a:ext uri="{FF2B5EF4-FFF2-40B4-BE49-F238E27FC236}">
                <a16:creationId xmlns:a16="http://schemas.microsoft.com/office/drawing/2014/main" id="{8F876123-6347-490C-A2B5-F200A1EBBD9D}"/>
              </a:ext>
            </a:extLst>
          </p:cNvPr>
          <p:cNvGrpSpPr/>
          <p:nvPr/>
        </p:nvGrpSpPr>
        <p:grpSpPr>
          <a:xfrm>
            <a:off x="7886191" y="3797676"/>
            <a:ext cx="216043" cy="216043"/>
            <a:chOff x="5298510" y="3607496"/>
            <a:chExt cx="288099" cy="288099"/>
          </a:xfrm>
        </p:grpSpPr>
        <p:sp>
          <p:nvSpPr>
            <p:cNvPr id="30" name="Oval 29">
              <a:extLst>
                <a:ext uri="{FF2B5EF4-FFF2-40B4-BE49-F238E27FC236}">
                  <a16:creationId xmlns:a16="http://schemas.microsoft.com/office/drawing/2014/main" id="{F6D6478B-C3EB-4B32-8FFD-0636A21F5ED2}"/>
                </a:ext>
              </a:extLst>
            </p:cNvPr>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3"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E6A0BCB0-0457-404D-8B21-84B1901B81B6}"/>
                </a:ext>
              </a:extLst>
            </p:cNvPr>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3"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2" name="Group 31">
            <a:extLst>
              <a:ext uri="{FF2B5EF4-FFF2-40B4-BE49-F238E27FC236}">
                <a16:creationId xmlns:a16="http://schemas.microsoft.com/office/drawing/2014/main" id="{2FCE09CD-7995-4645-A825-BCEF748BAD3B}"/>
              </a:ext>
            </a:extLst>
          </p:cNvPr>
          <p:cNvGrpSpPr/>
          <p:nvPr/>
        </p:nvGrpSpPr>
        <p:grpSpPr>
          <a:xfrm>
            <a:off x="7613668" y="3647541"/>
            <a:ext cx="216043" cy="216043"/>
            <a:chOff x="5298510" y="3607496"/>
            <a:chExt cx="288099" cy="288099"/>
          </a:xfrm>
        </p:grpSpPr>
        <p:sp>
          <p:nvSpPr>
            <p:cNvPr id="33" name="Oval 32">
              <a:extLst>
                <a:ext uri="{FF2B5EF4-FFF2-40B4-BE49-F238E27FC236}">
                  <a16:creationId xmlns:a16="http://schemas.microsoft.com/office/drawing/2014/main" id="{CF4C1F36-5149-4404-960D-566405D96E9B}"/>
                </a:ext>
              </a:extLst>
            </p:cNvPr>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3"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D92B950F-F8B7-41B7-B6EB-2CCCDCB90D4A}"/>
                </a:ext>
              </a:extLst>
            </p:cNvPr>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3"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11013C6A-E33B-402E-9313-01E0E7A59DE2}"/>
              </a:ext>
            </a:extLst>
          </p:cNvPr>
          <p:cNvGrpSpPr/>
          <p:nvPr/>
        </p:nvGrpSpPr>
        <p:grpSpPr>
          <a:xfrm>
            <a:off x="8318279" y="3415949"/>
            <a:ext cx="216043" cy="216043"/>
            <a:chOff x="5298510" y="3607496"/>
            <a:chExt cx="288099" cy="288099"/>
          </a:xfrm>
        </p:grpSpPr>
        <p:sp>
          <p:nvSpPr>
            <p:cNvPr id="36" name="Oval 35">
              <a:extLst>
                <a:ext uri="{FF2B5EF4-FFF2-40B4-BE49-F238E27FC236}">
                  <a16:creationId xmlns:a16="http://schemas.microsoft.com/office/drawing/2014/main" id="{31157979-C472-4E04-9DC8-BC2EAE89A1E2}"/>
                </a:ext>
              </a:extLst>
            </p:cNvPr>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3"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37" name="Oval 36">
              <a:extLst>
                <a:ext uri="{FF2B5EF4-FFF2-40B4-BE49-F238E27FC236}">
                  <a16:creationId xmlns:a16="http://schemas.microsoft.com/office/drawing/2014/main" id="{E41FE28C-3CD4-4EAA-98C9-34A9BDFFE18D}"/>
                </a:ext>
              </a:extLst>
            </p:cNvPr>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3"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8" name="Group 37">
            <a:extLst>
              <a:ext uri="{FF2B5EF4-FFF2-40B4-BE49-F238E27FC236}">
                <a16:creationId xmlns:a16="http://schemas.microsoft.com/office/drawing/2014/main" id="{5EB7FE51-418D-4F45-8625-1B8BA7A07B7D}"/>
              </a:ext>
            </a:extLst>
          </p:cNvPr>
          <p:cNvGrpSpPr/>
          <p:nvPr/>
        </p:nvGrpSpPr>
        <p:grpSpPr>
          <a:xfrm>
            <a:off x="7965839" y="3436359"/>
            <a:ext cx="216043" cy="216043"/>
            <a:chOff x="5298510" y="3607496"/>
            <a:chExt cx="288099" cy="288099"/>
          </a:xfrm>
        </p:grpSpPr>
        <p:sp>
          <p:nvSpPr>
            <p:cNvPr id="39" name="Oval 38">
              <a:extLst>
                <a:ext uri="{FF2B5EF4-FFF2-40B4-BE49-F238E27FC236}">
                  <a16:creationId xmlns:a16="http://schemas.microsoft.com/office/drawing/2014/main" id="{720F4DE4-8F76-43FC-8C7B-D97EF777D39F}"/>
                </a:ext>
              </a:extLst>
            </p:cNvPr>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3"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F61A8E77-A673-4772-923E-12230287F86E}"/>
                </a:ext>
              </a:extLst>
            </p:cNvPr>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3"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031A72C7-FE9B-433A-A92F-37D8297C4070}"/>
              </a:ext>
            </a:extLst>
          </p:cNvPr>
          <p:cNvGrpSpPr/>
          <p:nvPr/>
        </p:nvGrpSpPr>
        <p:grpSpPr>
          <a:xfrm>
            <a:off x="7719846" y="3315029"/>
            <a:ext cx="216043" cy="216043"/>
            <a:chOff x="5298510" y="3607496"/>
            <a:chExt cx="288099" cy="288099"/>
          </a:xfrm>
        </p:grpSpPr>
        <p:sp>
          <p:nvSpPr>
            <p:cNvPr id="42" name="Oval 41">
              <a:extLst>
                <a:ext uri="{FF2B5EF4-FFF2-40B4-BE49-F238E27FC236}">
                  <a16:creationId xmlns:a16="http://schemas.microsoft.com/office/drawing/2014/main" id="{47EF658E-8B63-4DEF-BC6E-26977D8E9C4A}"/>
                </a:ext>
              </a:extLst>
            </p:cNvPr>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3"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DEE0307E-EBBC-4315-B1BE-03040DD22839}"/>
                </a:ext>
              </a:extLst>
            </p:cNvPr>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3"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44" name="Group 43">
            <a:extLst>
              <a:ext uri="{FF2B5EF4-FFF2-40B4-BE49-F238E27FC236}">
                <a16:creationId xmlns:a16="http://schemas.microsoft.com/office/drawing/2014/main" id="{052A78D7-F63F-4BA6-B4E1-A2F5E29E14A8}"/>
              </a:ext>
            </a:extLst>
          </p:cNvPr>
          <p:cNvGrpSpPr/>
          <p:nvPr/>
        </p:nvGrpSpPr>
        <p:grpSpPr>
          <a:xfrm>
            <a:off x="5083370" y="4551255"/>
            <a:ext cx="216043" cy="216043"/>
            <a:chOff x="5298510" y="3607496"/>
            <a:chExt cx="288099" cy="288099"/>
          </a:xfrm>
        </p:grpSpPr>
        <p:sp>
          <p:nvSpPr>
            <p:cNvPr id="45" name="Oval 44">
              <a:extLst>
                <a:ext uri="{FF2B5EF4-FFF2-40B4-BE49-F238E27FC236}">
                  <a16:creationId xmlns:a16="http://schemas.microsoft.com/office/drawing/2014/main" id="{EC8B8B6C-3A94-4DB5-915A-6027749DD131}"/>
                </a:ext>
              </a:extLst>
            </p:cNvPr>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3"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CB85BE74-BED0-442D-A843-BE65EC2433B6}"/>
                </a:ext>
              </a:extLst>
            </p:cNvPr>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3"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47" name="Group 46">
            <a:extLst>
              <a:ext uri="{FF2B5EF4-FFF2-40B4-BE49-F238E27FC236}">
                <a16:creationId xmlns:a16="http://schemas.microsoft.com/office/drawing/2014/main" id="{E73546B1-78AE-4BD2-8BC6-FC35A1FA1314}"/>
              </a:ext>
            </a:extLst>
          </p:cNvPr>
          <p:cNvGrpSpPr/>
          <p:nvPr/>
        </p:nvGrpSpPr>
        <p:grpSpPr>
          <a:xfrm>
            <a:off x="5334796" y="3252636"/>
            <a:ext cx="613082" cy="613082"/>
            <a:chOff x="7766078" y="2734107"/>
            <a:chExt cx="1169454" cy="1169454"/>
          </a:xfrm>
        </p:grpSpPr>
        <p:grpSp>
          <p:nvGrpSpPr>
            <p:cNvPr id="48" name="Group 47">
              <a:extLst>
                <a:ext uri="{FF2B5EF4-FFF2-40B4-BE49-F238E27FC236}">
                  <a16:creationId xmlns:a16="http://schemas.microsoft.com/office/drawing/2014/main" id="{D527F3BF-0647-40AB-8EAE-DB91FA6D8A1D}"/>
                </a:ext>
              </a:extLst>
            </p:cNvPr>
            <p:cNvGrpSpPr/>
            <p:nvPr/>
          </p:nvGrpSpPr>
          <p:grpSpPr>
            <a:xfrm>
              <a:off x="7766078" y="2734107"/>
              <a:ext cx="1169454" cy="1169454"/>
              <a:chOff x="5321459" y="3630988"/>
              <a:chExt cx="236552" cy="236552"/>
            </a:xfrm>
          </p:grpSpPr>
          <p:sp>
            <p:nvSpPr>
              <p:cNvPr id="61" name="Oval 60">
                <a:extLst>
                  <a:ext uri="{FF2B5EF4-FFF2-40B4-BE49-F238E27FC236}">
                    <a16:creationId xmlns:a16="http://schemas.microsoft.com/office/drawing/2014/main" id="{29442F3C-C298-48C2-BA70-DDE5646FB8CE}"/>
                  </a:ext>
                </a:extLst>
              </p:cNvPr>
              <p:cNvSpPr/>
              <p:nvPr/>
            </p:nvSpPr>
            <p:spPr bwMode="auto">
              <a:xfrm>
                <a:off x="5321459" y="3630988"/>
                <a:ext cx="236552" cy="236552"/>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3"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62244684-FD7D-41D9-A134-FA36EFB2BC0B}"/>
                  </a:ext>
                </a:extLst>
              </p:cNvPr>
              <p:cNvSpPr/>
              <p:nvPr/>
            </p:nvSpPr>
            <p:spPr bwMode="auto">
              <a:xfrm>
                <a:off x="5350057" y="3656762"/>
                <a:ext cx="185004" cy="185004"/>
              </a:xfrm>
              <a:prstGeom prst="ellipse">
                <a:avLst/>
              </a:prstGeom>
              <a:solidFill>
                <a:srgbClr val="00BCF2">
                  <a:alpha val="84000"/>
                </a:srgbClr>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3"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49" name="Group 332">
              <a:extLst>
                <a:ext uri="{FF2B5EF4-FFF2-40B4-BE49-F238E27FC236}">
                  <a16:creationId xmlns:a16="http://schemas.microsoft.com/office/drawing/2014/main" id="{4D01BDB8-054D-4014-BF99-07ABAC6964F4}"/>
                </a:ext>
              </a:extLst>
            </p:cNvPr>
            <p:cNvGrpSpPr/>
            <p:nvPr/>
          </p:nvGrpSpPr>
          <p:grpSpPr>
            <a:xfrm>
              <a:off x="8131601" y="3008952"/>
              <a:ext cx="452287" cy="691429"/>
              <a:chOff x="11312677" y="4385379"/>
              <a:chExt cx="420734" cy="643192"/>
            </a:xfrm>
          </p:grpSpPr>
          <p:sp>
            <p:nvSpPr>
              <p:cNvPr id="50" name="Rectangle 48">
                <a:extLst>
                  <a:ext uri="{FF2B5EF4-FFF2-40B4-BE49-F238E27FC236}">
                    <a16:creationId xmlns:a16="http://schemas.microsoft.com/office/drawing/2014/main" id="{A600EFEB-3D48-4A3F-9289-98079128B4F4}"/>
                  </a:ext>
                </a:extLst>
              </p:cNvPr>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40">
                  <a:defRPr/>
                </a:pPr>
                <a:endParaRPr lang="en-US" sz="1350" kern="0" dirty="0">
                  <a:solidFill>
                    <a:srgbClr val="505050"/>
                  </a:solidFill>
                </a:endParaRPr>
              </a:p>
            </p:txBody>
          </p:sp>
          <p:sp>
            <p:nvSpPr>
              <p:cNvPr id="51" name="Freeform 49">
                <a:extLst>
                  <a:ext uri="{FF2B5EF4-FFF2-40B4-BE49-F238E27FC236}">
                    <a16:creationId xmlns:a16="http://schemas.microsoft.com/office/drawing/2014/main" id="{4B3F005E-EB05-49A9-B1F2-868A79B56F1B}"/>
                  </a:ext>
                </a:extLst>
              </p:cNvPr>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40">
                  <a:defRPr/>
                </a:pPr>
                <a:endParaRPr lang="en-US" sz="1350" kern="0" dirty="0">
                  <a:solidFill>
                    <a:srgbClr val="505050"/>
                  </a:solidFill>
                </a:endParaRPr>
              </a:p>
            </p:txBody>
          </p:sp>
          <p:sp>
            <p:nvSpPr>
              <p:cNvPr id="52" name="Freeform 50">
                <a:extLst>
                  <a:ext uri="{FF2B5EF4-FFF2-40B4-BE49-F238E27FC236}">
                    <a16:creationId xmlns:a16="http://schemas.microsoft.com/office/drawing/2014/main" id="{8FE028DB-A447-45CD-8E0D-933757257F26}"/>
                  </a:ext>
                </a:extLst>
              </p:cNvPr>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40">
                  <a:defRPr/>
                </a:pPr>
                <a:endParaRPr lang="en-US" sz="1350" kern="0" dirty="0">
                  <a:solidFill>
                    <a:srgbClr val="505050"/>
                  </a:solidFill>
                </a:endParaRPr>
              </a:p>
            </p:txBody>
          </p:sp>
          <p:sp>
            <p:nvSpPr>
              <p:cNvPr id="53" name="Freeform 51">
                <a:extLst>
                  <a:ext uri="{FF2B5EF4-FFF2-40B4-BE49-F238E27FC236}">
                    <a16:creationId xmlns:a16="http://schemas.microsoft.com/office/drawing/2014/main" id="{BF3A42A7-F772-4D3D-8F04-A8220F09570F}"/>
                  </a:ext>
                </a:extLst>
              </p:cNvPr>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40">
                  <a:defRPr/>
                </a:pPr>
                <a:endParaRPr lang="en-US" sz="1350" kern="0" dirty="0">
                  <a:solidFill>
                    <a:srgbClr val="505050"/>
                  </a:solidFill>
                </a:endParaRPr>
              </a:p>
            </p:txBody>
          </p:sp>
          <p:sp>
            <p:nvSpPr>
              <p:cNvPr id="54" name="Freeform 52">
                <a:extLst>
                  <a:ext uri="{FF2B5EF4-FFF2-40B4-BE49-F238E27FC236}">
                    <a16:creationId xmlns:a16="http://schemas.microsoft.com/office/drawing/2014/main" id="{F9A12FAC-8BFF-445C-83AF-D7AE8B56E4B7}"/>
                  </a:ext>
                </a:extLst>
              </p:cNvPr>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40">
                  <a:defRPr/>
                </a:pPr>
                <a:endParaRPr lang="en-US" sz="1350" kern="0" dirty="0">
                  <a:solidFill>
                    <a:srgbClr val="505050"/>
                  </a:solidFill>
                </a:endParaRPr>
              </a:p>
            </p:txBody>
          </p:sp>
          <p:sp>
            <p:nvSpPr>
              <p:cNvPr id="55" name="Freeform 53">
                <a:extLst>
                  <a:ext uri="{FF2B5EF4-FFF2-40B4-BE49-F238E27FC236}">
                    <a16:creationId xmlns:a16="http://schemas.microsoft.com/office/drawing/2014/main" id="{742F093B-6D8C-4B33-8ACB-0AF9D822F0D4}"/>
                  </a:ext>
                </a:extLst>
              </p:cNvPr>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40">
                  <a:defRPr/>
                </a:pPr>
                <a:endParaRPr lang="en-US" sz="1350" kern="0" dirty="0">
                  <a:solidFill>
                    <a:srgbClr val="505050"/>
                  </a:solidFill>
                </a:endParaRPr>
              </a:p>
            </p:txBody>
          </p:sp>
          <p:sp>
            <p:nvSpPr>
              <p:cNvPr id="56" name="Oval 54">
                <a:extLst>
                  <a:ext uri="{FF2B5EF4-FFF2-40B4-BE49-F238E27FC236}">
                    <a16:creationId xmlns:a16="http://schemas.microsoft.com/office/drawing/2014/main" id="{20BEB482-FCC0-417C-A644-9107D0A25D4C}"/>
                  </a:ext>
                </a:extLst>
              </p:cNvPr>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40">
                  <a:defRPr/>
                </a:pPr>
                <a:endParaRPr lang="en-US" sz="1350" kern="0" dirty="0">
                  <a:solidFill>
                    <a:srgbClr val="505050"/>
                  </a:solidFill>
                </a:endParaRPr>
              </a:p>
            </p:txBody>
          </p:sp>
          <p:sp>
            <p:nvSpPr>
              <p:cNvPr id="57" name="Oval 55">
                <a:extLst>
                  <a:ext uri="{FF2B5EF4-FFF2-40B4-BE49-F238E27FC236}">
                    <a16:creationId xmlns:a16="http://schemas.microsoft.com/office/drawing/2014/main" id="{49163F86-FCC3-4015-A808-BAD849DCDA32}"/>
                  </a:ext>
                </a:extLst>
              </p:cNvPr>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40">
                  <a:defRPr/>
                </a:pPr>
                <a:endParaRPr lang="en-US" sz="1350" kern="0" dirty="0">
                  <a:solidFill>
                    <a:srgbClr val="505050"/>
                  </a:solidFill>
                </a:endParaRPr>
              </a:p>
            </p:txBody>
          </p:sp>
          <p:sp>
            <p:nvSpPr>
              <p:cNvPr id="58" name="Oval 56">
                <a:extLst>
                  <a:ext uri="{FF2B5EF4-FFF2-40B4-BE49-F238E27FC236}">
                    <a16:creationId xmlns:a16="http://schemas.microsoft.com/office/drawing/2014/main" id="{1345F28E-C5E7-4753-8B53-AC16DFEB4966}"/>
                  </a:ext>
                </a:extLst>
              </p:cNvPr>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40">
                  <a:defRPr/>
                </a:pPr>
                <a:endParaRPr lang="en-US" sz="1350" kern="0" dirty="0">
                  <a:solidFill>
                    <a:srgbClr val="505050"/>
                  </a:solidFill>
                </a:endParaRPr>
              </a:p>
            </p:txBody>
          </p:sp>
          <p:sp>
            <p:nvSpPr>
              <p:cNvPr id="59" name="Oval 57">
                <a:extLst>
                  <a:ext uri="{FF2B5EF4-FFF2-40B4-BE49-F238E27FC236}">
                    <a16:creationId xmlns:a16="http://schemas.microsoft.com/office/drawing/2014/main" id="{BB49762E-0C39-470D-BE44-A7CCF80C18CE}"/>
                  </a:ext>
                </a:extLst>
              </p:cNvPr>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40">
                  <a:defRPr/>
                </a:pPr>
                <a:endParaRPr lang="en-US" sz="1350" kern="0" dirty="0">
                  <a:solidFill>
                    <a:srgbClr val="505050"/>
                  </a:solidFill>
                </a:endParaRPr>
              </a:p>
            </p:txBody>
          </p:sp>
          <p:sp>
            <p:nvSpPr>
              <p:cNvPr id="60" name="Oval 58">
                <a:extLst>
                  <a:ext uri="{FF2B5EF4-FFF2-40B4-BE49-F238E27FC236}">
                    <a16:creationId xmlns:a16="http://schemas.microsoft.com/office/drawing/2014/main" id="{5630750B-0F22-4B1A-ABEE-3954E05DE425}"/>
                  </a:ext>
                </a:extLst>
              </p:cNvPr>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40">
                  <a:defRPr/>
                </a:pPr>
                <a:endParaRPr lang="en-US" sz="1350" kern="0" dirty="0">
                  <a:solidFill>
                    <a:srgbClr val="505050"/>
                  </a:solidFill>
                </a:endParaRPr>
              </a:p>
            </p:txBody>
          </p:sp>
        </p:grpSp>
      </p:grpSp>
      <p:grpSp>
        <p:nvGrpSpPr>
          <p:cNvPr id="63" name="Group 62">
            <a:extLst>
              <a:ext uri="{FF2B5EF4-FFF2-40B4-BE49-F238E27FC236}">
                <a16:creationId xmlns:a16="http://schemas.microsoft.com/office/drawing/2014/main" id="{DF5BA091-8C95-40FC-B170-F59475FA7E53}"/>
              </a:ext>
            </a:extLst>
          </p:cNvPr>
          <p:cNvGrpSpPr/>
          <p:nvPr/>
        </p:nvGrpSpPr>
        <p:grpSpPr>
          <a:xfrm>
            <a:off x="6188632" y="3227719"/>
            <a:ext cx="613082" cy="613082"/>
            <a:chOff x="7766078" y="2734107"/>
            <a:chExt cx="1169454" cy="1169454"/>
          </a:xfrm>
        </p:grpSpPr>
        <p:grpSp>
          <p:nvGrpSpPr>
            <p:cNvPr id="64" name="Group 63">
              <a:extLst>
                <a:ext uri="{FF2B5EF4-FFF2-40B4-BE49-F238E27FC236}">
                  <a16:creationId xmlns:a16="http://schemas.microsoft.com/office/drawing/2014/main" id="{A135E21C-98A6-45B2-8876-9ABC8DA0D4B1}"/>
                </a:ext>
              </a:extLst>
            </p:cNvPr>
            <p:cNvGrpSpPr/>
            <p:nvPr/>
          </p:nvGrpSpPr>
          <p:grpSpPr>
            <a:xfrm>
              <a:off x="7766078" y="2734107"/>
              <a:ext cx="1169454" cy="1169454"/>
              <a:chOff x="5321459" y="3630988"/>
              <a:chExt cx="236552" cy="236552"/>
            </a:xfrm>
          </p:grpSpPr>
          <p:sp>
            <p:nvSpPr>
              <p:cNvPr id="77" name="Oval 76">
                <a:extLst>
                  <a:ext uri="{FF2B5EF4-FFF2-40B4-BE49-F238E27FC236}">
                    <a16:creationId xmlns:a16="http://schemas.microsoft.com/office/drawing/2014/main" id="{5A22C09D-14B6-492F-9A3B-F2320A584624}"/>
                  </a:ext>
                </a:extLst>
              </p:cNvPr>
              <p:cNvSpPr/>
              <p:nvPr/>
            </p:nvSpPr>
            <p:spPr bwMode="auto">
              <a:xfrm>
                <a:off x="5321459" y="3630988"/>
                <a:ext cx="236552" cy="236552"/>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3"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78" name="Oval 77">
                <a:extLst>
                  <a:ext uri="{FF2B5EF4-FFF2-40B4-BE49-F238E27FC236}">
                    <a16:creationId xmlns:a16="http://schemas.microsoft.com/office/drawing/2014/main" id="{36D71ACC-41A9-43A0-A233-A9E78AF43C50}"/>
                  </a:ext>
                </a:extLst>
              </p:cNvPr>
              <p:cNvSpPr/>
              <p:nvPr/>
            </p:nvSpPr>
            <p:spPr bwMode="auto">
              <a:xfrm>
                <a:off x="5350057" y="3656762"/>
                <a:ext cx="185004" cy="185004"/>
              </a:xfrm>
              <a:prstGeom prst="ellipse">
                <a:avLst/>
              </a:prstGeom>
              <a:solidFill>
                <a:srgbClr val="00BCF2">
                  <a:alpha val="84000"/>
                </a:srgbClr>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3"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5" name="Group 332">
              <a:extLst>
                <a:ext uri="{FF2B5EF4-FFF2-40B4-BE49-F238E27FC236}">
                  <a16:creationId xmlns:a16="http://schemas.microsoft.com/office/drawing/2014/main" id="{6AEFD4EB-2587-4094-B6D0-416909CA3157}"/>
                </a:ext>
              </a:extLst>
            </p:cNvPr>
            <p:cNvGrpSpPr/>
            <p:nvPr/>
          </p:nvGrpSpPr>
          <p:grpSpPr>
            <a:xfrm>
              <a:off x="8131601" y="3008952"/>
              <a:ext cx="452287" cy="691429"/>
              <a:chOff x="11312677" y="4385379"/>
              <a:chExt cx="420734" cy="643192"/>
            </a:xfrm>
          </p:grpSpPr>
          <p:sp>
            <p:nvSpPr>
              <p:cNvPr id="66" name="Rectangle 48">
                <a:extLst>
                  <a:ext uri="{FF2B5EF4-FFF2-40B4-BE49-F238E27FC236}">
                    <a16:creationId xmlns:a16="http://schemas.microsoft.com/office/drawing/2014/main" id="{B554D2D3-57C0-4035-8AE4-478AFC2468EA}"/>
                  </a:ext>
                </a:extLst>
              </p:cNvPr>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40">
                  <a:defRPr/>
                </a:pPr>
                <a:endParaRPr lang="en-US" sz="1350" kern="0" dirty="0">
                  <a:solidFill>
                    <a:srgbClr val="505050"/>
                  </a:solidFill>
                </a:endParaRPr>
              </a:p>
            </p:txBody>
          </p:sp>
          <p:sp>
            <p:nvSpPr>
              <p:cNvPr id="67" name="Freeform 49">
                <a:extLst>
                  <a:ext uri="{FF2B5EF4-FFF2-40B4-BE49-F238E27FC236}">
                    <a16:creationId xmlns:a16="http://schemas.microsoft.com/office/drawing/2014/main" id="{1FD60210-B940-40F4-AC61-D099E2E359BD}"/>
                  </a:ext>
                </a:extLst>
              </p:cNvPr>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40">
                  <a:defRPr/>
                </a:pPr>
                <a:endParaRPr lang="en-US" sz="1350" kern="0" dirty="0">
                  <a:solidFill>
                    <a:srgbClr val="505050"/>
                  </a:solidFill>
                </a:endParaRPr>
              </a:p>
            </p:txBody>
          </p:sp>
          <p:sp>
            <p:nvSpPr>
              <p:cNvPr id="68" name="Freeform 50">
                <a:extLst>
                  <a:ext uri="{FF2B5EF4-FFF2-40B4-BE49-F238E27FC236}">
                    <a16:creationId xmlns:a16="http://schemas.microsoft.com/office/drawing/2014/main" id="{544AF27C-16FB-4D1D-B4B3-1DBBB886DDAD}"/>
                  </a:ext>
                </a:extLst>
              </p:cNvPr>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40">
                  <a:defRPr/>
                </a:pPr>
                <a:endParaRPr lang="en-US" sz="1350" kern="0" dirty="0">
                  <a:solidFill>
                    <a:srgbClr val="505050"/>
                  </a:solidFill>
                </a:endParaRPr>
              </a:p>
            </p:txBody>
          </p:sp>
          <p:sp>
            <p:nvSpPr>
              <p:cNvPr id="69" name="Freeform 51">
                <a:extLst>
                  <a:ext uri="{FF2B5EF4-FFF2-40B4-BE49-F238E27FC236}">
                    <a16:creationId xmlns:a16="http://schemas.microsoft.com/office/drawing/2014/main" id="{3D88B202-930E-4134-9BC1-481A6DD0189B}"/>
                  </a:ext>
                </a:extLst>
              </p:cNvPr>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40">
                  <a:defRPr/>
                </a:pPr>
                <a:endParaRPr lang="en-US" sz="1350" kern="0" dirty="0">
                  <a:solidFill>
                    <a:srgbClr val="505050"/>
                  </a:solidFill>
                </a:endParaRPr>
              </a:p>
            </p:txBody>
          </p:sp>
          <p:sp>
            <p:nvSpPr>
              <p:cNvPr id="70" name="Freeform 52">
                <a:extLst>
                  <a:ext uri="{FF2B5EF4-FFF2-40B4-BE49-F238E27FC236}">
                    <a16:creationId xmlns:a16="http://schemas.microsoft.com/office/drawing/2014/main" id="{88D88D70-4017-406A-A1F7-6A9139004806}"/>
                  </a:ext>
                </a:extLst>
              </p:cNvPr>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40">
                  <a:defRPr/>
                </a:pPr>
                <a:endParaRPr lang="en-US" sz="1350" kern="0" dirty="0">
                  <a:solidFill>
                    <a:srgbClr val="505050"/>
                  </a:solidFill>
                </a:endParaRPr>
              </a:p>
            </p:txBody>
          </p:sp>
          <p:sp>
            <p:nvSpPr>
              <p:cNvPr id="71" name="Freeform 53">
                <a:extLst>
                  <a:ext uri="{FF2B5EF4-FFF2-40B4-BE49-F238E27FC236}">
                    <a16:creationId xmlns:a16="http://schemas.microsoft.com/office/drawing/2014/main" id="{A71928FC-B407-44F1-8AFF-8F5BD3E92E47}"/>
                  </a:ext>
                </a:extLst>
              </p:cNvPr>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40">
                  <a:defRPr/>
                </a:pPr>
                <a:endParaRPr lang="en-US" sz="1350" kern="0" dirty="0">
                  <a:solidFill>
                    <a:srgbClr val="505050"/>
                  </a:solidFill>
                </a:endParaRPr>
              </a:p>
            </p:txBody>
          </p:sp>
          <p:sp>
            <p:nvSpPr>
              <p:cNvPr id="72" name="Oval 54">
                <a:extLst>
                  <a:ext uri="{FF2B5EF4-FFF2-40B4-BE49-F238E27FC236}">
                    <a16:creationId xmlns:a16="http://schemas.microsoft.com/office/drawing/2014/main" id="{A13427D9-08BF-4DF3-9074-D5BE3ABB2496}"/>
                  </a:ext>
                </a:extLst>
              </p:cNvPr>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40">
                  <a:defRPr/>
                </a:pPr>
                <a:endParaRPr lang="en-US" sz="1350" kern="0" dirty="0">
                  <a:solidFill>
                    <a:srgbClr val="505050"/>
                  </a:solidFill>
                </a:endParaRPr>
              </a:p>
            </p:txBody>
          </p:sp>
          <p:sp>
            <p:nvSpPr>
              <p:cNvPr id="73" name="Oval 55">
                <a:extLst>
                  <a:ext uri="{FF2B5EF4-FFF2-40B4-BE49-F238E27FC236}">
                    <a16:creationId xmlns:a16="http://schemas.microsoft.com/office/drawing/2014/main" id="{9F37648A-3DDD-4CA4-AB7D-BC54CE8E9639}"/>
                  </a:ext>
                </a:extLst>
              </p:cNvPr>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40">
                  <a:defRPr/>
                </a:pPr>
                <a:endParaRPr lang="en-US" sz="1350" kern="0" dirty="0">
                  <a:solidFill>
                    <a:srgbClr val="505050"/>
                  </a:solidFill>
                </a:endParaRPr>
              </a:p>
            </p:txBody>
          </p:sp>
          <p:sp>
            <p:nvSpPr>
              <p:cNvPr id="74" name="Oval 56">
                <a:extLst>
                  <a:ext uri="{FF2B5EF4-FFF2-40B4-BE49-F238E27FC236}">
                    <a16:creationId xmlns:a16="http://schemas.microsoft.com/office/drawing/2014/main" id="{110627CB-4987-4E85-BA17-9FDF65119871}"/>
                  </a:ext>
                </a:extLst>
              </p:cNvPr>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40">
                  <a:defRPr/>
                </a:pPr>
                <a:endParaRPr lang="en-US" sz="1350" kern="0" dirty="0">
                  <a:solidFill>
                    <a:srgbClr val="505050"/>
                  </a:solidFill>
                </a:endParaRPr>
              </a:p>
            </p:txBody>
          </p:sp>
          <p:sp>
            <p:nvSpPr>
              <p:cNvPr id="75" name="Oval 57">
                <a:extLst>
                  <a:ext uri="{FF2B5EF4-FFF2-40B4-BE49-F238E27FC236}">
                    <a16:creationId xmlns:a16="http://schemas.microsoft.com/office/drawing/2014/main" id="{BBB14B33-1716-4600-B776-67A607C9A322}"/>
                  </a:ext>
                </a:extLst>
              </p:cNvPr>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40">
                  <a:defRPr/>
                </a:pPr>
                <a:endParaRPr lang="en-US" sz="1350" kern="0" dirty="0">
                  <a:solidFill>
                    <a:srgbClr val="505050"/>
                  </a:solidFill>
                </a:endParaRPr>
              </a:p>
            </p:txBody>
          </p:sp>
          <p:sp>
            <p:nvSpPr>
              <p:cNvPr id="76" name="Oval 58">
                <a:extLst>
                  <a:ext uri="{FF2B5EF4-FFF2-40B4-BE49-F238E27FC236}">
                    <a16:creationId xmlns:a16="http://schemas.microsoft.com/office/drawing/2014/main" id="{D0EEDF3D-CCC0-4986-AA9A-69C832DF87F2}"/>
                  </a:ext>
                </a:extLst>
              </p:cNvPr>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40">
                  <a:defRPr/>
                </a:pPr>
                <a:endParaRPr lang="en-US" sz="1350" kern="0" dirty="0">
                  <a:solidFill>
                    <a:srgbClr val="505050"/>
                  </a:solidFill>
                </a:endParaRPr>
              </a:p>
            </p:txBody>
          </p:sp>
        </p:grpSp>
      </p:grpSp>
      <p:sp>
        <p:nvSpPr>
          <p:cNvPr id="79" name="Oval 78">
            <a:extLst>
              <a:ext uri="{FF2B5EF4-FFF2-40B4-BE49-F238E27FC236}">
                <a16:creationId xmlns:a16="http://schemas.microsoft.com/office/drawing/2014/main" id="{41308648-84A4-4954-B10E-1CAC080075B2}"/>
              </a:ext>
            </a:extLst>
          </p:cNvPr>
          <p:cNvSpPr/>
          <p:nvPr/>
        </p:nvSpPr>
        <p:spPr bwMode="auto">
          <a:xfrm>
            <a:off x="5834160" y="3296891"/>
            <a:ext cx="483403" cy="483403"/>
          </a:xfrm>
          <a:prstGeom prst="ellipse">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685517" fontAlgn="base">
              <a:lnSpc>
                <a:spcPct val="90000"/>
              </a:lnSpc>
              <a:spcBef>
                <a:spcPct val="0"/>
              </a:spcBef>
              <a:spcAft>
                <a:spcPct val="0"/>
              </a:spcAft>
              <a:defRPr/>
            </a:pPr>
            <a:endParaRPr lang="en-US" sz="1765" kern="0" dirty="0">
              <a:gradFill>
                <a:gsLst>
                  <a:gs pos="0">
                    <a:srgbClr val="FFFFFF"/>
                  </a:gs>
                  <a:gs pos="100000">
                    <a:srgbClr val="FFFFFF"/>
                  </a:gs>
                </a:gsLst>
                <a:lin ang="5400000" scaled="0"/>
              </a:gradFill>
              <a:ea typeface="Segoe UI" pitchFamily="34" charset="0"/>
              <a:cs typeface="Segoe UI" pitchFamily="34" charset="0"/>
            </a:endParaRPr>
          </a:p>
        </p:txBody>
      </p:sp>
      <p:sp>
        <p:nvSpPr>
          <p:cNvPr id="80" name="Freeform 123">
            <a:extLst>
              <a:ext uri="{FF2B5EF4-FFF2-40B4-BE49-F238E27FC236}">
                <a16:creationId xmlns:a16="http://schemas.microsoft.com/office/drawing/2014/main" id="{038FDEAB-6CF5-4712-9882-907AB770B609}"/>
              </a:ext>
            </a:extLst>
          </p:cNvPr>
          <p:cNvSpPr>
            <a:spLocks noEditPoints="1"/>
          </p:cNvSpPr>
          <p:nvPr/>
        </p:nvSpPr>
        <p:spPr bwMode="black">
          <a:xfrm>
            <a:off x="5941664" y="3399233"/>
            <a:ext cx="268393" cy="278717"/>
          </a:xfrm>
          <a:custGeom>
            <a:avLst/>
            <a:gdLst>
              <a:gd name="T0" fmla="*/ 57 w 63"/>
              <a:gd name="T1" fmla="*/ 54 h 65"/>
              <a:gd name="T2" fmla="*/ 57 w 63"/>
              <a:gd name="T3" fmla="*/ 55 h 65"/>
              <a:gd name="T4" fmla="*/ 35 w 63"/>
              <a:gd name="T5" fmla="*/ 65 h 65"/>
              <a:gd name="T6" fmla="*/ 33 w 63"/>
              <a:gd name="T7" fmla="*/ 65 h 65"/>
              <a:gd name="T8" fmla="*/ 12 w 63"/>
              <a:gd name="T9" fmla="*/ 57 h 65"/>
              <a:gd name="T10" fmla="*/ 10 w 63"/>
              <a:gd name="T11" fmla="*/ 55 h 65"/>
              <a:gd name="T12" fmla="*/ 2 w 63"/>
              <a:gd name="T13" fmla="*/ 62 h 65"/>
              <a:gd name="T14" fmla="*/ 0 w 63"/>
              <a:gd name="T15" fmla="*/ 37 h 65"/>
              <a:gd name="T16" fmla="*/ 25 w 63"/>
              <a:gd name="T17" fmla="*/ 42 h 65"/>
              <a:gd name="T18" fmla="*/ 17 w 63"/>
              <a:gd name="T19" fmla="*/ 48 h 65"/>
              <a:gd name="T20" fmla="*/ 20 w 63"/>
              <a:gd name="T21" fmla="*/ 50 h 65"/>
              <a:gd name="T22" fmla="*/ 33 w 63"/>
              <a:gd name="T23" fmla="*/ 55 h 65"/>
              <a:gd name="T24" fmla="*/ 34 w 63"/>
              <a:gd name="T25" fmla="*/ 55 h 65"/>
              <a:gd name="T26" fmla="*/ 49 w 63"/>
              <a:gd name="T27" fmla="*/ 48 h 65"/>
              <a:gd name="T28" fmla="*/ 50 w 63"/>
              <a:gd name="T29" fmla="*/ 48 h 65"/>
              <a:gd name="T30" fmla="*/ 57 w 63"/>
              <a:gd name="T31" fmla="*/ 54 h 65"/>
              <a:gd name="T32" fmla="*/ 63 w 63"/>
              <a:gd name="T33" fmla="*/ 29 h 65"/>
              <a:gd name="T34" fmla="*/ 61 w 63"/>
              <a:gd name="T35" fmla="*/ 4 h 65"/>
              <a:gd name="T36" fmla="*/ 53 w 63"/>
              <a:gd name="T37" fmla="*/ 11 h 65"/>
              <a:gd name="T38" fmla="*/ 53 w 63"/>
              <a:gd name="T39" fmla="*/ 11 h 65"/>
              <a:gd name="T40" fmla="*/ 53 w 63"/>
              <a:gd name="T41" fmla="*/ 10 h 65"/>
              <a:gd name="T42" fmla="*/ 51 w 63"/>
              <a:gd name="T43" fmla="*/ 8 h 65"/>
              <a:gd name="T44" fmla="*/ 29 w 63"/>
              <a:gd name="T45" fmla="*/ 0 h 65"/>
              <a:gd name="T46" fmla="*/ 28 w 63"/>
              <a:gd name="T47" fmla="*/ 0 h 65"/>
              <a:gd name="T48" fmla="*/ 6 w 63"/>
              <a:gd name="T49" fmla="*/ 10 h 65"/>
              <a:gd name="T50" fmla="*/ 5 w 63"/>
              <a:gd name="T51" fmla="*/ 10 h 65"/>
              <a:gd name="T52" fmla="*/ 13 w 63"/>
              <a:gd name="T53" fmla="*/ 17 h 65"/>
              <a:gd name="T54" fmla="*/ 13 w 63"/>
              <a:gd name="T55" fmla="*/ 17 h 65"/>
              <a:gd name="T56" fmla="*/ 28 w 63"/>
              <a:gd name="T57" fmla="*/ 10 h 65"/>
              <a:gd name="T58" fmla="*/ 29 w 63"/>
              <a:gd name="T59" fmla="*/ 10 h 65"/>
              <a:gd name="T60" fmla="*/ 43 w 63"/>
              <a:gd name="T61" fmla="*/ 14 h 65"/>
              <a:gd name="T62" fmla="*/ 46 w 63"/>
              <a:gd name="T63" fmla="*/ 17 h 65"/>
              <a:gd name="T64" fmla="*/ 38 w 63"/>
              <a:gd name="T65" fmla="*/ 24 h 65"/>
              <a:gd name="T66" fmla="*/ 63 w 63"/>
              <a:gd name="T67"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 h="65">
                <a:moveTo>
                  <a:pt x="57" y="54"/>
                </a:moveTo>
                <a:cubicBezTo>
                  <a:pt x="57" y="55"/>
                  <a:pt x="57" y="55"/>
                  <a:pt x="57" y="55"/>
                </a:cubicBezTo>
                <a:cubicBezTo>
                  <a:pt x="51" y="61"/>
                  <a:pt x="43" y="64"/>
                  <a:pt x="35" y="65"/>
                </a:cubicBezTo>
                <a:cubicBezTo>
                  <a:pt x="34" y="65"/>
                  <a:pt x="34" y="65"/>
                  <a:pt x="33" y="65"/>
                </a:cubicBezTo>
                <a:cubicBezTo>
                  <a:pt x="26" y="65"/>
                  <a:pt x="18" y="62"/>
                  <a:pt x="12" y="57"/>
                </a:cubicBezTo>
                <a:cubicBezTo>
                  <a:pt x="10" y="55"/>
                  <a:pt x="10" y="55"/>
                  <a:pt x="10" y="55"/>
                </a:cubicBezTo>
                <a:cubicBezTo>
                  <a:pt x="2" y="62"/>
                  <a:pt x="2" y="62"/>
                  <a:pt x="2" y="62"/>
                </a:cubicBezTo>
                <a:cubicBezTo>
                  <a:pt x="0" y="37"/>
                  <a:pt x="0" y="37"/>
                  <a:pt x="0" y="37"/>
                </a:cubicBezTo>
                <a:cubicBezTo>
                  <a:pt x="25" y="42"/>
                  <a:pt x="25" y="42"/>
                  <a:pt x="25" y="42"/>
                </a:cubicBezTo>
                <a:cubicBezTo>
                  <a:pt x="17" y="48"/>
                  <a:pt x="17" y="48"/>
                  <a:pt x="17" y="48"/>
                </a:cubicBezTo>
                <a:cubicBezTo>
                  <a:pt x="20" y="50"/>
                  <a:pt x="20" y="50"/>
                  <a:pt x="20" y="50"/>
                </a:cubicBezTo>
                <a:cubicBezTo>
                  <a:pt x="24" y="53"/>
                  <a:pt x="29" y="55"/>
                  <a:pt x="33" y="55"/>
                </a:cubicBezTo>
                <a:cubicBezTo>
                  <a:pt x="34" y="55"/>
                  <a:pt x="34" y="55"/>
                  <a:pt x="34" y="55"/>
                </a:cubicBezTo>
                <a:cubicBezTo>
                  <a:pt x="40" y="54"/>
                  <a:pt x="45" y="52"/>
                  <a:pt x="49" y="48"/>
                </a:cubicBezTo>
                <a:cubicBezTo>
                  <a:pt x="50" y="48"/>
                  <a:pt x="50" y="48"/>
                  <a:pt x="50" y="48"/>
                </a:cubicBezTo>
                <a:lnTo>
                  <a:pt x="57" y="54"/>
                </a:lnTo>
                <a:close/>
                <a:moveTo>
                  <a:pt x="63" y="29"/>
                </a:moveTo>
                <a:cubicBezTo>
                  <a:pt x="61" y="4"/>
                  <a:pt x="61" y="4"/>
                  <a:pt x="61" y="4"/>
                </a:cubicBezTo>
                <a:cubicBezTo>
                  <a:pt x="53" y="11"/>
                  <a:pt x="53" y="11"/>
                  <a:pt x="53" y="11"/>
                </a:cubicBezTo>
                <a:cubicBezTo>
                  <a:pt x="53" y="11"/>
                  <a:pt x="53" y="11"/>
                  <a:pt x="53" y="11"/>
                </a:cubicBezTo>
                <a:cubicBezTo>
                  <a:pt x="53" y="10"/>
                  <a:pt x="53" y="10"/>
                  <a:pt x="53" y="10"/>
                </a:cubicBezTo>
                <a:cubicBezTo>
                  <a:pt x="51" y="8"/>
                  <a:pt x="51" y="8"/>
                  <a:pt x="51" y="8"/>
                </a:cubicBezTo>
                <a:cubicBezTo>
                  <a:pt x="45" y="3"/>
                  <a:pt x="37" y="0"/>
                  <a:pt x="29" y="0"/>
                </a:cubicBezTo>
                <a:cubicBezTo>
                  <a:pt x="29" y="0"/>
                  <a:pt x="28" y="0"/>
                  <a:pt x="28" y="0"/>
                </a:cubicBezTo>
                <a:cubicBezTo>
                  <a:pt x="20" y="0"/>
                  <a:pt x="12" y="4"/>
                  <a:pt x="6" y="10"/>
                </a:cubicBezTo>
                <a:cubicBezTo>
                  <a:pt x="5" y="10"/>
                  <a:pt x="5" y="10"/>
                  <a:pt x="5" y="10"/>
                </a:cubicBezTo>
                <a:cubicBezTo>
                  <a:pt x="13" y="17"/>
                  <a:pt x="13" y="17"/>
                  <a:pt x="13" y="17"/>
                </a:cubicBezTo>
                <a:cubicBezTo>
                  <a:pt x="13" y="17"/>
                  <a:pt x="13" y="17"/>
                  <a:pt x="13" y="17"/>
                </a:cubicBezTo>
                <a:cubicBezTo>
                  <a:pt x="17" y="13"/>
                  <a:pt x="23" y="10"/>
                  <a:pt x="28" y="10"/>
                </a:cubicBezTo>
                <a:cubicBezTo>
                  <a:pt x="29" y="10"/>
                  <a:pt x="29" y="10"/>
                  <a:pt x="29" y="10"/>
                </a:cubicBezTo>
                <a:cubicBezTo>
                  <a:pt x="34" y="10"/>
                  <a:pt x="39" y="12"/>
                  <a:pt x="43" y="14"/>
                </a:cubicBezTo>
                <a:cubicBezTo>
                  <a:pt x="46" y="17"/>
                  <a:pt x="46" y="17"/>
                  <a:pt x="46" y="17"/>
                </a:cubicBezTo>
                <a:cubicBezTo>
                  <a:pt x="38" y="24"/>
                  <a:pt x="38" y="24"/>
                  <a:pt x="38" y="24"/>
                </a:cubicBezTo>
                <a:lnTo>
                  <a:pt x="63" y="29"/>
                </a:lnTo>
                <a:close/>
              </a:path>
            </a:pathLst>
          </a:custGeom>
          <a:solidFill>
            <a:srgbClr val="00BCF2">
              <a:lumMod val="75000"/>
            </a:srgbClr>
          </a:solidFill>
          <a:ln>
            <a:noFill/>
          </a:ln>
          <a:effectLst/>
          <a:extLst/>
        </p:spPr>
        <p:txBody>
          <a:bodyPr vert="horz" wrap="square" lIns="67208" tIns="33603" rIns="67208" bIns="33603" numCol="1" anchor="t" anchorCtr="0" compatLnSpc="1">
            <a:prstTxWarp prst="textNoShape">
              <a:avLst/>
            </a:prstTxWarp>
          </a:bodyPr>
          <a:lstStyle/>
          <a:p>
            <a:pPr defTabSz="672070">
              <a:defRPr/>
            </a:pPr>
            <a:endParaRPr lang="en-US" sz="1297" kern="0" dirty="0">
              <a:solidFill>
                <a:srgbClr val="000000"/>
              </a:solidFill>
            </a:endParaRPr>
          </a:p>
        </p:txBody>
      </p:sp>
      <p:sp>
        <p:nvSpPr>
          <p:cNvPr id="81" name="TextBox 80">
            <a:extLst>
              <a:ext uri="{FF2B5EF4-FFF2-40B4-BE49-F238E27FC236}">
                <a16:creationId xmlns:a16="http://schemas.microsoft.com/office/drawing/2014/main" id="{7E9B8165-1D5C-4196-9FA8-521B4C62BAE1}"/>
              </a:ext>
            </a:extLst>
          </p:cNvPr>
          <p:cNvSpPr txBox="1"/>
          <p:nvPr/>
        </p:nvSpPr>
        <p:spPr>
          <a:xfrm>
            <a:off x="5609515" y="2889476"/>
            <a:ext cx="1022411" cy="230832"/>
          </a:xfrm>
          <a:prstGeom prst="rect">
            <a:avLst/>
          </a:prstGeom>
          <a:solidFill>
            <a:srgbClr val="00BCF2"/>
          </a:solidFill>
        </p:spPr>
        <p:txBody>
          <a:bodyPr wrap="square" rtlCol="0">
            <a:spAutoFit/>
          </a:bodyPr>
          <a:lstStyle/>
          <a:p>
            <a:pPr algn="ctr" defTabSz="685916">
              <a:defRPr/>
            </a:pPr>
            <a:r>
              <a:rPr lang="en-US" sz="900" kern="0" dirty="0">
                <a:solidFill>
                  <a:srgbClr val="FFFFFF"/>
                </a:solidFill>
                <a:latin typeface="Segoe UI Light"/>
              </a:rPr>
              <a:t>Geo- replicated</a:t>
            </a:r>
          </a:p>
        </p:txBody>
      </p:sp>
      <p:sp>
        <p:nvSpPr>
          <p:cNvPr id="82" name="TextBox 81">
            <a:extLst>
              <a:ext uri="{FF2B5EF4-FFF2-40B4-BE49-F238E27FC236}">
                <a16:creationId xmlns:a16="http://schemas.microsoft.com/office/drawing/2014/main" id="{7A970049-8076-43FA-A2E0-A423D7E35AB8}"/>
              </a:ext>
            </a:extLst>
          </p:cNvPr>
          <p:cNvSpPr txBox="1"/>
          <p:nvPr/>
        </p:nvSpPr>
        <p:spPr>
          <a:xfrm>
            <a:off x="5544304" y="3968468"/>
            <a:ext cx="1152827" cy="369332"/>
          </a:xfrm>
          <a:prstGeom prst="rect">
            <a:avLst/>
          </a:prstGeom>
          <a:solidFill>
            <a:srgbClr val="00BCF2"/>
          </a:solidFill>
        </p:spPr>
        <p:txBody>
          <a:bodyPr wrap="square" rtlCol="0">
            <a:spAutoFit/>
          </a:bodyPr>
          <a:lstStyle/>
          <a:p>
            <a:pPr defTabSz="685916">
              <a:defRPr/>
            </a:pPr>
            <a:r>
              <a:rPr lang="en-US" sz="900" kern="0" dirty="0">
                <a:solidFill>
                  <a:srgbClr val="FFFFFF"/>
                </a:solidFill>
                <a:latin typeface="Segoe UI Light"/>
              </a:rPr>
              <a:t>Restore from backup</a:t>
            </a:r>
          </a:p>
        </p:txBody>
      </p:sp>
      <p:grpSp>
        <p:nvGrpSpPr>
          <p:cNvPr id="83" name="Group 82">
            <a:extLst>
              <a:ext uri="{FF2B5EF4-FFF2-40B4-BE49-F238E27FC236}">
                <a16:creationId xmlns:a16="http://schemas.microsoft.com/office/drawing/2014/main" id="{B679FEC8-8FCE-4D45-8191-635BBBDC9988}"/>
              </a:ext>
            </a:extLst>
          </p:cNvPr>
          <p:cNvGrpSpPr/>
          <p:nvPr/>
        </p:nvGrpSpPr>
        <p:grpSpPr>
          <a:xfrm>
            <a:off x="3787289" y="2243134"/>
            <a:ext cx="1520130" cy="987205"/>
            <a:chOff x="5039611" y="1905017"/>
            <a:chExt cx="2027127" cy="1316460"/>
          </a:xfrm>
        </p:grpSpPr>
        <p:sp>
          <p:nvSpPr>
            <p:cNvPr id="84" name="Freeform 95">
              <a:extLst>
                <a:ext uri="{FF2B5EF4-FFF2-40B4-BE49-F238E27FC236}">
                  <a16:creationId xmlns:a16="http://schemas.microsoft.com/office/drawing/2014/main" id="{95A53446-7004-4263-A85F-5C1785FDCC66}"/>
                </a:ext>
              </a:extLst>
            </p:cNvPr>
            <p:cNvSpPr>
              <a:spLocks/>
            </p:cNvSpPr>
            <p:nvPr/>
          </p:nvSpPr>
          <p:spPr bwMode="auto">
            <a:xfrm flipH="1">
              <a:off x="5039611" y="1905017"/>
              <a:ext cx="2027127" cy="131646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w="28575">
              <a:noFill/>
              <a:round/>
              <a:headEnd/>
              <a:tailEnd/>
            </a:ln>
            <a:extLst/>
          </p:spPr>
          <p:txBody>
            <a:bodyPr vert="horz" wrap="square" lIns="68570" tIns="34285" rIns="68570" bIns="34285" numCol="1" anchor="t" anchorCtr="0" compatLnSpc="1">
              <a:prstTxWarp prst="textNoShape">
                <a:avLst/>
              </a:prstTxWarp>
            </a:bodyPr>
            <a:lstStyle/>
            <a:p>
              <a:pPr defTabSz="685740">
                <a:defRPr/>
              </a:pPr>
              <a:endParaRPr lang="en-US" sz="1350" kern="0" dirty="0">
                <a:solidFill>
                  <a:srgbClr val="505050"/>
                </a:solidFill>
              </a:endParaRPr>
            </a:p>
          </p:txBody>
        </p:sp>
        <p:sp>
          <p:nvSpPr>
            <p:cNvPr id="85" name="TextBox 84">
              <a:extLst>
                <a:ext uri="{FF2B5EF4-FFF2-40B4-BE49-F238E27FC236}">
                  <a16:creationId xmlns:a16="http://schemas.microsoft.com/office/drawing/2014/main" id="{5CA06BFF-51B6-4940-935D-9B4A6F44BE91}"/>
                </a:ext>
              </a:extLst>
            </p:cNvPr>
            <p:cNvSpPr txBox="1"/>
            <p:nvPr/>
          </p:nvSpPr>
          <p:spPr>
            <a:xfrm>
              <a:off x="5536888" y="2257459"/>
              <a:ext cx="1344521" cy="554076"/>
            </a:xfrm>
            <a:prstGeom prst="rect">
              <a:avLst/>
            </a:prstGeom>
            <a:noFill/>
          </p:spPr>
          <p:txBody>
            <a:bodyPr wrap="square" rtlCol="0">
              <a:spAutoFit/>
            </a:bodyPr>
            <a:lstStyle/>
            <a:p>
              <a:pPr defTabSz="685916">
                <a:defRPr/>
              </a:pPr>
              <a:r>
                <a:rPr lang="en-US" sz="1050" kern="0" dirty="0">
                  <a:solidFill>
                    <a:srgbClr val="FFFFFF"/>
                  </a:solidFill>
                  <a:latin typeface="Segoe UI Light"/>
                </a:rPr>
                <a:t>SQL Database backups</a:t>
              </a:r>
            </a:p>
          </p:txBody>
        </p:sp>
        <p:grpSp>
          <p:nvGrpSpPr>
            <p:cNvPr id="86" name="Group 85">
              <a:extLst>
                <a:ext uri="{FF2B5EF4-FFF2-40B4-BE49-F238E27FC236}">
                  <a16:creationId xmlns:a16="http://schemas.microsoft.com/office/drawing/2014/main" id="{63CB713F-CC41-4919-83AD-AB13B9E2058B}"/>
                </a:ext>
              </a:extLst>
            </p:cNvPr>
            <p:cNvGrpSpPr/>
            <p:nvPr/>
          </p:nvGrpSpPr>
          <p:grpSpPr>
            <a:xfrm>
              <a:off x="5620181" y="2804401"/>
              <a:ext cx="887435" cy="330503"/>
              <a:chOff x="7371726" y="1331721"/>
              <a:chExt cx="887435" cy="330503"/>
            </a:xfrm>
          </p:grpSpPr>
          <p:sp>
            <p:nvSpPr>
              <p:cNvPr id="87" name="Flowchart: Document 86">
                <a:extLst>
                  <a:ext uri="{FF2B5EF4-FFF2-40B4-BE49-F238E27FC236}">
                    <a16:creationId xmlns:a16="http://schemas.microsoft.com/office/drawing/2014/main" id="{297107E5-4DD4-485B-8F3D-B00917B64786}"/>
                  </a:ext>
                </a:extLst>
              </p:cNvPr>
              <p:cNvSpPr/>
              <p:nvPr/>
            </p:nvSpPr>
            <p:spPr bwMode="auto">
              <a:xfrm>
                <a:off x="7385714" y="1332203"/>
                <a:ext cx="873447" cy="330021"/>
              </a:xfrm>
              <a:prstGeom prst="flowChartDocument">
                <a:avLst/>
              </a:prstGeom>
              <a:solidFill>
                <a:srgbClr val="00188F"/>
              </a:solidFill>
              <a:ln w="9525" cap="flat" cmpd="sng" algn="ctr">
                <a:noFill/>
                <a:prstDash val="solid"/>
                <a:headEnd type="none" w="med" len="med"/>
                <a:tailEnd type="none" w="med" len="med"/>
              </a:ln>
              <a:effectLst/>
            </p:spPr>
            <p:txBody>
              <a:bodyPr vert="horz" wrap="square" lIns="68567" tIns="34283" rIns="68567" bIns="34283" numCol="1" rtlCol="0" anchor="t" anchorCtr="0" compatLnSpc="1">
                <a:prstTxWarp prst="textNoShape">
                  <a:avLst/>
                </a:prstTxWarp>
              </a:bodyPr>
              <a:lstStyle/>
              <a:p>
                <a:pPr defTabSz="685712">
                  <a:defRPr/>
                </a:pPr>
                <a:endParaRPr lang="en-US" sz="450" kern="0" dirty="0">
                  <a:solidFill>
                    <a:srgbClr val="FFFFFF"/>
                  </a:solidFill>
                </a:endParaRPr>
              </a:p>
            </p:txBody>
          </p:sp>
          <p:sp>
            <p:nvSpPr>
              <p:cNvPr id="88" name="TextBox 87">
                <a:extLst>
                  <a:ext uri="{FF2B5EF4-FFF2-40B4-BE49-F238E27FC236}">
                    <a16:creationId xmlns:a16="http://schemas.microsoft.com/office/drawing/2014/main" id="{584F14EA-3516-47DC-B75A-4929EB637AB5}"/>
                  </a:ext>
                </a:extLst>
              </p:cNvPr>
              <p:cNvSpPr txBox="1"/>
              <p:nvPr/>
            </p:nvSpPr>
            <p:spPr>
              <a:xfrm>
                <a:off x="7371726" y="1331721"/>
                <a:ext cx="848213" cy="223172"/>
              </a:xfrm>
              <a:prstGeom prst="rect">
                <a:avLst/>
              </a:prstGeom>
              <a:noFill/>
            </p:spPr>
            <p:txBody>
              <a:bodyPr wrap="none" lIns="51434" tIns="25718" rIns="51434" bIns="25718" rtlCol="0">
                <a:spAutoFit/>
              </a:bodyPr>
              <a:lstStyle/>
              <a:p>
                <a:pPr defTabSz="685712">
                  <a:defRPr/>
                </a:pPr>
                <a:r>
                  <a:rPr lang="en-US" sz="750" kern="0" dirty="0">
                    <a:solidFill>
                      <a:srgbClr val="FFFFFF"/>
                    </a:solidFill>
                  </a:rPr>
                  <a:t>sabcp01bl21</a:t>
                </a:r>
              </a:p>
            </p:txBody>
          </p:sp>
        </p:grpSp>
      </p:grpSp>
      <p:grpSp>
        <p:nvGrpSpPr>
          <p:cNvPr id="89" name="Group 88">
            <a:extLst>
              <a:ext uri="{FF2B5EF4-FFF2-40B4-BE49-F238E27FC236}">
                <a16:creationId xmlns:a16="http://schemas.microsoft.com/office/drawing/2014/main" id="{92C353C1-A2D9-4E27-AF93-78009D815481}"/>
              </a:ext>
            </a:extLst>
          </p:cNvPr>
          <p:cNvGrpSpPr/>
          <p:nvPr/>
        </p:nvGrpSpPr>
        <p:grpSpPr>
          <a:xfrm>
            <a:off x="6892871" y="2243134"/>
            <a:ext cx="1520130" cy="987205"/>
            <a:chOff x="8989279" y="1808262"/>
            <a:chExt cx="2027127" cy="1316460"/>
          </a:xfrm>
        </p:grpSpPr>
        <p:sp>
          <p:nvSpPr>
            <p:cNvPr id="90" name="Freeform 95">
              <a:extLst>
                <a:ext uri="{FF2B5EF4-FFF2-40B4-BE49-F238E27FC236}">
                  <a16:creationId xmlns:a16="http://schemas.microsoft.com/office/drawing/2014/main" id="{9EC2C687-6470-4DCE-BEC2-008BD8061286}"/>
                </a:ext>
              </a:extLst>
            </p:cNvPr>
            <p:cNvSpPr>
              <a:spLocks/>
            </p:cNvSpPr>
            <p:nvPr/>
          </p:nvSpPr>
          <p:spPr bwMode="auto">
            <a:xfrm>
              <a:off x="8989279" y="1808262"/>
              <a:ext cx="2027127" cy="131646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w="28575">
              <a:noFill/>
              <a:round/>
              <a:headEnd/>
              <a:tailEnd/>
            </a:ln>
            <a:extLst/>
          </p:spPr>
          <p:txBody>
            <a:bodyPr vert="horz" wrap="square" lIns="68570" tIns="34285" rIns="68570" bIns="34285" numCol="1" anchor="t" anchorCtr="0" compatLnSpc="1">
              <a:prstTxWarp prst="textNoShape">
                <a:avLst/>
              </a:prstTxWarp>
            </a:bodyPr>
            <a:lstStyle/>
            <a:p>
              <a:pPr defTabSz="685740">
                <a:defRPr/>
              </a:pPr>
              <a:endParaRPr lang="en-US" sz="1350" kern="0" dirty="0">
                <a:solidFill>
                  <a:srgbClr val="505050"/>
                </a:solidFill>
              </a:endParaRPr>
            </a:p>
          </p:txBody>
        </p:sp>
        <p:sp>
          <p:nvSpPr>
            <p:cNvPr id="91" name="TextBox 90">
              <a:extLst>
                <a:ext uri="{FF2B5EF4-FFF2-40B4-BE49-F238E27FC236}">
                  <a16:creationId xmlns:a16="http://schemas.microsoft.com/office/drawing/2014/main" id="{EB680C8E-FA40-413C-AECC-1ECB9ABF4501}"/>
                </a:ext>
              </a:extLst>
            </p:cNvPr>
            <p:cNvSpPr txBox="1"/>
            <p:nvPr/>
          </p:nvSpPr>
          <p:spPr>
            <a:xfrm>
              <a:off x="9394675" y="2308937"/>
              <a:ext cx="1302950" cy="554076"/>
            </a:xfrm>
            <a:prstGeom prst="rect">
              <a:avLst/>
            </a:prstGeom>
            <a:noFill/>
          </p:spPr>
          <p:txBody>
            <a:bodyPr wrap="square" rtlCol="0">
              <a:spAutoFit/>
            </a:bodyPr>
            <a:lstStyle/>
            <a:p>
              <a:pPr defTabSz="685916">
                <a:defRPr/>
              </a:pPr>
              <a:r>
                <a:rPr lang="en-US" sz="1050" kern="0" dirty="0">
                  <a:solidFill>
                    <a:srgbClr val="FFFFFF"/>
                  </a:solidFill>
                  <a:latin typeface="Segoe UI Light"/>
                </a:rPr>
                <a:t>Azure Storage</a:t>
              </a:r>
            </a:p>
          </p:txBody>
        </p:sp>
        <p:grpSp>
          <p:nvGrpSpPr>
            <p:cNvPr id="92" name="Group 91">
              <a:extLst>
                <a:ext uri="{FF2B5EF4-FFF2-40B4-BE49-F238E27FC236}">
                  <a16:creationId xmlns:a16="http://schemas.microsoft.com/office/drawing/2014/main" id="{3B886E23-4441-4C16-AC34-9884BEF927DE}"/>
                </a:ext>
              </a:extLst>
            </p:cNvPr>
            <p:cNvGrpSpPr/>
            <p:nvPr/>
          </p:nvGrpSpPr>
          <p:grpSpPr>
            <a:xfrm>
              <a:off x="9684371" y="2652195"/>
              <a:ext cx="887435" cy="330503"/>
              <a:chOff x="11887079" y="828194"/>
              <a:chExt cx="887435" cy="330503"/>
            </a:xfrm>
          </p:grpSpPr>
          <p:sp>
            <p:nvSpPr>
              <p:cNvPr id="93" name="Flowchart: Document 92">
                <a:extLst>
                  <a:ext uri="{FF2B5EF4-FFF2-40B4-BE49-F238E27FC236}">
                    <a16:creationId xmlns:a16="http://schemas.microsoft.com/office/drawing/2014/main" id="{1C1211C3-FE03-459B-9161-B697E81356BE}"/>
                  </a:ext>
                </a:extLst>
              </p:cNvPr>
              <p:cNvSpPr/>
              <p:nvPr/>
            </p:nvSpPr>
            <p:spPr bwMode="auto">
              <a:xfrm flipH="1">
                <a:off x="11901067" y="828676"/>
                <a:ext cx="873447" cy="330021"/>
              </a:xfrm>
              <a:prstGeom prst="flowChartDocument">
                <a:avLst/>
              </a:prstGeom>
              <a:solidFill>
                <a:srgbClr val="00188F"/>
              </a:solidFill>
              <a:ln w="9525" cap="flat" cmpd="sng" algn="ctr">
                <a:noFill/>
                <a:prstDash val="solid"/>
                <a:headEnd type="none" w="med" len="med"/>
                <a:tailEnd type="none" w="med" len="med"/>
              </a:ln>
              <a:effectLst/>
            </p:spPr>
            <p:txBody>
              <a:bodyPr vert="horz" wrap="square" lIns="68567" tIns="34283" rIns="68567" bIns="34283" numCol="1" rtlCol="0" anchor="t" anchorCtr="0" compatLnSpc="1">
                <a:prstTxWarp prst="textNoShape">
                  <a:avLst/>
                </a:prstTxWarp>
              </a:bodyPr>
              <a:lstStyle/>
              <a:p>
                <a:pPr defTabSz="685712">
                  <a:defRPr/>
                </a:pPr>
                <a:endParaRPr lang="en-US" sz="450" kern="0" dirty="0">
                  <a:solidFill>
                    <a:srgbClr val="FFFFFF"/>
                  </a:solidFill>
                </a:endParaRPr>
              </a:p>
            </p:txBody>
          </p:sp>
          <p:sp>
            <p:nvSpPr>
              <p:cNvPr id="94" name="TextBox 93">
                <a:extLst>
                  <a:ext uri="{FF2B5EF4-FFF2-40B4-BE49-F238E27FC236}">
                    <a16:creationId xmlns:a16="http://schemas.microsoft.com/office/drawing/2014/main" id="{03FBEEDE-9836-4BFB-8F08-27A53466422A}"/>
                  </a:ext>
                </a:extLst>
              </p:cNvPr>
              <p:cNvSpPr txBox="1"/>
              <p:nvPr/>
            </p:nvSpPr>
            <p:spPr>
              <a:xfrm>
                <a:off x="11887079" y="828194"/>
                <a:ext cx="848213" cy="223172"/>
              </a:xfrm>
              <a:prstGeom prst="rect">
                <a:avLst/>
              </a:prstGeom>
              <a:noFill/>
            </p:spPr>
            <p:txBody>
              <a:bodyPr wrap="none" lIns="51434" tIns="25718" rIns="51434" bIns="25718" rtlCol="0">
                <a:spAutoFit/>
              </a:bodyPr>
              <a:lstStyle/>
              <a:p>
                <a:pPr defTabSz="685712">
                  <a:defRPr/>
                </a:pPr>
                <a:r>
                  <a:rPr lang="en-US" sz="750" kern="0" dirty="0">
                    <a:solidFill>
                      <a:srgbClr val="FFFFFF"/>
                    </a:solidFill>
                  </a:rPr>
                  <a:t>sabcp01bl21</a:t>
                </a:r>
              </a:p>
            </p:txBody>
          </p:sp>
        </p:grpSp>
      </p:grpSp>
      <p:sp>
        <p:nvSpPr>
          <p:cNvPr id="95" name="Can 131">
            <a:extLst>
              <a:ext uri="{FF2B5EF4-FFF2-40B4-BE49-F238E27FC236}">
                <a16:creationId xmlns:a16="http://schemas.microsoft.com/office/drawing/2014/main" id="{5B766E97-4E13-428A-ABB4-2134E62A692D}"/>
              </a:ext>
            </a:extLst>
          </p:cNvPr>
          <p:cNvSpPr/>
          <p:nvPr/>
        </p:nvSpPr>
        <p:spPr bwMode="auto">
          <a:xfrm>
            <a:off x="5299257" y="3428995"/>
            <a:ext cx="294017" cy="319868"/>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Can 132">
            <a:extLst>
              <a:ext uri="{FF2B5EF4-FFF2-40B4-BE49-F238E27FC236}">
                <a16:creationId xmlns:a16="http://schemas.microsoft.com/office/drawing/2014/main" id="{36B010DE-3677-44B4-BFAF-55EB2B6D2438}"/>
              </a:ext>
            </a:extLst>
          </p:cNvPr>
          <p:cNvSpPr/>
          <p:nvPr/>
        </p:nvSpPr>
        <p:spPr bwMode="auto">
          <a:xfrm>
            <a:off x="4962797" y="3428995"/>
            <a:ext cx="294017" cy="319868"/>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7" name="Straight Arrow Connector 96">
            <a:extLst>
              <a:ext uri="{FF2B5EF4-FFF2-40B4-BE49-F238E27FC236}">
                <a16:creationId xmlns:a16="http://schemas.microsoft.com/office/drawing/2014/main" id="{2D876F2A-2D61-4CBC-B5CC-690DA9942B28}"/>
              </a:ext>
            </a:extLst>
          </p:cNvPr>
          <p:cNvCxnSpPr/>
          <p:nvPr/>
        </p:nvCxnSpPr>
        <p:spPr>
          <a:xfrm flipH="1" flipV="1">
            <a:off x="5074505" y="3042305"/>
            <a:ext cx="353530" cy="412231"/>
          </a:xfrm>
          <a:prstGeom prst="straightConnector1">
            <a:avLst/>
          </a:prstGeom>
          <a:ln w="57150">
            <a:solidFill>
              <a:schemeClr val="accent5">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94C04ECF-C87C-4D92-815E-3BC4C7B7E311}"/>
              </a:ext>
            </a:extLst>
          </p:cNvPr>
          <p:cNvCxnSpPr/>
          <p:nvPr/>
        </p:nvCxnSpPr>
        <p:spPr>
          <a:xfrm>
            <a:off x="4948484" y="3075541"/>
            <a:ext cx="161322" cy="397776"/>
          </a:xfrm>
          <a:prstGeom prst="straightConnector1">
            <a:avLst/>
          </a:prstGeom>
          <a:ln w="57150">
            <a:solidFill>
              <a:schemeClr val="accent5">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9" name="Slide Number Placeholder 98">
            <a:extLst>
              <a:ext uri="{FF2B5EF4-FFF2-40B4-BE49-F238E27FC236}">
                <a16:creationId xmlns:a16="http://schemas.microsoft.com/office/drawing/2014/main" id="{8967E619-DA62-4FA9-8BDD-6A28C3E5A843}"/>
              </a:ext>
            </a:extLst>
          </p:cNvPr>
          <p:cNvSpPr>
            <a:spLocks noGrp="1"/>
          </p:cNvSpPr>
          <p:nvPr>
            <p:ph type="sldNum" sz="quarter" idx="10"/>
          </p:nvPr>
        </p:nvSpPr>
        <p:spPr/>
        <p:txBody>
          <a:bodyPr/>
          <a:lstStyle/>
          <a:p>
            <a:fld id="{4490B2FD-60A7-44BF-8130-23BE2AB42F4B}" type="slidenum">
              <a:rPr lang="en-IE" smtClean="0"/>
              <a:t>34</a:t>
            </a:fld>
            <a:endParaRPr lang="en-IE" dirty="0"/>
          </a:p>
        </p:txBody>
      </p:sp>
    </p:spTree>
    <p:extLst>
      <p:ext uri="{BB962C8B-B14F-4D97-AF65-F5344CB8AC3E}">
        <p14:creationId xmlns:p14="http://schemas.microsoft.com/office/powerpoint/2010/main" val="12455058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par>
                                <p:cTn id="8" presetID="10" presetClass="entr" presetSubtype="0" fill="hold" grpId="1" nodeType="withEffect">
                                  <p:stCondLst>
                                    <p:cond delay="500"/>
                                  </p:stCondLst>
                                  <p:childTnLst>
                                    <p:set>
                                      <p:cBhvr>
                                        <p:cTn id="9" dur="1" fill="hold">
                                          <p:stCondLst>
                                            <p:cond delay="0"/>
                                          </p:stCondLst>
                                        </p:cTn>
                                        <p:tgtEl>
                                          <p:spTgt spid="80"/>
                                        </p:tgtEl>
                                        <p:attrNameLst>
                                          <p:attrName>style.visibility</p:attrName>
                                        </p:attrNameLst>
                                      </p:cBhvr>
                                      <p:to>
                                        <p:strVal val="visible"/>
                                      </p:to>
                                    </p:set>
                                    <p:animEffect transition="in" filter="fade">
                                      <p:cBhvr>
                                        <p:cTn id="10" dur="500"/>
                                        <p:tgtEl>
                                          <p:spTgt spid="80"/>
                                        </p:tgtEl>
                                      </p:cBhvr>
                                    </p:animEffect>
                                  </p:childTnLst>
                                </p:cTn>
                              </p:par>
                              <p:par>
                                <p:cTn id="11" presetID="8" presetClass="emph" presetSubtype="0" decel="100000" fill="hold" grpId="0" nodeType="withEffect">
                                  <p:stCondLst>
                                    <p:cond delay="500"/>
                                  </p:stCondLst>
                                  <p:childTnLst>
                                    <p:animRot by="21600000">
                                      <p:cBhvr>
                                        <p:cTn id="12" dur="1000" fill="hold"/>
                                        <p:tgtEl>
                                          <p:spTgt spid="80"/>
                                        </p:tgtEl>
                                        <p:attrNameLst>
                                          <p:attrName>r</p:attrName>
                                        </p:attrNameLst>
                                      </p:cBhvr>
                                    </p:animRot>
                                  </p:childTnLst>
                                </p:cTn>
                              </p:par>
                              <p:par>
                                <p:cTn id="13" presetID="42" presetClass="entr" presetSubtype="0" fill="hold" nodeType="withEffect">
                                  <p:stCondLst>
                                    <p:cond delay="500"/>
                                  </p:stCondLst>
                                  <p:childTnLst>
                                    <p:set>
                                      <p:cBhvr>
                                        <p:cTn id="14" dur="1" fill="hold">
                                          <p:stCondLst>
                                            <p:cond delay="0"/>
                                          </p:stCondLst>
                                        </p:cTn>
                                        <p:tgtEl>
                                          <p:spTgt spid="83"/>
                                        </p:tgtEl>
                                        <p:attrNameLst>
                                          <p:attrName>style.visibility</p:attrName>
                                        </p:attrNameLst>
                                      </p:cBhvr>
                                      <p:to>
                                        <p:strVal val="visible"/>
                                      </p:to>
                                    </p:set>
                                    <p:animEffect transition="in" filter="fade">
                                      <p:cBhvr>
                                        <p:cTn id="15" dur="1000"/>
                                        <p:tgtEl>
                                          <p:spTgt spid="83"/>
                                        </p:tgtEl>
                                      </p:cBhvr>
                                    </p:animEffect>
                                    <p:anim calcmode="lin" valueType="num">
                                      <p:cBhvr>
                                        <p:cTn id="16" dur="1000" fill="hold"/>
                                        <p:tgtEl>
                                          <p:spTgt spid="83"/>
                                        </p:tgtEl>
                                        <p:attrNameLst>
                                          <p:attrName>ppt_x</p:attrName>
                                        </p:attrNameLst>
                                      </p:cBhvr>
                                      <p:tavLst>
                                        <p:tav tm="0">
                                          <p:val>
                                            <p:strVal val="#ppt_x"/>
                                          </p:val>
                                        </p:tav>
                                        <p:tav tm="100000">
                                          <p:val>
                                            <p:strVal val="#ppt_x"/>
                                          </p:val>
                                        </p:tav>
                                      </p:tavLst>
                                    </p:anim>
                                    <p:anim calcmode="lin" valueType="num">
                                      <p:cBhvr>
                                        <p:cTn id="17" dur="1000" fill="hold"/>
                                        <p:tgtEl>
                                          <p:spTgt spid="83"/>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500"/>
                                  </p:stCondLst>
                                  <p:childTnLst>
                                    <p:set>
                                      <p:cBhvr>
                                        <p:cTn id="19" dur="1" fill="hold">
                                          <p:stCondLst>
                                            <p:cond delay="0"/>
                                          </p:stCondLst>
                                        </p:cTn>
                                        <p:tgtEl>
                                          <p:spTgt spid="89"/>
                                        </p:tgtEl>
                                        <p:attrNameLst>
                                          <p:attrName>style.visibility</p:attrName>
                                        </p:attrNameLst>
                                      </p:cBhvr>
                                      <p:to>
                                        <p:strVal val="visible"/>
                                      </p:to>
                                    </p:set>
                                    <p:animEffect transition="in" filter="fade">
                                      <p:cBhvr>
                                        <p:cTn id="20" dur="1000"/>
                                        <p:tgtEl>
                                          <p:spTgt spid="89"/>
                                        </p:tgtEl>
                                      </p:cBhvr>
                                    </p:animEffect>
                                    <p:anim calcmode="lin" valueType="num">
                                      <p:cBhvr>
                                        <p:cTn id="21" dur="1000" fill="hold"/>
                                        <p:tgtEl>
                                          <p:spTgt spid="89"/>
                                        </p:tgtEl>
                                        <p:attrNameLst>
                                          <p:attrName>ppt_x</p:attrName>
                                        </p:attrNameLst>
                                      </p:cBhvr>
                                      <p:tavLst>
                                        <p:tav tm="0">
                                          <p:val>
                                            <p:strVal val="#ppt_x"/>
                                          </p:val>
                                        </p:tav>
                                        <p:tav tm="100000">
                                          <p:val>
                                            <p:strVal val="#ppt_x"/>
                                          </p:val>
                                        </p:tav>
                                      </p:tavLst>
                                    </p:anim>
                                    <p:anim calcmode="lin" valueType="num">
                                      <p:cBhvr>
                                        <p:cTn id="22" dur="1000" fill="hold"/>
                                        <p:tgtEl>
                                          <p:spTgt spid="8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0" animBg="1"/>
      <p:bldP spid="80" grpId="1" animBg="1"/>
      <p:bldP spid="9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B023B-02E0-43D0-858E-DD7EB9E790AC}"/>
              </a:ext>
            </a:extLst>
          </p:cNvPr>
          <p:cNvSpPr>
            <a:spLocks noGrp="1"/>
          </p:cNvSpPr>
          <p:nvPr>
            <p:ph type="title"/>
          </p:nvPr>
        </p:nvSpPr>
        <p:spPr/>
        <p:txBody>
          <a:bodyPr/>
          <a:lstStyle/>
          <a:p>
            <a:r>
              <a:rPr lang="en-IE" dirty="0"/>
              <a:t>Long-term data retention</a:t>
            </a:r>
          </a:p>
        </p:txBody>
      </p:sp>
      <p:grpSp>
        <p:nvGrpSpPr>
          <p:cNvPr id="3" name="Group 169">
            <a:extLst>
              <a:ext uri="{FF2B5EF4-FFF2-40B4-BE49-F238E27FC236}">
                <a16:creationId xmlns:a16="http://schemas.microsoft.com/office/drawing/2014/main" id="{006CC8BC-D38B-4F46-B37E-5102A62A3193}"/>
              </a:ext>
            </a:extLst>
          </p:cNvPr>
          <p:cNvGrpSpPr>
            <a:grpSpLocks noChangeAspect="1"/>
          </p:cNvGrpSpPr>
          <p:nvPr/>
        </p:nvGrpSpPr>
        <p:grpSpPr bwMode="auto">
          <a:xfrm>
            <a:off x="7607552" y="1990016"/>
            <a:ext cx="1128714" cy="3329391"/>
            <a:chOff x="2726" y="1801"/>
            <a:chExt cx="716" cy="2112"/>
          </a:xfrm>
        </p:grpSpPr>
        <p:sp>
          <p:nvSpPr>
            <p:cNvPr id="4" name="AutoShape 168">
              <a:extLst>
                <a:ext uri="{FF2B5EF4-FFF2-40B4-BE49-F238E27FC236}">
                  <a16:creationId xmlns:a16="http://schemas.microsoft.com/office/drawing/2014/main" id="{D436C31E-6779-4AA1-8E89-7CCFDDFFBBBA}"/>
                </a:ext>
              </a:extLst>
            </p:cNvPr>
            <p:cNvSpPr>
              <a:spLocks noChangeAspect="1" noChangeArrowheads="1" noTextEdit="1"/>
            </p:cNvSpPr>
            <p:nvPr/>
          </p:nvSpPr>
          <p:spPr bwMode="auto">
            <a:xfrm>
              <a:off x="2726" y="1801"/>
              <a:ext cx="716" cy="2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5" name="Rectangle 170">
              <a:extLst>
                <a:ext uri="{FF2B5EF4-FFF2-40B4-BE49-F238E27FC236}">
                  <a16:creationId xmlns:a16="http://schemas.microsoft.com/office/drawing/2014/main" id="{5260000E-F387-4B6D-90A7-A48DB66D7F21}"/>
                </a:ext>
              </a:extLst>
            </p:cNvPr>
            <p:cNvSpPr>
              <a:spLocks noChangeArrowheads="1"/>
            </p:cNvSpPr>
            <p:nvPr/>
          </p:nvSpPr>
          <p:spPr bwMode="auto">
            <a:xfrm>
              <a:off x="2813" y="2570"/>
              <a:ext cx="237" cy="287"/>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6" name="Freeform 171">
              <a:extLst>
                <a:ext uri="{FF2B5EF4-FFF2-40B4-BE49-F238E27FC236}">
                  <a16:creationId xmlns:a16="http://schemas.microsoft.com/office/drawing/2014/main" id="{8184811B-D51C-4648-B08D-372E35C9EB22}"/>
                </a:ext>
              </a:extLst>
            </p:cNvPr>
            <p:cNvSpPr>
              <a:spLocks/>
            </p:cNvSpPr>
            <p:nvPr/>
          </p:nvSpPr>
          <p:spPr bwMode="auto">
            <a:xfrm>
              <a:off x="2729" y="2260"/>
              <a:ext cx="379" cy="193"/>
            </a:xfrm>
            <a:custGeom>
              <a:avLst/>
              <a:gdLst>
                <a:gd name="T0" fmla="*/ 379 w 379"/>
                <a:gd name="T1" fmla="*/ 190 h 193"/>
                <a:gd name="T2" fmla="*/ 2 w 379"/>
                <a:gd name="T3" fmla="*/ 193 h 193"/>
                <a:gd name="T4" fmla="*/ 0 w 379"/>
                <a:gd name="T5" fmla="*/ 3 h 193"/>
                <a:gd name="T6" fmla="*/ 378 w 379"/>
                <a:gd name="T7" fmla="*/ 0 h 193"/>
                <a:gd name="T8" fmla="*/ 379 w 379"/>
                <a:gd name="T9" fmla="*/ 190 h 193"/>
              </a:gdLst>
              <a:ahLst/>
              <a:cxnLst>
                <a:cxn ang="0">
                  <a:pos x="T0" y="T1"/>
                </a:cxn>
                <a:cxn ang="0">
                  <a:pos x="T2" y="T3"/>
                </a:cxn>
                <a:cxn ang="0">
                  <a:pos x="T4" y="T5"/>
                </a:cxn>
                <a:cxn ang="0">
                  <a:pos x="T6" y="T7"/>
                </a:cxn>
                <a:cxn ang="0">
                  <a:pos x="T8" y="T9"/>
                </a:cxn>
              </a:cxnLst>
              <a:rect l="0" t="0" r="r" b="b"/>
              <a:pathLst>
                <a:path w="379" h="193">
                  <a:moveTo>
                    <a:pt x="379" y="190"/>
                  </a:moveTo>
                  <a:lnTo>
                    <a:pt x="2" y="193"/>
                  </a:lnTo>
                  <a:lnTo>
                    <a:pt x="0" y="3"/>
                  </a:lnTo>
                  <a:lnTo>
                    <a:pt x="378" y="0"/>
                  </a:lnTo>
                  <a:lnTo>
                    <a:pt x="379" y="190"/>
                  </a:ln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7" name="Freeform 172">
              <a:extLst>
                <a:ext uri="{FF2B5EF4-FFF2-40B4-BE49-F238E27FC236}">
                  <a16:creationId xmlns:a16="http://schemas.microsoft.com/office/drawing/2014/main" id="{F1F52B27-FA07-4673-9416-3CC36D9C9D4E}"/>
                </a:ext>
              </a:extLst>
            </p:cNvPr>
            <p:cNvSpPr>
              <a:spLocks/>
            </p:cNvSpPr>
            <p:nvPr/>
          </p:nvSpPr>
          <p:spPr bwMode="auto">
            <a:xfrm>
              <a:off x="2808" y="1934"/>
              <a:ext cx="173" cy="192"/>
            </a:xfrm>
            <a:custGeom>
              <a:avLst/>
              <a:gdLst>
                <a:gd name="T0" fmla="*/ 173 w 173"/>
                <a:gd name="T1" fmla="*/ 191 h 192"/>
                <a:gd name="T2" fmla="*/ 2 w 173"/>
                <a:gd name="T3" fmla="*/ 192 h 192"/>
                <a:gd name="T4" fmla="*/ 0 w 173"/>
                <a:gd name="T5" fmla="*/ 2 h 192"/>
                <a:gd name="T6" fmla="*/ 172 w 173"/>
                <a:gd name="T7" fmla="*/ 0 h 192"/>
                <a:gd name="T8" fmla="*/ 173 w 173"/>
                <a:gd name="T9" fmla="*/ 191 h 192"/>
              </a:gdLst>
              <a:ahLst/>
              <a:cxnLst>
                <a:cxn ang="0">
                  <a:pos x="T0" y="T1"/>
                </a:cxn>
                <a:cxn ang="0">
                  <a:pos x="T2" y="T3"/>
                </a:cxn>
                <a:cxn ang="0">
                  <a:pos x="T4" y="T5"/>
                </a:cxn>
                <a:cxn ang="0">
                  <a:pos x="T6" y="T7"/>
                </a:cxn>
                <a:cxn ang="0">
                  <a:pos x="T8" y="T9"/>
                </a:cxn>
              </a:cxnLst>
              <a:rect l="0" t="0" r="r" b="b"/>
              <a:pathLst>
                <a:path w="173" h="192">
                  <a:moveTo>
                    <a:pt x="173" y="191"/>
                  </a:moveTo>
                  <a:lnTo>
                    <a:pt x="2" y="192"/>
                  </a:lnTo>
                  <a:lnTo>
                    <a:pt x="0" y="2"/>
                  </a:lnTo>
                  <a:lnTo>
                    <a:pt x="172" y="0"/>
                  </a:lnTo>
                  <a:lnTo>
                    <a:pt x="173" y="191"/>
                  </a:ln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8" name="Freeform 173">
              <a:extLst>
                <a:ext uri="{FF2B5EF4-FFF2-40B4-BE49-F238E27FC236}">
                  <a16:creationId xmlns:a16="http://schemas.microsoft.com/office/drawing/2014/main" id="{2EEF554D-CB13-441D-B7A9-A9BB17B3DCF1}"/>
                </a:ext>
              </a:extLst>
            </p:cNvPr>
            <p:cNvSpPr>
              <a:spLocks/>
            </p:cNvSpPr>
            <p:nvPr/>
          </p:nvSpPr>
          <p:spPr bwMode="auto">
            <a:xfrm>
              <a:off x="2996" y="1803"/>
              <a:ext cx="177" cy="322"/>
            </a:xfrm>
            <a:custGeom>
              <a:avLst/>
              <a:gdLst>
                <a:gd name="T0" fmla="*/ 177 w 177"/>
                <a:gd name="T1" fmla="*/ 320 h 322"/>
                <a:gd name="T2" fmla="*/ 4 w 177"/>
                <a:gd name="T3" fmla="*/ 322 h 322"/>
                <a:gd name="T4" fmla="*/ 0 w 177"/>
                <a:gd name="T5" fmla="*/ 1 h 322"/>
                <a:gd name="T6" fmla="*/ 174 w 177"/>
                <a:gd name="T7" fmla="*/ 0 h 322"/>
                <a:gd name="T8" fmla="*/ 177 w 177"/>
                <a:gd name="T9" fmla="*/ 320 h 322"/>
              </a:gdLst>
              <a:ahLst/>
              <a:cxnLst>
                <a:cxn ang="0">
                  <a:pos x="T0" y="T1"/>
                </a:cxn>
                <a:cxn ang="0">
                  <a:pos x="T2" y="T3"/>
                </a:cxn>
                <a:cxn ang="0">
                  <a:pos x="T4" y="T5"/>
                </a:cxn>
                <a:cxn ang="0">
                  <a:pos x="T6" y="T7"/>
                </a:cxn>
                <a:cxn ang="0">
                  <a:pos x="T8" y="T9"/>
                </a:cxn>
              </a:cxnLst>
              <a:rect l="0" t="0" r="r" b="b"/>
              <a:pathLst>
                <a:path w="177" h="322">
                  <a:moveTo>
                    <a:pt x="177" y="320"/>
                  </a:moveTo>
                  <a:lnTo>
                    <a:pt x="4" y="322"/>
                  </a:lnTo>
                  <a:lnTo>
                    <a:pt x="0" y="1"/>
                  </a:lnTo>
                  <a:lnTo>
                    <a:pt x="174" y="0"/>
                  </a:lnTo>
                  <a:lnTo>
                    <a:pt x="177" y="320"/>
                  </a:ln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9" name="Freeform 174">
              <a:extLst>
                <a:ext uri="{FF2B5EF4-FFF2-40B4-BE49-F238E27FC236}">
                  <a16:creationId xmlns:a16="http://schemas.microsoft.com/office/drawing/2014/main" id="{D2A8B69D-817A-4914-8C19-4F05A3EB3605}"/>
                </a:ext>
              </a:extLst>
            </p:cNvPr>
            <p:cNvSpPr>
              <a:spLocks/>
            </p:cNvSpPr>
            <p:nvPr/>
          </p:nvSpPr>
          <p:spPr bwMode="auto">
            <a:xfrm>
              <a:off x="3127" y="1904"/>
              <a:ext cx="173" cy="254"/>
            </a:xfrm>
            <a:custGeom>
              <a:avLst/>
              <a:gdLst>
                <a:gd name="T0" fmla="*/ 173 w 173"/>
                <a:gd name="T1" fmla="*/ 252 h 254"/>
                <a:gd name="T2" fmla="*/ 1 w 173"/>
                <a:gd name="T3" fmla="*/ 254 h 254"/>
                <a:gd name="T4" fmla="*/ 0 w 173"/>
                <a:gd name="T5" fmla="*/ 2 h 254"/>
                <a:gd name="T6" fmla="*/ 172 w 173"/>
                <a:gd name="T7" fmla="*/ 0 h 254"/>
                <a:gd name="T8" fmla="*/ 173 w 173"/>
                <a:gd name="T9" fmla="*/ 252 h 254"/>
              </a:gdLst>
              <a:ahLst/>
              <a:cxnLst>
                <a:cxn ang="0">
                  <a:pos x="T0" y="T1"/>
                </a:cxn>
                <a:cxn ang="0">
                  <a:pos x="T2" y="T3"/>
                </a:cxn>
                <a:cxn ang="0">
                  <a:pos x="T4" y="T5"/>
                </a:cxn>
                <a:cxn ang="0">
                  <a:pos x="T6" y="T7"/>
                </a:cxn>
                <a:cxn ang="0">
                  <a:pos x="T8" y="T9"/>
                </a:cxn>
              </a:cxnLst>
              <a:rect l="0" t="0" r="r" b="b"/>
              <a:pathLst>
                <a:path w="173" h="254">
                  <a:moveTo>
                    <a:pt x="173" y="252"/>
                  </a:moveTo>
                  <a:lnTo>
                    <a:pt x="1" y="254"/>
                  </a:lnTo>
                  <a:lnTo>
                    <a:pt x="0" y="2"/>
                  </a:lnTo>
                  <a:lnTo>
                    <a:pt x="172" y="0"/>
                  </a:lnTo>
                  <a:lnTo>
                    <a:pt x="173" y="252"/>
                  </a:ln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10" name="Freeform 175">
              <a:extLst>
                <a:ext uri="{FF2B5EF4-FFF2-40B4-BE49-F238E27FC236}">
                  <a16:creationId xmlns:a16="http://schemas.microsoft.com/office/drawing/2014/main" id="{C37A9931-4012-4FAE-B682-0967898E339F}"/>
                </a:ext>
              </a:extLst>
            </p:cNvPr>
            <p:cNvSpPr>
              <a:spLocks/>
            </p:cNvSpPr>
            <p:nvPr/>
          </p:nvSpPr>
          <p:spPr bwMode="auto">
            <a:xfrm>
              <a:off x="3173" y="1999"/>
              <a:ext cx="176" cy="197"/>
            </a:xfrm>
            <a:custGeom>
              <a:avLst/>
              <a:gdLst>
                <a:gd name="T0" fmla="*/ 176 w 176"/>
                <a:gd name="T1" fmla="*/ 196 h 197"/>
                <a:gd name="T2" fmla="*/ 2 w 176"/>
                <a:gd name="T3" fmla="*/ 197 h 197"/>
                <a:gd name="T4" fmla="*/ 0 w 176"/>
                <a:gd name="T5" fmla="*/ 2 h 197"/>
                <a:gd name="T6" fmla="*/ 174 w 176"/>
                <a:gd name="T7" fmla="*/ 0 h 197"/>
                <a:gd name="T8" fmla="*/ 176 w 176"/>
                <a:gd name="T9" fmla="*/ 196 h 197"/>
              </a:gdLst>
              <a:ahLst/>
              <a:cxnLst>
                <a:cxn ang="0">
                  <a:pos x="T0" y="T1"/>
                </a:cxn>
                <a:cxn ang="0">
                  <a:pos x="T2" y="T3"/>
                </a:cxn>
                <a:cxn ang="0">
                  <a:pos x="T4" y="T5"/>
                </a:cxn>
                <a:cxn ang="0">
                  <a:pos x="T6" y="T7"/>
                </a:cxn>
                <a:cxn ang="0">
                  <a:pos x="T8" y="T9"/>
                </a:cxn>
              </a:cxnLst>
              <a:rect l="0" t="0" r="r" b="b"/>
              <a:pathLst>
                <a:path w="176" h="197">
                  <a:moveTo>
                    <a:pt x="176" y="196"/>
                  </a:moveTo>
                  <a:lnTo>
                    <a:pt x="2" y="197"/>
                  </a:lnTo>
                  <a:lnTo>
                    <a:pt x="0" y="2"/>
                  </a:lnTo>
                  <a:lnTo>
                    <a:pt x="174" y="0"/>
                  </a:lnTo>
                  <a:lnTo>
                    <a:pt x="176" y="196"/>
                  </a:ln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11" name="Freeform 176">
              <a:extLst>
                <a:ext uri="{FF2B5EF4-FFF2-40B4-BE49-F238E27FC236}">
                  <a16:creationId xmlns:a16="http://schemas.microsoft.com/office/drawing/2014/main" id="{135F09D7-1C56-432E-AC4B-C5E144F63CE6}"/>
                </a:ext>
              </a:extLst>
            </p:cNvPr>
            <p:cNvSpPr>
              <a:spLocks/>
            </p:cNvSpPr>
            <p:nvPr/>
          </p:nvSpPr>
          <p:spPr bwMode="auto">
            <a:xfrm>
              <a:off x="2853" y="2160"/>
              <a:ext cx="254" cy="78"/>
            </a:xfrm>
            <a:custGeom>
              <a:avLst/>
              <a:gdLst>
                <a:gd name="T0" fmla="*/ 254 w 254"/>
                <a:gd name="T1" fmla="*/ 76 h 78"/>
                <a:gd name="T2" fmla="*/ 0 w 254"/>
                <a:gd name="T3" fmla="*/ 78 h 78"/>
                <a:gd name="T4" fmla="*/ 0 w 254"/>
                <a:gd name="T5" fmla="*/ 1 h 78"/>
                <a:gd name="T6" fmla="*/ 252 w 254"/>
                <a:gd name="T7" fmla="*/ 0 h 78"/>
                <a:gd name="T8" fmla="*/ 254 w 254"/>
                <a:gd name="T9" fmla="*/ 76 h 78"/>
              </a:gdLst>
              <a:ahLst/>
              <a:cxnLst>
                <a:cxn ang="0">
                  <a:pos x="T0" y="T1"/>
                </a:cxn>
                <a:cxn ang="0">
                  <a:pos x="T2" y="T3"/>
                </a:cxn>
                <a:cxn ang="0">
                  <a:pos x="T4" y="T5"/>
                </a:cxn>
                <a:cxn ang="0">
                  <a:pos x="T6" y="T7"/>
                </a:cxn>
                <a:cxn ang="0">
                  <a:pos x="T8" y="T9"/>
                </a:cxn>
              </a:cxnLst>
              <a:rect l="0" t="0" r="r" b="b"/>
              <a:pathLst>
                <a:path w="254" h="78">
                  <a:moveTo>
                    <a:pt x="254" y="76"/>
                  </a:moveTo>
                  <a:lnTo>
                    <a:pt x="0" y="78"/>
                  </a:lnTo>
                  <a:lnTo>
                    <a:pt x="0" y="1"/>
                  </a:lnTo>
                  <a:lnTo>
                    <a:pt x="252" y="0"/>
                  </a:lnTo>
                  <a:lnTo>
                    <a:pt x="254" y="76"/>
                  </a:ln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12" name="Freeform 177">
              <a:extLst>
                <a:ext uri="{FF2B5EF4-FFF2-40B4-BE49-F238E27FC236}">
                  <a16:creationId xmlns:a16="http://schemas.microsoft.com/office/drawing/2014/main" id="{BDF69016-F3E6-4B45-8745-9BA2D9400B49}"/>
                </a:ext>
              </a:extLst>
            </p:cNvPr>
            <p:cNvSpPr>
              <a:spLocks/>
            </p:cNvSpPr>
            <p:nvPr/>
          </p:nvSpPr>
          <p:spPr bwMode="auto">
            <a:xfrm>
              <a:off x="3269" y="2153"/>
              <a:ext cx="100" cy="295"/>
            </a:xfrm>
            <a:custGeom>
              <a:avLst/>
              <a:gdLst>
                <a:gd name="T0" fmla="*/ 100 w 100"/>
                <a:gd name="T1" fmla="*/ 295 h 295"/>
                <a:gd name="T2" fmla="*/ 3 w 100"/>
                <a:gd name="T3" fmla="*/ 295 h 295"/>
                <a:gd name="T4" fmla="*/ 0 w 100"/>
                <a:gd name="T5" fmla="*/ 0 h 295"/>
                <a:gd name="T6" fmla="*/ 96 w 100"/>
                <a:gd name="T7" fmla="*/ 0 h 295"/>
                <a:gd name="T8" fmla="*/ 100 w 100"/>
                <a:gd name="T9" fmla="*/ 295 h 295"/>
              </a:gdLst>
              <a:ahLst/>
              <a:cxnLst>
                <a:cxn ang="0">
                  <a:pos x="T0" y="T1"/>
                </a:cxn>
                <a:cxn ang="0">
                  <a:pos x="T2" y="T3"/>
                </a:cxn>
                <a:cxn ang="0">
                  <a:pos x="T4" y="T5"/>
                </a:cxn>
                <a:cxn ang="0">
                  <a:pos x="T6" y="T7"/>
                </a:cxn>
                <a:cxn ang="0">
                  <a:pos x="T8" y="T9"/>
                </a:cxn>
              </a:cxnLst>
              <a:rect l="0" t="0" r="r" b="b"/>
              <a:pathLst>
                <a:path w="100" h="295">
                  <a:moveTo>
                    <a:pt x="100" y="295"/>
                  </a:moveTo>
                  <a:lnTo>
                    <a:pt x="3" y="295"/>
                  </a:lnTo>
                  <a:lnTo>
                    <a:pt x="0" y="0"/>
                  </a:lnTo>
                  <a:lnTo>
                    <a:pt x="96" y="0"/>
                  </a:lnTo>
                  <a:lnTo>
                    <a:pt x="100" y="295"/>
                  </a:ln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13" name="Rectangle 178">
              <a:extLst>
                <a:ext uri="{FF2B5EF4-FFF2-40B4-BE49-F238E27FC236}">
                  <a16:creationId xmlns:a16="http://schemas.microsoft.com/office/drawing/2014/main" id="{479D7519-6B87-4BDC-95F8-346DE35DE50F}"/>
                </a:ext>
              </a:extLst>
            </p:cNvPr>
            <p:cNvSpPr>
              <a:spLocks noChangeArrowheads="1"/>
            </p:cNvSpPr>
            <p:nvPr/>
          </p:nvSpPr>
          <p:spPr bwMode="auto">
            <a:xfrm>
              <a:off x="3065" y="2650"/>
              <a:ext cx="359" cy="207"/>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14" name="Rectangle 179">
              <a:extLst>
                <a:ext uri="{FF2B5EF4-FFF2-40B4-BE49-F238E27FC236}">
                  <a16:creationId xmlns:a16="http://schemas.microsoft.com/office/drawing/2014/main" id="{3DE6B501-7585-43E3-A407-C8D603E61C14}"/>
                </a:ext>
              </a:extLst>
            </p:cNvPr>
            <p:cNvSpPr>
              <a:spLocks noChangeArrowheads="1"/>
            </p:cNvSpPr>
            <p:nvPr/>
          </p:nvSpPr>
          <p:spPr bwMode="auto">
            <a:xfrm>
              <a:off x="3065" y="2570"/>
              <a:ext cx="359" cy="67"/>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15" name="Rectangle 180">
              <a:extLst>
                <a:ext uri="{FF2B5EF4-FFF2-40B4-BE49-F238E27FC236}">
                  <a16:creationId xmlns:a16="http://schemas.microsoft.com/office/drawing/2014/main" id="{8FFFBF91-AC99-4E66-9AAE-1245DA83EF49}"/>
                </a:ext>
              </a:extLst>
            </p:cNvPr>
            <p:cNvSpPr>
              <a:spLocks noChangeArrowheads="1"/>
            </p:cNvSpPr>
            <p:nvPr/>
          </p:nvSpPr>
          <p:spPr bwMode="auto">
            <a:xfrm>
              <a:off x="2796" y="2855"/>
              <a:ext cx="644" cy="20"/>
            </a:xfrm>
            <a:prstGeom prst="rect">
              <a:avLst/>
            </a:prstGeom>
            <a:solidFill>
              <a:srgbClr val="FF8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16" name="Rectangle 181">
              <a:extLst>
                <a:ext uri="{FF2B5EF4-FFF2-40B4-BE49-F238E27FC236}">
                  <a16:creationId xmlns:a16="http://schemas.microsoft.com/office/drawing/2014/main" id="{7D733DA4-03FA-42E8-83FA-F8DFBF9140DC}"/>
                </a:ext>
              </a:extLst>
            </p:cNvPr>
            <p:cNvSpPr>
              <a:spLocks noChangeArrowheads="1"/>
            </p:cNvSpPr>
            <p:nvPr/>
          </p:nvSpPr>
          <p:spPr bwMode="auto">
            <a:xfrm>
              <a:off x="2796" y="2935"/>
              <a:ext cx="644" cy="20"/>
            </a:xfrm>
            <a:prstGeom prst="rect">
              <a:avLst/>
            </a:prstGeom>
            <a:solidFill>
              <a:srgbClr val="FF8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17" name="Rectangle 182">
              <a:extLst>
                <a:ext uri="{FF2B5EF4-FFF2-40B4-BE49-F238E27FC236}">
                  <a16:creationId xmlns:a16="http://schemas.microsoft.com/office/drawing/2014/main" id="{D0DCB489-3AC5-4FE0-B684-9495756CFF95}"/>
                </a:ext>
              </a:extLst>
            </p:cNvPr>
            <p:cNvSpPr>
              <a:spLocks noChangeArrowheads="1"/>
            </p:cNvSpPr>
            <p:nvPr/>
          </p:nvSpPr>
          <p:spPr bwMode="auto">
            <a:xfrm>
              <a:off x="2796" y="2875"/>
              <a:ext cx="59" cy="60"/>
            </a:xfrm>
            <a:prstGeom prst="rect">
              <a:avLst/>
            </a:prstGeom>
            <a:solidFill>
              <a:srgbClr val="FF8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18" name="Rectangle 183">
              <a:extLst>
                <a:ext uri="{FF2B5EF4-FFF2-40B4-BE49-F238E27FC236}">
                  <a16:creationId xmlns:a16="http://schemas.microsoft.com/office/drawing/2014/main" id="{3D2981D8-F29C-45F3-AAA2-61AB944BDB4E}"/>
                </a:ext>
              </a:extLst>
            </p:cNvPr>
            <p:cNvSpPr>
              <a:spLocks noChangeArrowheads="1"/>
            </p:cNvSpPr>
            <p:nvPr/>
          </p:nvSpPr>
          <p:spPr bwMode="auto">
            <a:xfrm>
              <a:off x="3088" y="2875"/>
              <a:ext cx="60" cy="60"/>
            </a:xfrm>
            <a:prstGeom prst="rect">
              <a:avLst/>
            </a:prstGeom>
            <a:solidFill>
              <a:srgbClr val="FF8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19" name="Rectangle 184">
              <a:extLst>
                <a:ext uri="{FF2B5EF4-FFF2-40B4-BE49-F238E27FC236}">
                  <a16:creationId xmlns:a16="http://schemas.microsoft.com/office/drawing/2014/main" id="{5AB67CEA-AE33-40A3-B24F-009527B96AAE}"/>
                </a:ext>
              </a:extLst>
            </p:cNvPr>
            <p:cNvSpPr>
              <a:spLocks noChangeArrowheads="1"/>
            </p:cNvSpPr>
            <p:nvPr/>
          </p:nvSpPr>
          <p:spPr bwMode="auto">
            <a:xfrm>
              <a:off x="3380" y="2875"/>
              <a:ext cx="60" cy="60"/>
            </a:xfrm>
            <a:prstGeom prst="rect">
              <a:avLst/>
            </a:prstGeom>
            <a:solidFill>
              <a:srgbClr val="FF8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20" name="Rectangle 185">
              <a:extLst>
                <a:ext uri="{FF2B5EF4-FFF2-40B4-BE49-F238E27FC236}">
                  <a16:creationId xmlns:a16="http://schemas.microsoft.com/office/drawing/2014/main" id="{39909449-9C4E-4469-8E32-1154C3EF6B7E}"/>
                </a:ext>
              </a:extLst>
            </p:cNvPr>
            <p:cNvSpPr>
              <a:spLocks noChangeArrowheads="1"/>
            </p:cNvSpPr>
            <p:nvPr/>
          </p:nvSpPr>
          <p:spPr bwMode="auto">
            <a:xfrm>
              <a:off x="2830" y="2612"/>
              <a:ext cx="302" cy="243"/>
            </a:xfrm>
            <a:prstGeom prst="rect">
              <a:avLst/>
            </a:prstGeom>
            <a:solidFill>
              <a:srgbClr val="0072C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21" name="Freeform 186">
              <a:extLst>
                <a:ext uri="{FF2B5EF4-FFF2-40B4-BE49-F238E27FC236}">
                  <a16:creationId xmlns:a16="http://schemas.microsoft.com/office/drawing/2014/main" id="{853BB04A-93D6-4A6B-8A29-95992DC5CD62}"/>
                </a:ext>
              </a:extLst>
            </p:cNvPr>
            <p:cNvSpPr>
              <a:spLocks/>
            </p:cNvSpPr>
            <p:nvPr/>
          </p:nvSpPr>
          <p:spPr bwMode="auto">
            <a:xfrm>
              <a:off x="2948" y="2612"/>
              <a:ext cx="65" cy="108"/>
            </a:xfrm>
            <a:custGeom>
              <a:avLst/>
              <a:gdLst>
                <a:gd name="T0" fmla="*/ 0 w 39"/>
                <a:gd name="T1" fmla="*/ 0 h 65"/>
                <a:gd name="T2" fmla="*/ 0 w 39"/>
                <a:gd name="T3" fmla="*/ 63 h 65"/>
                <a:gd name="T4" fmla="*/ 5 w 39"/>
                <a:gd name="T5" fmla="*/ 65 h 65"/>
                <a:gd name="T6" fmla="*/ 10 w 39"/>
                <a:gd name="T7" fmla="*/ 61 h 65"/>
                <a:gd name="T8" fmla="*/ 17 w 39"/>
                <a:gd name="T9" fmla="*/ 63 h 65"/>
                <a:gd name="T10" fmla="*/ 22 w 39"/>
                <a:gd name="T11" fmla="*/ 59 h 65"/>
                <a:gd name="T12" fmla="*/ 28 w 39"/>
                <a:gd name="T13" fmla="*/ 61 h 65"/>
                <a:gd name="T14" fmla="*/ 34 w 39"/>
                <a:gd name="T15" fmla="*/ 58 h 65"/>
                <a:gd name="T16" fmla="*/ 39 w 39"/>
                <a:gd name="T17" fmla="*/ 59 h 65"/>
                <a:gd name="T18" fmla="*/ 39 w 39"/>
                <a:gd name="T19" fmla="*/ 0 h 65"/>
                <a:gd name="T20" fmla="*/ 0 w 39"/>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65">
                  <a:moveTo>
                    <a:pt x="0" y="0"/>
                  </a:moveTo>
                  <a:cubicBezTo>
                    <a:pt x="0" y="63"/>
                    <a:pt x="0" y="63"/>
                    <a:pt x="0" y="63"/>
                  </a:cubicBezTo>
                  <a:cubicBezTo>
                    <a:pt x="1" y="64"/>
                    <a:pt x="2" y="65"/>
                    <a:pt x="5" y="65"/>
                  </a:cubicBezTo>
                  <a:cubicBezTo>
                    <a:pt x="8" y="65"/>
                    <a:pt x="7" y="62"/>
                    <a:pt x="10" y="61"/>
                  </a:cubicBezTo>
                  <a:cubicBezTo>
                    <a:pt x="13" y="61"/>
                    <a:pt x="14" y="64"/>
                    <a:pt x="17" y="63"/>
                  </a:cubicBezTo>
                  <a:cubicBezTo>
                    <a:pt x="19" y="63"/>
                    <a:pt x="19" y="60"/>
                    <a:pt x="22" y="59"/>
                  </a:cubicBezTo>
                  <a:cubicBezTo>
                    <a:pt x="25" y="59"/>
                    <a:pt x="25" y="62"/>
                    <a:pt x="28" y="61"/>
                  </a:cubicBezTo>
                  <a:cubicBezTo>
                    <a:pt x="31" y="61"/>
                    <a:pt x="31" y="58"/>
                    <a:pt x="34" y="58"/>
                  </a:cubicBezTo>
                  <a:cubicBezTo>
                    <a:pt x="36" y="57"/>
                    <a:pt x="37" y="59"/>
                    <a:pt x="39" y="59"/>
                  </a:cubicBezTo>
                  <a:cubicBezTo>
                    <a:pt x="39" y="0"/>
                    <a:pt x="39" y="0"/>
                    <a:pt x="39" y="0"/>
                  </a:cubicBezTo>
                  <a:lnTo>
                    <a:pt x="0"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22" name="Freeform 187">
              <a:extLst>
                <a:ext uri="{FF2B5EF4-FFF2-40B4-BE49-F238E27FC236}">
                  <a16:creationId xmlns:a16="http://schemas.microsoft.com/office/drawing/2014/main" id="{2DBC8558-C93D-40C6-802C-EDE72419D1C0}"/>
                </a:ext>
              </a:extLst>
            </p:cNvPr>
            <p:cNvSpPr>
              <a:spLocks/>
            </p:cNvSpPr>
            <p:nvPr/>
          </p:nvSpPr>
          <p:spPr bwMode="auto">
            <a:xfrm>
              <a:off x="3087" y="2802"/>
              <a:ext cx="33" cy="43"/>
            </a:xfrm>
            <a:custGeom>
              <a:avLst/>
              <a:gdLst>
                <a:gd name="T0" fmla="*/ 8 w 20"/>
                <a:gd name="T1" fmla="*/ 9 h 26"/>
                <a:gd name="T2" fmla="*/ 0 w 20"/>
                <a:gd name="T3" fmla="*/ 17 h 26"/>
                <a:gd name="T4" fmla="*/ 0 w 20"/>
                <a:gd name="T5" fmla="*/ 11 h 26"/>
                <a:gd name="T6" fmla="*/ 10 w 20"/>
                <a:gd name="T7" fmla="*/ 0 h 26"/>
                <a:gd name="T8" fmla="*/ 20 w 20"/>
                <a:gd name="T9" fmla="*/ 11 h 26"/>
                <a:gd name="T10" fmla="*/ 20 w 20"/>
                <a:gd name="T11" fmla="*/ 17 h 26"/>
                <a:gd name="T12" fmla="*/ 13 w 20"/>
                <a:gd name="T13" fmla="*/ 9 h 26"/>
                <a:gd name="T14" fmla="*/ 13 w 20"/>
                <a:gd name="T15" fmla="*/ 26 h 26"/>
                <a:gd name="T16" fmla="*/ 8 w 20"/>
                <a:gd name="T17" fmla="*/ 26 h 26"/>
                <a:gd name="T18" fmla="*/ 8 w 20"/>
                <a:gd name="T19" fmla="*/ 9 h 26"/>
                <a:gd name="T20" fmla="*/ 8 w 20"/>
                <a:gd name="T21" fmla="*/ 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6">
                  <a:moveTo>
                    <a:pt x="8" y="9"/>
                  </a:moveTo>
                  <a:cubicBezTo>
                    <a:pt x="0" y="17"/>
                    <a:pt x="0" y="17"/>
                    <a:pt x="0" y="17"/>
                  </a:cubicBezTo>
                  <a:cubicBezTo>
                    <a:pt x="0" y="11"/>
                    <a:pt x="0" y="11"/>
                    <a:pt x="0" y="11"/>
                  </a:cubicBezTo>
                  <a:cubicBezTo>
                    <a:pt x="10" y="0"/>
                    <a:pt x="10" y="0"/>
                    <a:pt x="10" y="0"/>
                  </a:cubicBezTo>
                  <a:cubicBezTo>
                    <a:pt x="20" y="11"/>
                    <a:pt x="20" y="11"/>
                    <a:pt x="20" y="11"/>
                  </a:cubicBezTo>
                  <a:cubicBezTo>
                    <a:pt x="20" y="17"/>
                    <a:pt x="20" y="17"/>
                    <a:pt x="20" y="17"/>
                  </a:cubicBezTo>
                  <a:cubicBezTo>
                    <a:pt x="13" y="9"/>
                    <a:pt x="13" y="9"/>
                    <a:pt x="13" y="9"/>
                  </a:cubicBezTo>
                  <a:cubicBezTo>
                    <a:pt x="13" y="26"/>
                    <a:pt x="13" y="26"/>
                    <a:pt x="13" y="26"/>
                  </a:cubicBezTo>
                  <a:cubicBezTo>
                    <a:pt x="8" y="26"/>
                    <a:pt x="8" y="26"/>
                    <a:pt x="8" y="26"/>
                  </a:cubicBezTo>
                  <a:cubicBezTo>
                    <a:pt x="8" y="9"/>
                    <a:pt x="8" y="9"/>
                    <a:pt x="8" y="9"/>
                  </a:cubicBezTo>
                  <a:cubicBezTo>
                    <a:pt x="8" y="9"/>
                    <a:pt x="8" y="9"/>
                    <a:pt x="8" y="9"/>
                  </a:cubicBez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23" name="Freeform 188">
              <a:extLst>
                <a:ext uri="{FF2B5EF4-FFF2-40B4-BE49-F238E27FC236}">
                  <a16:creationId xmlns:a16="http://schemas.microsoft.com/office/drawing/2014/main" id="{4FD2A166-CF37-48C9-98D8-BD4172EF77B0}"/>
                </a:ext>
              </a:extLst>
            </p:cNvPr>
            <p:cNvSpPr>
              <a:spLocks/>
            </p:cNvSpPr>
            <p:nvPr/>
          </p:nvSpPr>
          <p:spPr bwMode="auto">
            <a:xfrm>
              <a:off x="3008" y="2805"/>
              <a:ext cx="34" cy="42"/>
            </a:xfrm>
            <a:custGeom>
              <a:avLst/>
              <a:gdLst>
                <a:gd name="T0" fmla="*/ 20 w 20"/>
                <a:gd name="T1" fmla="*/ 14 h 25"/>
                <a:gd name="T2" fmla="*/ 9 w 20"/>
                <a:gd name="T3" fmla="*/ 25 h 25"/>
                <a:gd name="T4" fmla="*/ 0 w 20"/>
                <a:gd name="T5" fmla="*/ 14 h 25"/>
                <a:gd name="T6" fmla="*/ 0 w 20"/>
                <a:gd name="T7" fmla="*/ 0 h 25"/>
                <a:gd name="T8" fmla="*/ 5 w 20"/>
                <a:gd name="T9" fmla="*/ 0 h 25"/>
                <a:gd name="T10" fmla="*/ 5 w 20"/>
                <a:gd name="T11" fmla="*/ 14 h 25"/>
                <a:gd name="T12" fmla="*/ 10 w 20"/>
                <a:gd name="T13" fmla="*/ 20 h 25"/>
                <a:gd name="T14" fmla="*/ 14 w 20"/>
                <a:gd name="T15" fmla="*/ 14 h 25"/>
                <a:gd name="T16" fmla="*/ 14 w 20"/>
                <a:gd name="T17" fmla="*/ 0 h 25"/>
                <a:gd name="T18" fmla="*/ 20 w 20"/>
                <a:gd name="T19" fmla="*/ 0 h 25"/>
                <a:gd name="T20" fmla="*/ 20 w 20"/>
                <a:gd name="T2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5">
                  <a:moveTo>
                    <a:pt x="20" y="14"/>
                  </a:moveTo>
                  <a:cubicBezTo>
                    <a:pt x="20" y="21"/>
                    <a:pt x="16" y="25"/>
                    <a:pt x="9" y="25"/>
                  </a:cubicBezTo>
                  <a:cubicBezTo>
                    <a:pt x="3" y="25"/>
                    <a:pt x="0" y="21"/>
                    <a:pt x="0" y="14"/>
                  </a:cubicBezTo>
                  <a:cubicBezTo>
                    <a:pt x="0" y="0"/>
                    <a:pt x="0" y="0"/>
                    <a:pt x="0" y="0"/>
                  </a:cubicBezTo>
                  <a:cubicBezTo>
                    <a:pt x="5" y="0"/>
                    <a:pt x="5" y="0"/>
                    <a:pt x="5" y="0"/>
                  </a:cubicBezTo>
                  <a:cubicBezTo>
                    <a:pt x="5" y="14"/>
                    <a:pt x="5" y="14"/>
                    <a:pt x="5" y="14"/>
                  </a:cubicBezTo>
                  <a:cubicBezTo>
                    <a:pt x="5" y="18"/>
                    <a:pt x="7" y="20"/>
                    <a:pt x="10" y="20"/>
                  </a:cubicBezTo>
                  <a:cubicBezTo>
                    <a:pt x="13" y="20"/>
                    <a:pt x="14" y="18"/>
                    <a:pt x="14" y="14"/>
                  </a:cubicBezTo>
                  <a:cubicBezTo>
                    <a:pt x="14" y="0"/>
                    <a:pt x="14" y="0"/>
                    <a:pt x="14" y="0"/>
                  </a:cubicBezTo>
                  <a:cubicBezTo>
                    <a:pt x="20" y="0"/>
                    <a:pt x="20" y="0"/>
                    <a:pt x="20" y="0"/>
                  </a:cubicBezTo>
                  <a:lnTo>
                    <a:pt x="20" y="14"/>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24" name="Freeform 189">
              <a:extLst>
                <a:ext uri="{FF2B5EF4-FFF2-40B4-BE49-F238E27FC236}">
                  <a16:creationId xmlns:a16="http://schemas.microsoft.com/office/drawing/2014/main" id="{0FABC62F-7151-4D97-942E-5355C98EBD1D}"/>
                </a:ext>
              </a:extLst>
            </p:cNvPr>
            <p:cNvSpPr>
              <a:spLocks noEditPoints="1"/>
            </p:cNvSpPr>
            <p:nvPr/>
          </p:nvSpPr>
          <p:spPr bwMode="auto">
            <a:xfrm>
              <a:off x="3050" y="2805"/>
              <a:ext cx="30" cy="40"/>
            </a:xfrm>
            <a:custGeom>
              <a:avLst/>
              <a:gdLst>
                <a:gd name="T0" fmla="*/ 5 w 18"/>
                <a:gd name="T1" fmla="*/ 16 h 24"/>
                <a:gd name="T2" fmla="*/ 5 w 18"/>
                <a:gd name="T3" fmla="*/ 24 h 24"/>
                <a:gd name="T4" fmla="*/ 0 w 18"/>
                <a:gd name="T5" fmla="*/ 24 h 24"/>
                <a:gd name="T6" fmla="*/ 0 w 18"/>
                <a:gd name="T7" fmla="*/ 0 h 24"/>
                <a:gd name="T8" fmla="*/ 9 w 18"/>
                <a:gd name="T9" fmla="*/ 0 h 24"/>
                <a:gd name="T10" fmla="*/ 18 w 18"/>
                <a:gd name="T11" fmla="*/ 8 h 24"/>
                <a:gd name="T12" fmla="*/ 15 w 18"/>
                <a:gd name="T13" fmla="*/ 13 h 24"/>
                <a:gd name="T14" fmla="*/ 8 w 18"/>
                <a:gd name="T15" fmla="*/ 16 h 24"/>
                <a:gd name="T16" fmla="*/ 5 w 18"/>
                <a:gd name="T17" fmla="*/ 16 h 24"/>
                <a:gd name="T18" fmla="*/ 5 w 18"/>
                <a:gd name="T19" fmla="*/ 4 h 24"/>
                <a:gd name="T20" fmla="*/ 5 w 18"/>
                <a:gd name="T21" fmla="*/ 12 h 24"/>
                <a:gd name="T22" fmla="*/ 8 w 18"/>
                <a:gd name="T23" fmla="*/ 12 h 24"/>
                <a:gd name="T24" fmla="*/ 12 w 18"/>
                <a:gd name="T25" fmla="*/ 8 h 24"/>
                <a:gd name="T26" fmla="*/ 8 w 18"/>
                <a:gd name="T27" fmla="*/ 4 h 24"/>
                <a:gd name="T28" fmla="*/ 5 w 18"/>
                <a:gd name="T29"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5" y="16"/>
                  </a:moveTo>
                  <a:cubicBezTo>
                    <a:pt x="5" y="24"/>
                    <a:pt x="5" y="24"/>
                    <a:pt x="5" y="24"/>
                  </a:cubicBezTo>
                  <a:cubicBezTo>
                    <a:pt x="0" y="24"/>
                    <a:pt x="0" y="24"/>
                    <a:pt x="0" y="24"/>
                  </a:cubicBezTo>
                  <a:cubicBezTo>
                    <a:pt x="0" y="0"/>
                    <a:pt x="0" y="0"/>
                    <a:pt x="0" y="0"/>
                  </a:cubicBezTo>
                  <a:cubicBezTo>
                    <a:pt x="9" y="0"/>
                    <a:pt x="9" y="0"/>
                    <a:pt x="9" y="0"/>
                  </a:cubicBezTo>
                  <a:cubicBezTo>
                    <a:pt x="15" y="0"/>
                    <a:pt x="18" y="2"/>
                    <a:pt x="18" y="8"/>
                  </a:cubicBezTo>
                  <a:cubicBezTo>
                    <a:pt x="18" y="10"/>
                    <a:pt x="17" y="12"/>
                    <a:pt x="15" y="13"/>
                  </a:cubicBezTo>
                  <a:cubicBezTo>
                    <a:pt x="13" y="15"/>
                    <a:pt x="11" y="16"/>
                    <a:pt x="8" y="16"/>
                  </a:cubicBezTo>
                  <a:lnTo>
                    <a:pt x="5" y="16"/>
                  </a:lnTo>
                  <a:close/>
                  <a:moveTo>
                    <a:pt x="5" y="4"/>
                  </a:moveTo>
                  <a:cubicBezTo>
                    <a:pt x="5" y="12"/>
                    <a:pt x="5" y="12"/>
                    <a:pt x="5" y="12"/>
                  </a:cubicBezTo>
                  <a:cubicBezTo>
                    <a:pt x="8" y="12"/>
                    <a:pt x="8" y="12"/>
                    <a:pt x="8" y="12"/>
                  </a:cubicBezTo>
                  <a:cubicBezTo>
                    <a:pt x="10" y="12"/>
                    <a:pt x="12" y="10"/>
                    <a:pt x="12" y="8"/>
                  </a:cubicBezTo>
                  <a:cubicBezTo>
                    <a:pt x="12" y="5"/>
                    <a:pt x="10" y="4"/>
                    <a:pt x="8" y="4"/>
                  </a:cubicBezTo>
                  <a:lnTo>
                    <a:pt x="5" y="4"/>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25" name="Rectangle 190">
              <a:extLst>
                <a:ext uri="{FF2B5EF4-FFF2-40B4-BE49-F238E27FC236}">
                  <a16:creationId xmlns:a16="http://schemas.microsoft.com/office/drawing/2014/main" id="{8AB750D8-8A3C-445F-A24E-7551A6227244}"/>
                </a:ext>
              </a:extLst>
            </p:cNvPr>
            <p:cNvSpPr>
              <a:spLocks noChangeArrowheads="1"/>
            </p:cNvSpPr>
            <p:nvPr/>
          </p:nvSpPr>
          <p:spPr bwMode="auto">
            <a:xfrm>
              <a:off x="3163" y="2667"/>
              <a:ext cx="236" cy="188"/>
            </a:xfrm>
            <a:prstGeom prst="rect">
              <a:avLst/>
            </a:prstGeom>
            <a:solidFill>
              <a:srgbClr val="0072C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26" name="Freeform 191">
              <a:extLst>
                <a:ext uri="{FF2B5EF4-FFF2-40B4-BE49-F238E27FC236}">
                  <a16:creationId xmlns:a16="http://schemas.microsoft.com/office/drawing/2014/main" id="{30405305-FF4E-41FA-91AE-4992E8C2888B}"/>
                </a:ext>
              </a:extLst>
            </p:cNvPr>
            <p:cNvSpPr>
              <a:spLocks/>
            </p:cNvSpPr>
            <p:nvPr/>
          </p:nvSpPr>
          <p:spPr bwMode="auto">
            <a:xfrm>
              <a:off x="3257" y="2667"/>
              <a:ext cx="50" cy="83"/>
            </a:xfrm>
            <a:custGeom>
              <a:avLst/>
              <a:gdLst>
                <a:gd name="T0" fmla="*/ 0 w 30"/>
                <a:gd name="T1" fmla="*/ 0 h 50"/>
                <a:gd name="T2" fmla="*/ 0 w 30"/>
                <a:gd name="T3" fmla="*/ 49 h 50"/>
                <a:gd name="T4" fmla="*/ 3 w 30"/>
                <a:gd name="T5" fmla="*/ 50 h 50"/>
                <a:gd name="T6" fmla="*/ 8 w 30"/>
                <a:gd name="T7" fmla="*/ 47 h 50"/>
                <a:gd name="T8" fmla="*/ 13 w 30"/>
                <a:gd name="T9" fmla="*/ 49 h 50"/>
                <a:gd name="T10" fmla="*/ 17 w 30"/>
                <a:gd name="T11" fmla="*/ 46 h 50"/>
                <a:gd name="T12" fmla="*/ 22 w 30"/>
                <a:gd name="T13" fmla="*/ 47 h 50"/>
                <a:gd name="T14" fmla="*/ 26 w 30"/>
                <a:gd name="T15" fmla="*/ 44 h 50"/>
                <a:gd name="T16" fmla="*/ 30 w 30"/>
                <a:gd name="T17" fmla="*/ 46 h 50"/>
                <a:gd name="T18" fmla="*/ 30 w 30"/>
                <a:gd name="T19" fmla="*/ 0 h 50"/>
                <a:gd name="T20" fmla="*/ 0 w 30"/>
                <a:gd name="T2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50">
                  <a:moveTo>
                    <a:pt x="0" y="0"/>
                  </a:moveTo>
                  <a:cubicBezTo>
                    <a:pt x="0" y="49"/>
                    <a:pt x="0" y="49"/>
                    <a:pt x="0" y="49"/>
                  </a:cubicBezTo>
                  <a:cubicBezTo>
                    <a:pt x="1" y="49"/>
                    <a:pt x="1" y="50"/>
                    <a:pt x="3" y="50"/>
                  </a:cubicBezTo>
                  <a:cubicBezTo>
                    <a:pt x="6" y="50"/>
                    <a:pt x="5" y="47"/>
                    <a:pt x="8" y="47"/>
                  </a:cubicBezTo>
                  <a:cubicBezTo>
                    <a:pt x="10" y="47"/>
                    <a:pt x="10" y="49"/>
                    <a:pt x="13" y="49"/>
                  </a:cubicBezTo>
                  <a:cubicBezTo>
                    <a:pt x="15" y="48"/>
                    <a:pt x="15" y="46"/>
                    <a:pt x="17" y="46"/>
                  </a:cubicBezTo>
                  <a:cubicBezTo>
                    <a:pt x="19" y="45"/>
                    <a:pt x="20" y="48"/>
                    <a:pt x="22" y="47"/>
                  </a:cubicBezTo>
                  <a:cubicBezTo>
                    <a:pt x="24" y="47"/>
                    <a:pt x="24" y="44"/>
                    <a:pt x="26" y="44"/>
                  </a:cubicBezTo>
                  <a:cubicBezTo>
                    <a:pt x="28" y="44"/>
                    <a:pt x="29" y="45"/>
                    <a:pt x="30" y="46"/>
                  </a:cubicBezTo>
                  <a:cubicBezTo>
                    <a:pt x="30" y="0"/>
                    <a:pt x="30" y="0"/>
                    <a:pt x="30" y="0"/>
                  </a:cubicBezTo>
                  <a:lnTo>
                    <a:pt x="0"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27" name="Freeform 192">
              <a:extLst>
                <a:ext uri="{FF2B5EF4-FFF2-40B4-BE49-F238E27FC236}">
                  <a16:creationId xmlns:a16="http://schemas.microsoft.com/office/drawing/2014/main" id="{AFAE614E-1E86-4FFE-BE39-57FD987AE0D7}"/>
                </a:ext>
              </a:extLst>
            </p:cNvPr>
            <p:cNvSpPr>
              <a:spLocks/>
            </p:cNvSpPr>
            <p:nvPr/>
          </p:nvSpPr>
          <p:spPr bwMode="auto">
            <a:xfrm>
              <a:off x="3364" y="2814"/>
              <a:ext cx="26" cy="33"/>
            </a:xfrm>
            <a:custGeom>
              <a:avLst/>
              <a:gdLst>
                <a:gd name="T0" fmla="*/ 6 w 16"/>
                <a:gd name="T1" fmla="*/ 7 h 20"/>
                <a:gd name="T2" fmla="*/ 0 w 16"/>
                <a:gd name="T3" fmla="*/ 14 h 20"/>
                <a:gd name="T4" fmla="*/ 0 w 16"/>
                <a:gd name="T5" fmla="*/ 8 h 20"/>
                <a:gd name="T6" fmla="*/ 8 w 16"/>
                <a:gd name="T7" fmla="*/ 0 h 20"/>
                <a:gd name="T8" fmla="*/ 16 w 16"/>
                <a:gd name="T9" fmla="*/ 8 h 20"/>
                <a:gd name="T10" fmla="*/ 16 w 16"/>
                <a:gd name="T11" fmla="*/ 14 h 20"/>
                <a:gd name="T12" fmla="*/ 10 w 16"/>
                <a:gd name="T13" fmla="*/ 7 h 20"/>
                <a:gd name="T14" fmla="*/ 10 w 16"/>
                <a:gd name="T15" fmla="*/ 20 h 20"/>
                <a:gd name="T16" fmla="*/ 6 w 16"/>
                <a:gd name="T17" fmla="*/ 20 h 20"/>
                <a:gd name="T18" fmla="*/ 6 w 16"/>
                <a:gd name="T19" fmla="*/ 7 h 20"/>
                <a:gd name="T20" fmla="*/ 6 w 16"/>
                <a:gd name="T21"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0">
                  <a:moveTo>
                    <a:pt x="6" y="7"/>
                  </a:moveTo>
                  <a:cubicBezTo>
                    <a:pt x="0" y="14"/>
                    <a:pt x="0" y="14"/>
                    <a:pt x="0" y="14"/>
                  </a:cubicBezTo>
                  <a:cubicBezTo>
                    <a:pt x="0" y="8"/>
                    <a:pt x="0" y="8"/>
                    <a:pt x="0" y="8"/>
                  </a:cubicBezTo>
                  <a:cubicBezTo>
                    <a:pt x="8" y="0"/>
                    <a:pt x="8" y="0"/>
                    <a:pt x="8" y="0"/>
                  </a:cubicBezTo>
                  <a:cubicBezTo>
                    <a:pt x="16" y="8"/>
                    <a:pt x="16" y="8"/>
                    <a:pt x="16" y="8"/>
                  </a:cubicBezTo>
                  <a:cubicBezTo>
                    <a:pt x="16" y="14"/>
                    <a:pt x="16" y="14"/>
                    <a:pt x="16" y="14"/>
                  </a:cubicBezTo>
                  <a:cubicBezTo>
                    <a:pt x="10" y="7"/>
                    <a:pt x="10" y="7"/>
                    <a:pt x="10" y="7"/>
                  </a:cubicBezTo>
                  <a:cubicBezTo>
                    <a:pt x="10" y="20"/>
                    <a:pt x="10" y="20"/>
                    <a:pt x="10" y="20"/>
                  </a:cubicBezTo>
                  <a:cubicBezTo>
                    <a:pt x="6" y="20"/>
                    <a:pt x="6" y="20"/>
                    <a:pt x="6" y="20"/>
                  </a:cubicBezTo>
                  <a:cubicBezTo>
                    <a:pt x="6" y="7"/>
                    <a:pt x="6" y="7"/>
                    <a:pt x="6" y="7"/>
                  </a:cubicBezTo>
                  <a:cubicBezTo>
                    <a:pt x="6" y="7"/>
                    <a:pt x="6" y="7"/>
                    <a:pt x="6" y="7"/>
                  </a:cubicBez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28" name="Freeform 193">
              <a:extLst>
                <a:ext uri="{FF2B5EF4-FFF2-40B4-BE49-F238E27FC236}">
                  <a16:creationId xmlns:a16="http://schemas.microsoft.com/office/drawing/2014/main" id="{171F5560-8AF0-48DD-BE04-91D47A448F77}"/>
                </a:ext>
              </a:extLst>
            </p:cNvPr>
            <p:cNvSpPr>
              <a:spLocks/>
            </p:cNvSpPr>
            <p:nvPr/>
          </p:nvSpPr>
          <p:spPr bwMode="auto">
            <a:xfrm>
              <a:off x="3302" y="2817"/>
              <a:ext cx="27" cy="32"/>
            </a:xfrm>
            <a:custGeom>
              <a:avLst/>
              <a:gdLst>
                <a:gd name="T0" fmla="*/ 16 w 16"/>
                <a:gd name="T1" fmla="*/ 10 h 19"/>
                <a:gd name="T2" fmla="*/ 8 w 16"/>
                <a:gd name="T3" fmla="*/ 19 h 19"/>
                <a:gd name="T4" fmla="*/ 0 w 16"/>
                <a:gd name="T5" fmla="*/ 10 h 19"/>
                <a:gd name="T6" fmla="*/ 0 w 16"/>
                <a:gd name="T7" fmla="*/ 0 h 19"/>
                <a:gd name="T8" fmla="*/ 5 w 16"/>
                <a:gd name="T9" fmla="*/ 0 h 19"/>
                <a:gd name="T10" fmla="*/ 5 w 16"/>
                <a:gd name="T11" fmla="*/ 11 h 19"/>
                <a:gd name="T12" fmla="*/ 8 w 16"/>
                <a:gd name="T13" fmla="*/ 15 h 19"/>
                <a:gd name="T14" fmla="*/ 12 w 16"/>
                <a:gd name="T15" fmla="*/ 11 h 19"/>
                <a:gd name="T16" fmla="*/ 12 w 16"/>
                <a:gd name="T17" fmla="*/ 0 h 19"/>
                <a:gd name="T18" fmla="*/ 16 w 16"/>
                <a:gd name="T19" fmla="*/ 0 h 19"/>
                <a:gd name="T20" fmla="*/ 16 w 16"/>
                <a:gd name="T21"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9">
                  <a:moveTo>
                    <a:pt x="16" y="10"/>
                  </a:moveTo>
                  <a:cubicBezTo>
                    <a:pt x="16" y="16"/>
                    <a:pt x="13" y="19"/>
                    <a:pt x="8" y="19"/>
                  </a:cubicBezTo>
                  <a:cubicBezTo>
                    <a:pt x="3" y="19"/>
                    <a:pt x="0" y="16"/>
                    <a:pt x="0" y="10"/>
                  </a:cubicBezTo>
                  <a:cubicBezTo>
                    <a:pt x="0" y="0"/>
                    <a:pt x="0" y="0"/>
                    <a:pt x="0" y="0"/>
                  </a:cubicBezTo>
                  <a:cubicBezTo>
                    <a:pt x="5" y="0"/>
                    <a:pt x="5" y="0"/>
                    <a:pt x="5" y="0"/>
                  </a:cubicBezTo>
                  <a:cubicBezTo>
                    <a:pt x="5" y="11"/>
                    <a:pt x="5" y="11"/>
                    <a:pt x="5" y="11"/>
                  </a:cubicBezTo>
                  <a:cubicBezTo>
                    <a:pt x="5" y="14"/>
                    <a:pt x="6" y="15"/>
                    <a:pt x="8" y="15"/>
                  </a:cubicBezTo>
                  <a:cubicBezTo>
                    <a:pt x="11" y="15"/>
                    <a:pt x="12" y="14"/>
                    <a:pt x="12" y="11"/>
                  </a:cubicBezTo>
                  <a:cubicBezTo>
                    <a:pt x="12" y="0"/>
                    <a:pt x="12" y="0"/>
                    <a:pt x="12" y="0"/>
                  </a:cubicBezTo>
                  <a:cubicBezTo>
                    <a:pt x="16" y="0"/>
                    <a:pt x="16" y="0"/>
                    <a:pt x="16" y="0"/>
                  </a:cubicBezTo>
                  <a:lnTo>
                    <a:pt x="16" y="1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29" name="Freeform 194">
              <a:extLst>
                <a:ext uri="{FF2B5EF4-FFF2-40B4-BE49-F238E27FC236}">
                  <a16:creationId xmlns:a16="http://schemas.microsoft.com/office/drawing/2014/main" id="{A9A72F3E-C46F-4AF9-8347-C2E0141162C9}"/>
                </a:ext>
              </a:extLst>
            </p:cNvPr>
            <p:cNvSpPr>
              <a:spLocks noEditPoints="1"/>
            </p:cNvSpPr>
            <p:nvPr/>
          </p:nvSpPr>
          <p:spPr bwMode="auto">
            <a:xfrm>
              <a:off x="3335" y="2817"/>
              <a:ext cx="24" cy="30"/>
            </a:xfrm>
            <a:custGeom>
              <a:avLst/>
              <a:gdLst>
                <a:gd name="T0" fmla="*/ 4 w 14"/>
                <a:gd name="T1" fmla="*/ 12 h 18"/>
                <a:gd name="T2" fmla="*/ 4 w 14"/>
                <a:gd name="T3" fmla="*/ 18 h 18"/>
                <a:gd name="T4" fmla="*/ 0 w 14"/>
                <a:gd name="T5" fmla="*/ 18 h 18"/>
                <a:gd name="T6" fmla="*/ 0 w 14"/>
                <a:gd name="T7" fmla="*/ 0 h 18"/>
                <a:gd name="T8" fmla="*/ 7 w 14"/>
                <a:gd name="T9" fmla="*/ 0 h 18"/>
                <a:gd name="T10" fmla="*/ 14 w 14"/>
                <a:gd name="T11" fmla="*/ 6 h 18"/>
                <a:gd name="T12" fmla="*/ 12 w 14"/>
                <a:gd name="T13" fmla="*/ 10 h 18"/>
                <a:gd name="T14" fmla="*/ 6 w 14"/>
                <a:gd name="T15" fmla="*/ 12 h 18"/>
                <a:gd name="T16" fmla="*/ 4 w 14"/>
                <a:gd name="T17" fmla="*/ 12 h 18"/>
                <a:gd name="T18" fmla="*/ 4 w 14"/>
                <a:gd name="T19" fmla="*/ 3 h 18"/>
                <a:gd name="T20" fmla="*/ 4 w 14"/>
                <a:gd name="T21" fmla="*/ 9 h 18"/>
                <a:gd name="T22" fmla="*/ 6 w 14"/>
                <a:gd name="T23" fmla="*/ 9 h 18"/>
                <a:gd name="T24" fmla="*/ 10 w 14"/>
                <a:gd name="T25" fmla="*/ 6 h 18"/>
                <a:gd name="T26" fmla="*/ 6 w 14"/>
                <a:gd name="T27" fmla="*/ 3 h 18"/>
                <a:gd name="T28" fmla="*/ 4 w 14"/>
                <a:gd name="T29"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18">
                  <a:moveTo>
                    <a:pt x="4" y="12"/>
                  </a:moveTo>
                  <a:cubicBezTo>
                    <a:pt x="4" y="18"/>
                    <a:pt x="4" y="18"/>
                    <a:pt x="4" y="18"/>
                  </a:cubicBezTo>
                  <a:cubicBezTo>
                    <a:pt x="0" y="18"/>
                    <a:pt x="0" y="18"/>
                    <a:pt x="0" y="18"/>
                  </a:cubicBezTo>
                  <a:cubicBezTo>
                    <a:pt x="0" y="0"/>
                    <a:pt x="0" y="0"/>
                    <a:pt x="0" y="0"/>
                  </a:cubicBezTo>
                  <a:cubicBezTo>
                    <a:pt x="7" y="0"/>
                    <a:pt x="7" y="0"/>
                    <a:pt x="7" y="0"/>
                  </a:cubicBezTo>
                  <a:cubicBezTo>
                    <a:pt x="12" y="0"/>
                    <a:pt x="14" y="2"/>
                    <a:pt x="14" y="6"/>
                  </a:cubicBezTo>
                  <a:cubicBezTo>
                    <a:pt x="14" y="7"/>
                    <a:pt x="13" y="9"/>
                    <a:pt x="12" y="10"/>
                  </a:cubicBezTo>
                  <a:cubicBezTo>
                    <a:pt x="11" y="11"/>
                    <a:pt x="9" y="12"/>
                    <a:pt x="6" y="12"/>
                  </a:cubicBezTo>
                  <a:lnTo>
                    <a:pt x="4" y="12"/>
                  </a:lnTo>
                  <a:close/>
                  <a:moveTo>
                    <a:pt x="4" y="3"/>
                  </a:moveTo>
                  <a:cubicBezTo>
                    <a:pt x="4" y="9"/>
                    <a:pt x="4" y="9"/>
                    <a:pt x="4" y="9"/>
                  </a:cubicBezTo>
                  <a:cubicBezTo>
                    <a:pt x="6" y="9"/>
                    <a:pt x="6" y="9"/>
                    <a:pt x="6" y="9"/>
                  </a:cubicBezTo>
                  <a:cubicBezTo>
                    <a:pt x="8" y="9"/>
                    <a:pt x="10" y="8"/>
                    <a:pt x="10" y="6"/>
                  </a:cubicBezTo>
                  <a:cubicBezTo>
                    <a:pt x="10" y="4"/>
                    <a:pt x="8" y="3"/>
                    <a:pt x="6" y="3"/>
                  </a:cubicBezTo>
                  <a:lnTo>
                    <a:pt x="4" y="3"/>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30" name="Freeform 195">
              <a:extLst>
                <a:ext uri="{FF2B5EF4-FFF2-40B4-BE49-F238E27FC236}">
                  <a16:creationId xmlns:a16="http://schemas.microsoft.com/office/drawing/2014/main" id="{35A87E42-B957-4A83-9EC3-2E423543103E}"/>
                </a:ext>
              </a:extLst>
            </p:cNvPr>
            <p:cNvSpPr>
              <a:spLocks/>
            </p:cNvSpPr>
            <p:nvPr/>
          </p:nvSpPr>
          <p:spPr bwMode="auto">
            <a:xfrm>
              <a:off x="2811" y="3526"/>
              <a:ext cx="239" cy="289"/>
            </a:xfrm>
            <a:custGeom>
              <a:avLst/>
              <a:gdLst>
                <a:gd name="T0" fmla="*/ 239 w 239"/>
                <a:gd name="T1" fmla="*/ 287 h 289"/>
                <a:gd name="T2" fmla="*/ 2 w 239"/>
                <a:gd name="T3" fmla="*/ 289 h 289"/>
                <a:gd name="T4" fmla="*/ 0 w 239"/>
                <a:gd name="T5" fmla="*/ 2 h 289"/>
                <a:gd name="T6" fmla="*/ 237 w 239"/>
                <a:gd name="T7" fmla="*/ 0 h 289"/>
                <a:gd name="T8" fmla="*/ 239 w 239"/>
                <a:gd name="T9" fmla="*/ 287 h 289"/>
              </a:gdLst>
              <a:ahLst/>
              <a:cxnLst>
                <a:cxn ang="0">
                  <a:pos x="T0" y="T1"/>
                </a:cxn>
                <a:cxn ang="0">
                  <a:pos x="T2" y="T3"/>
                </a:cxn>
                <a:cxn ang="0">
                  <a:pos x="T4" y="T5"/>
                </a:cxn>
                <a:cxn ang="0">
                  <a:pos x="T6" y="T7"/>
                </a:cxn>
                <a:cxn ang="0">
                  <a:pos x="T8" y="T9"/>
                </a:cxn>
              </a:cxnLst>
              <a:rect l="0" t="0" r="r" b="b"/>
              <a:pathLst>
                <a:path w="239" h="289">
                  <a:moveTo>
                    <a:pt x="239" y="287"/>
                  </a:moveTo>
                  <a:lnTo>
                    <a:pt x="2" y="289"/>
                  </a:lnTo>
                  <a:lnTo>
                    <a:pt x="0" y="2"/>
                  </a:lnTo>
                  <a:lnTo>
                    <a:pt x="237" y="0"/>
                  </a:lnTo>
                  <a:lnTo>
                    <a:pt x="239" y="287"/>
                  </a:ln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31" name="Freeform 196">
              <a:extLst>
                <a:ext uri="{FF2B5EF4-FFF2-40B4-BE49-F238E27FC236}">
                  <a16:creationId xmlns:a16="http://schemas.microsoft.com/office/drawing/2014/main" id="{65E11142-7C05-43D8-876A-6D67C118955E}"/>
                </a:ext>
              </a:extLst>
            </p:cNvPr>
            <p:cNvSpPr>
              <a:spLocks/>
            </p:cNvSpPr>
            <p:nvPr/>
          </p:nvSpPr>
          <p:spPr bwMode="auto">
            <a:xfrm>
              <a:off x="3063" y="3604"/>
              <a:ext cx="362" cy="209"/>
            </a:xfrm>
            <a:custGeom>
              <a:avLst/>
              <a:gdLst>
                <a:gd name="T0" fmla="*/ 362 w 362"/>
                <a:gd name="T1" fmla="*/ 207 h 209"/>
                <a:gd name="T2" fmla="*/ 2 w 362"/>
                <a:gd name="T3" fmla="*/ 209 h 209"/>
                <a:gd name="T4" fmla="*/ 0 w 362"/>
                <a:gd name="T5" fmla="*/ 2 h 209"/>
                <a:gd name="T6" fmla="*/ 361 w 362"/>
                <a:gd name="T7" fmla="*/ 0 h 209"/>
                <a:gd name="T8" fmla="*/ 362 w 362"/>
                <a:gd name="T9" fmla="*/ 207 h 209"/>
              </a:gdLst>
              <a:ahLst/>
              <a:cxnLst>
                <a:cxn ang="0">
                  <a:pos x="T0" y="T1"/>
                </a:cxn>
                <a:cxn ang="0">
                  <a:pos x="T2" y="T3"/>
                </a:cxn>
                <a:cxn ang="0">
                  <a:pos x="T4" y="T5"/>
                </a:cxn>
                <a:cxn ang="0">
                  <a:pos x="T6" y="T7"/>
                </a:cxn>
                <a:cxn ang="0">
                  <a:pos x="T8" y="T9"/>
                </a:cxn>
              </a:cxnLst>
              <a:rect l="0" t="0" r="r" b="b"/>
              <a:pathLst>
                <a:path w="362" h="209">
                  <a:moveTo>
                    <a:pt x="362" y="207"/>
                  </a:moveTo>
                  <a:lnTo>
                    <a:pt x="2" y="209"/>
                  </a:lnTo>
                  <a:lnTo>
                    <a:pt x="0" y="2"/>
                  </a:lnTo>
                  <a:lnTo>
                    <a:pt x="361" y="0"/>
                  </a:lnTo>
                  <a:lnTo>
                    <a:pt x="362" y="207"/>
                  </a:ln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32" name="Freeform 197">
              <a:extLst>
                <a:ext uri="{FF2B5EF4-FFF2-40B4-BE49-F238E27FC236}">
                  <a16:creationId xmlns:a16="http://schemas.microsoft.com/office/drawing/2014/main" id="{7A71FBB6-3603-4916-A68A-9DC659A0515A}"/>
                </a:ext>
              </a:extLst>
            </p:cNvPr>
            <p:cNvSpPr>
              <a:spLocks/>
            </p:cNvSpPr>
            <p:nvPr/>
          </p:nvSpPr>
          <p:spPr bwMode="auto">
            <a:xfrm>
              <a:off x="3063" y="3523"/>
              <a:ext cx="361" cy="70"/>
            </a:xfrm>
            <a:custGeom>
              <a:avLst/>
              <a:gdLst>
                <a:gd name="T0" fmla="*/ 361 w 361"/>
                <a:gd name="T1" fmla="*/ 66 h 70"/>
                <a:gd name="T2" fmla="*/ 0 w 361"/>
                <a:gd name="T3" fmla="*/ 70 h 70"/>
                <a:gd name="T4" fmla="*/ 0 w 361"/>
                <a:gd name="T5" fmla="*/ 3 h 70"/>
                <a:gd name="T6" fmla="*/ 361 w 361"/>
                <a:gd name="T7" fmla="*/ 0 h 70"/>
                <a:gd name="T8" fmla="*/ 361 w 361"/>
                <a:gd name="T9" fmla="*/ 66 h 70"/>
              </a:gdLst>
              <a:ahLst/>
              <a:cxnLst>
                <a:cxn ang="0">
                  <a:pos x="T0" y="T1"/>
                </a:cxn>
                <a:cxn ang="0">
                  <a:pos x="T2" y="T3"/>
                </a:cxn>
                <a:cxn ang="0">
                  <a:pos x="T4" y="T5"/>
                </a:cxn>
                <a:cxn ang="0">
                  <a:pos x="T6" y="T7"/>
                </a:cxn>
                <a:cxn ang="0">
                  <a:pos x="T8" y="T9"/>
                </a:cxn>
              </a:cxnLst>
              <a:rect l="0" t="0" r="r" b="b"/>
              <a:pathLst>
                <a:path w="361" h="70">
                  <a:moveTo>
                    <a:pt x="361" y="66"/>
                  </a:moveTo>
                  <a:lnTo>
                    <a:pt x="0" y="70"/>
                  </a:lnTo>
                  <a:lnTo>
                    <a:pt x="0" y="3"/>
                  </a:lnTo>
                  <a:lnTo>
                    <a:pt x="361" y="0"/>
                  </a:lnTo>
                  <a:lnTo>
                    <a:pt x="361" y="66"/>
                  </a:ln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33" name="Freeform 198">
              <a:extLst>
                <a:ext uri="{FF2B5EF4-FFF2-40B4-BE49-F238E27FC236}">
                  <a16:creationId xmlns:a16="http://schemas.microsoft.com/office/drawing/2014/main" id="{3E0DD292-FD6D-4E33-9E5E-DFAA60EBAB06}"/>
                </a:ext>
              </a:extLst>
            </p:cNvPr>
            <p:cNvSpPr>
              <a:spLocks/>
            </p:cNvSpPr>
            <p:nvPr/>
          </p:nvSpPr>
          <p:spPr bwMode="auto">
            <a:xfrm>
              <a:off x="2828" y="3568"/>
              <a:ext cx="304" cy="245"/>
            </a:xfrm>
            <a:custGeom>
              <a:avLst/>
              <a:gdLst>
                <a:gd name="T0" fmla="*/ 304 w 304"/>
                <a:gd name="T1" fmla="*/ 243 h 245"/>
                <a:gd name="T2" fmla="*/ 2 w 304"/>
                <a:gd name="T3" fmla="*/ 245 h 245"/>
                <a:gd name="T4" fmla="*/ 0 w 304"/>
                <a:gd name="T5" fmla="*/ 1 h 245"/>
                <a:gd name="T6" fmla="*/ 302 w 304"/>
                <a:gd name="T7" fmla="*/ 0 h 245"/>
                <a:gd name="T8" fmla="*/ 304 w 304"/>
                <a:gd name="T9" fmla="*/ 243 h 245"/>
              </a:gdLst>
              <a:ahLst/>
              <a:cxnLst>
                <a:cxn ang="0">
                  <a:pos x="T0" y="T1"/>
                </a:cxn>
                <a:cxn ang="0">
                  <a:pos x="T2" y="T3"/>
                </a:cxn>
                <a:cxn ang="0">
                  <a:pos x="T4" y="T5"/>
                </a:cxn>
                <a:cxn ang="0">
                  <a:pos x="T6" y="T7"/>
                </a:cxn>
                <a:cxn ang="0">
                  <a:pos x="T8" y="T9"/>
                </a:cxn>
              </a:cxnLst>
              <a:rect l="0" t="0" r="r" b="b"/>
              <a:pathLst>
                <a:path w="304" h="245">
                  <a:moveTo>
                    <a:pt x="304" y="243"/>
                  </a:moveTo>
                  <a:lnTo>
                    <a:pt x="2" y="245"/>
                  </a:lnTo>
                  <a:lnTo>
                    <a:pt x="0" y="1"/>
                  </a:lnTo>
                  <a:lnTo>
                    <a:pt x="302" y="0"/>
                  </a:lnTo>
                  <a:lnTo>
                    <a:pt x="304" y="243"/>
                  </a:lnTo>
                  <a:close/>
                </a:path>
              </a:pathLst>
            </a:custGeom>
            <a:solidFill>
              <a:srgbClr val="00BCF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34" name="Freeform 199">
              <a:extLst>
                <a:ext uri="{FF2B5EF4-FFF2-40B4-BE49-F238E27FC236}">
                  <a16:creationId xmlns:a16="http://schemas.microsoft.com/office/drawing/2014/main" id="{068F2F0D-4DB4-48BD-8F02-DCE66E6FEB9F}"/>
                </a:ext>
              </a:extLst>
            </p:cNvPr>
            <p:cNvSpPr>
              <a:spLocks/>
            </p:cNvSpPr>
            <p:nvPr/>
          </p:nvSpPr>
          <p:spPr bwMode="auto">
            <a:xfrm>
              <a:off x="2946" y="3568"/>
              <a:ext cx="65" cy="110"/>
            </a:xfrm>
            <a:custGeom>
              <a:avLst/>
              <a:gdLst>
                <a:gd name="T0" fmla="*/ 0 w 39"/>
                <a:gd name="T1" fmla="*/ 1 h 66"/>
                <a:gd name="T2" fmla="*/ 1 w 39"/>
                <a:gd name="T3" fmla="*/ 63 h 66"/>
                <a:gd name="T4" fmla="*/ 5 w 39"/>
                <a:gd name="T5" fmla="*/ 65 h 66"/>
                <a:gd name="T6" fmla="*/ 11 w 39"/>
                <a:gd name="T7" fmla="*/ 61 h 66"/>
                <a:gd name="T8" fmla="*/ 17 w 39"/>
                <a:gd name="T9" fmla="*/ 63 h 66"/>
                <a:gd name="T10" fmla="*/ 23 w 39"/>
                <a:gd name="T11" fmla="*/ 59 h 66"/>
                <a:gd name="T12" fmla="*/ 29 w 39"/>
                <a:gd name="T13" fmla="*/ 62 h 66"/>
                <a:gd name="T14" fmla="*/ 35 w 39"/>
                <a:gd name="T15" fmla="*/ 58 h 66"/>
                <a:gd name="T16" fmla="*/ 39 w 39"/>
                <a:gd name="T17" fmla="*/ 60 h 66"/>
                <a:gd name="T18" fmla="*/ 39 w 39"/>
                <a:gd name="T19" fmla="*/ 0 h 66"/>
                <a:gd name="T20" fmla="*/ 0 w 39"/>
                <a:gd name="T21" fmla="*/ 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66">
                  <a:moveTo>
                    <a:pt x="0" y="1"/>
                  </a:moveTo>
                  <a:cubicBezTo>
                    <a:pt x="1" y="63"/>
                    <a:pt x="1" y="63"/>
                    <a:pt x="1" y="63"/>
                  </a:cubicBezTo>
                  <a:cubicBezTo>
                    <a:pt x="2" y="64"/>
                    <a:pt x="3" y="66"/>
                    <a:pt x="5" y="65"/>
                  </a:cubicBezTo>
                  <a:cubicBezTo>
                    <a:pt x="8" y="65"/>
                    <a:pt x="8" y="62"/>
                    <a:pt x="11" y="61"/>
                  </a:cubicBezTo>
                  <a:cubicBezTo>
                    <a:pt x="14" y="61"/>
                    <a:pt x="14" y="64"/>
                    <a:pt x="17" y="63"/>
                  </a:cubicBezTo>
                  <a:cubicBezTo>
                    <a:pt x="20" y="63"/>
                    <a:pt x="20" y="60"/>
                    <a:pt x="23" y="59"/>
                  </a:cubicBezTo>
                  <a:cubicBezTo>
                    <a:pt x="26" y="59"/>
                    <a:pt x="26" y="62"/>
                    <a:pt x="29" y="62"/>
                  </a:cubicBezTo>
                  <a:cubicBezTo>
                    <a:pt x="32" y="61"/>
                    <a:pt x="32" y="58"/>
                    <a:pt x="35" y="58"/>
                  </a:cubicBezTo>
                  <a:cubicBezTo>
                    <a:pt x="37" y="57"/>
                    <a:pt x="38" y="59"/>
                    <a:pt x="39" y="60"/>
                  </a:cubicBezTo>
                  <a:cubicBezTo>
                    <a:pt x="39" y="0"/>
                    <a:pt x="39" y="0"/>
                    <a:pt x="39" y="0"/>
                  </a:cubicBezTo>
                  <a:lnTo>
                    <a:pt x="0" y="1"/>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35" name="Freeform 200">
              <a:extLst>
                <a:ext uri="{FF2B5EF4-FFF2-40B4-BE49-F238E27FC236}">
                  <a16:creationId xmlns:a16="http://schemas.microsoft.com/office/drawing/2014/main" id="{D25884D1-4BCF-43EC-A06B-4636AE440032}"/>
                </a:ext>
              </a:extLst>
            </p:cNvPr>
            <p:cNvSpPr>
              <a:spLocks/>
            </p:cNvSpPr>
            <p:nvPr/>
          </p:nvSpPr>
          <p:spPr bwMode="auto">
            <a:xfrm>
              <a:off x="3087" y="3758"/>
              <a:ext cx="35" cy="43"/>
            </a:xfrm>
            <a:custGeom>
              <a:avLst/>
              <a:gdLst>
                <a:gd name="T0" fmla="*/ 8 w 21"/>
                <a:gd name="T1" fmla="*/ 9 h 26"/>
                <a:gd name="T2" fmla="*/ 0 w 21"/>
                <a:gd name="T3" fmla="*/ 17 h 26"/>
                <a:gd name="T4" fmla="*/ 0 w 21"/>
                <a:gd name="T5" fmla="*/ 10 h 26"/>
                <a:gd name="T6" fmla="*/ 10 w 21"/>
                <a:gd name="T7" fmla="*/ 0 h 26"/>
                <a:gd name="T8" fmla="*/ 21 w 21"/>
                <a:gd name="T9" fmla="*/ 10 h 26"/>
                <a:gd name="T10" fmla="*/ 21 w 21"/>
                <a:gd name="T11" fmla="*/ 17 h 26"/>
                <a:gd name="T12" fmla="*/ 13 w 21"/>
                <a:gd name="T13" fmla="*/ 9 h 26"/>
                <a:gd name="T14" fmla="*/ 13 w 21"/>
                <a:gd name="T15" fmla="*/ 26 h 26"/>
                <a:gd name="T16" fmla="*/ 8 w 21"/>
                <a:gd name="T17" fmla="*/ 26 h 26"/>
                <a:gd name="T18" fmla="*/ 8 w 21"/>
                <a:gd name="T19" fmla="*/ 9 h 26"/>
                <a:gd name="T20" fmla="*/ 8 w 21"/>
                <a:gd name="T21" fmla="*/ 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6">
                  <a:moveTo>
                    <a:pt x="8" y="9"/>
                  </a:moveTo>
                  <a:cubicBezTo>
                    <a:pt x="0" y="17"/>
                    <a:pt x="0" y="17"/>
                    <a:pt x="0" y="17"/>
                  </a:cubicBezTo>
                  <a:cubicBezTo>
                    <a:pt x="0" y="10"/>
                    <a:pt x="0" y="10"/>
                    <a:pt x="0" y="10"/>
                  </a:cubicBezTo>
                  <a:cubicBezTo>
                    <a:pt x="10" y="0"/>
                    <a:pt x="10" y="0"/>
                    <a:pt x="10" y="0"/>
                  </a:cubicBezTo>
                  <a:cubicBezTo>
                    <a:pt x="21" y="10"/>
                    <a:pt x="21" y="10"/>
                    <a:pt x="21" y="10"/>
                  </a:cubicBezTo>
                  <a:cubicBezTo>
                    <a:pt x="21" y="17"/>
                    <a:pt x="21" y="17"/>
                    <a:pt x="21" y="17"/>
                  </a:cubicBezTo>
                  <a:cubicBezTo>
                    <a:pt x="13" y="9"/>
                    <a:pt x="13" y="9"/>
                    <a:pt x="13" y="9"/>
                  </a:cubicBezTo>
                  <a:cubicBezTo>
                    <a:pt x="13" y="26"/>
                    <a:pt x="13" y="26"/>
                    <a:pt x="13" y="26"/>
                  </a:cubicBezTo>
                  <a:cubicBezTo>
                    <a:pt x="8" y="26"/>
                    <a:pt x="8" y="26"/>
                    <a:pt x="8" y="26"/>
                  </a:cubicBezTo>
                  <a:cubicBezTo>
                    <a:pt x="8" y="9"/>
                    <a:pt x="8" y="9"/>
                    <a:pt x="8" y="9"/>
                  </a:cubicBezTo>
                  <a:cubicBezTo>
                    <a:pt x="8" y="9"/>
                    <a:pt x="8" y="9"/>
                    <a:pt x="8" y="9"/>
                  </a:cubicBez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36" name="Freeform 201">
              <a:extLst>
                <a:ext uri="{FF2B5EF4-FFF2-40B4-BE49-F238E27FC236}">
                  <a16:creationId xmlns:a16="http://schemas.microsoft.com/office/drawing/2014/main" id="{F45B6D14-04BE-4F81-95F8-8A7B951FBCD2}"/>
                </a:ext>
              </a:extLst>
            </p:cNvPr>
            <p:cNvSpPr>
              <a:spLocks/>
            </p:cNvSpPr>
            <p:nvPr/>
          </p:nvSpPr>
          <p:spPr bwMode="auto">
            <a:xfrm>
              <a:off x="3008" y="3761"/>
              <a:ext cx="34" cy="42"/>
            </a:xfrm>
            <a:custGeom>
              <a:avLst/>
              <a:gdLst>
                <a:gd name="T0" fmla="*/ 20 w 20"/>
                <a:gd name="T1" fmla="*/ 14 h 25"/>
                <a:gd name="T2" fmla="*/ 10 w 20"/>
                <a:gd name="T3" fmla="*/ 25 h 25"/>
                <a:gd name="T4" fmla="*/ 0 w 20"/>
                <a:gd name="T5" fmla="*/ 14 h 25"/>
                <a:gd name="T6" fmla="*/ 0 w 20"/>
                <a:gd name="T7" fmla="*/ 0 h 25"/>
                <a:gd name="T8" fmla="*/ 5 w 20"/>
                <a:gd name="T9" fmla="*/ 0 h 25"/>
                <a:gd name="T10" fmla="*/ 5 w 20"/>
                <a:gd name="T11" fmla="*/ 14 h 25"/>
                <a:gd name="T12" fmla="*/ 10 w 20"/>
                <a:gd name="T13" fmla="*/ 20 h 25"/>
                <a:gd name="T14" fmla="*/ 14 w 20"/>
                <a:gd name="T15" fmla="*/ 14 h 25"/>
                <a:gd name="T16" fmla="*/ 14 w 20"/>
                <a:gd name="T17" fmla="*/ 0 h 25"/>
                <a:gd name="T18" fmla="*/ 20 w 20"/>
                <a:gd name="T19" fmla="*/ 0 h 25"/>
                <a:gd name="T20" fmla="*/ 20 w 20"/>
                <a:gd name="T2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5">
                  <a:moveTo>
                    <a:pt x="20" y="14"/>
                  </a:moveTo>
                  <a:cubicBezTo>
                    <a:pt x="20" y="21"/>
                    <a:pt x="17" y="24"/>
                    <a:pt x="10" y="25"/>
                  </a:cubicBezTo>
                  <a:cubicBezTo>
                    <a:pt x="3" y="25"/>
                    <a:pt x="0" y="21"/>
                    <a:pt x="0" y="14"/>
                  </a:cubicBezTo>
                  <a:cubicBezTo>
                    <a:pt x="0" y="0"/>
                    <a:pt x="0" y="0"/>
                    <a:pt x="0" y="0"/>
                  </a:cubicBezTo>
                  <a:cubicBezTo>
                    <a:pt x="5" y="0"/>
                    <a:pt x="5" y="0"/>
                    <a:pt x="5" y="0"/>
                  </a:cubicBezTo>
                  <a:cubicBezTo>
                    <a:pt x="5" y="14"/>
                    <a:pt x="5" y="14"/>
                    <a:pt x="5" y="14"/>
                  </a:cubicBezTo>
                  <a:cubicBezTo>
                    <a:pt x="5" y="18"/>
                    <a:pt x="7" y="20"/>
                    <a:pt x="10" y="20"/>
                  </a:cubicBezTo>
                  <a:cubicBezTo>
                    <a:pt x="13" y="20"/>
                    <a:pt x="14" y="18"/>
                    <a:pt x="14" y="14"/>
                  </a:cubicBezTo>
                  <a:cubicBezTo>
                    <a:pt x="14" y="0"/>
                    <a:pt x="14" y="0"/>
                    <a:pt x="14" y="0"/>
                  </a:cubicBezTo>
                  <a:cubicBezTo>
                    <a:pt x="20" y="0"/>
                    <a:pt x="20" y="0"/>
                    <a:pt x="20" y="0"/>
                  </a:cubicBezTo>
                  <a:lnTo>
                    <a:pt x="20" y="14"/>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37" name="Freeform 202">
              <a:extLst>
                <a:ext uri="{FF2B5EF4-FFF2-40B4-BE49-F238E27FC236}">
                  <a16:creationId xmlns:a16="http://schemas.microsoft.com/office/drawing/2014/main" id="{9C510117-45EB-42CE-8091-0562CB1E905B}"/>
                </a:ext>
              </a:extLst>
            </p:cNvPr>
            <p:cNvSpPr>
              <a:spLocks noEditPoints="1"/>
            </p:cNvSpPr>
            <p:nvPr/>
          </p:nvSpPr>
          <p:spPr bwMode="auto">
            <a:xfrm>
              <a:off x="3050" y="3761"/>
              <a:ext cx="30" cy="40"/>
            </a:xfrm>
            <a:custGeom>
              <a:avLst/>
              <a:gdLst>
                <a:gd name="T0" fmla="*/ 6 w 18"/>
                <a:gd name="T1" fmla="*/ 16 h 24"/>
                <a:gd name="T2" fmla="*/ 6 w 18"/>
                <a:gd name="T3" fmla="*/ 24 h 24"/>
                <a:gd name="T4" fmla="*/ 0 w 18"/>
                <a:gd name="T5" fmla="*/ 24 h 24"/>
                <a:gd name="T6" fmla="*/ 0 w 18"/>
                <a:gd name="T7" fmla="*/ 0 h 24"/>
                <a:gd name="T8" fmla="*/ 9 w 18"/>
                <a:gd name="T9" fmla="*/ 0 h 24"/>
                <a:gd name="T10" fmla="*/ 18 w 18"/>
                <a:gd name="T11" fmla="*/ 7 h 24"/>
                <a:gd name="T12" fmla="*/ 15 w 18"/>
                <a:gd name="T13" fmla="*/ 13 h 24"/>
                <a:gd name="T14" fmla="*/ 8 w 18"/>
                <a:gd name="T15" fmla="*/ 16 h 24"/>
                <a:gd name="T16" fmla="*/ 6 w 18"/>
                <a:gd name="T17" fmla="*/ 16 h 24"/>
                <a:gd name="T18" fmla="*/ 6 w 18"/>
                <a:gd name="T19" fmla="*/ 4 h 24"/>
                <a:gd name="T20" fmla="*/ 6 w 18"/>
                <a:gd name="T21" fmla="*/ 11 h 24"/>
                <a:gd name="T22" fmla="*/ 8 w 18"/>
                <a:gd name="T23" fmla="*/ 11 h 24"/>
                <a:gd name="T24" fmla="*/ 12 w 18"/>
                <a:gd name="T25" fmla="*/ 8 h 24"/>
                <a:gd name="T26" fmla="*/ 8 w 18"/>
                <a:gd name="T27" fmla="*/ 4 h 24"/>
                <a:gd name="T28" fmla="*/ 6 w 18"/>
                <a:gd name="T29"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6" y="16"/>
                  </a:moveTo>
                  <a:cubicBezTo>
                    <a:pt x="6" y="24"/>
                    <a:pt x="6" y="24"/>
                    <a:pt x="6" y="24"/>
                  </a:cubicBezTo>
                  <a:cubicBezTo>
                    <a:pt x="0" y="24"/>
                    <a:pt x="0" y="24"/>
                    <a:pt x="0" y="24"/>
                  </a:cubicBezTo>
                  <a:cubicBezTo>
                    <a:pt x="0" y="0"/>
                    <a:pt x="0" y="0"/>
                    <a:pt x="0" y="0"/>
                  </a:cubicBezTo>
                  <a:cubicBezTo>
                    <a:pt x="9" y="0"/>
                    <a:pt x="9" y="0"/>
                    <a:pt x="9" y="0"/>
                  </a:cubicBezTo>
                  <a:cubicBezTo>
                    <a:pt x="15" y="0"/>
                    <a:pt x="18" y="2"/>
                    <a:pt x="18" y="7"/>
                  </a:cubicBezTo>
                  <a:cubicBezTo>
                    <a:pt x="18" y="10"/>
                    <a:pt x="17" y="12"/>
                    <a:pt x="15" y="13"/>
                  </a:cubicBezTo>
                  <a:cubicBezTo>
                    <a:pt x="14" y="15"/>
                    <a:pt x="11" y="16"/>
                    <a:pt x="8" y="16"/>
                  </a:cubicBezTo>
                  <a:lnTo>
                    <a:pt x="6" y="16"/>
                  </a:lnTo>
                  <a:close/>
                  <a:moveTo>
                    <a:pt x="6" y="4"/>
                  </a:moveTo>
                  <a:cubicBezTo>
                    <a:pt x="6" y="11"/>
                    <a:pt x="6" y="11"/>
                    <a:pt x="6" y="11"/>
                  </a:cubicBezTo>
                  <a:cubicBezTo>
                    <a:pt x="8" y="11"/>
                    <a:pt x="8" y="11"/>
                    <a:pt x="8" y="11"/>
                  </a:cubicBezTo>
                  <a:cubicBezTo>
                    <a:pt x="11" y="11"/>
                    <a:pt x="12" y="10"/>
                    <a:pt x="12" y="8"/>
                  </a:cubicBezTo>
                  <a:cubicBezTo>
                    <a:pt x="12" y="5"/>
                    <a:pt x="11" y="4"/>
                    <a:pt x="8" y="4"/>
                  </a:cubicBezTo>
                  <a:lnTo>
                    <a:pt x="6" y="4"/>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38" name="Freeform 203">
              <a:extLst>
                <a:ext uri="{FF2B5EF4-FFF2-40B4-BE49-F238E27FC236}">
                  <a16:creationId xmlns:a16="http://schemas.microsoft.com/office/drawing/2014/main" id="{FA7C97CF-2268-4E58-B14F-034788FB9B1F}"/>
                </a:ext>
              </a:extLst>
            </p:cNvPr>
            <p:cNvSpPr>
              <a:spLocks/>
            </p:cNvSpPr>
            <p:nvPr/>
          </p:nvSpPr>
          <p:spPr bwMode="auto">
            <a:xfrm>
              <a:off x="3163" y="3619"/>
              <a:ext cx="237" cy="192"/>
            </a:xfrm>
            <a:custGeom>
              <a:avLst/>
              <a:gdLst>
                <a:gd name="T0" fmla="*/ 237 w 237"/>
                <a:gd name="T1" fmla="*/ 191 h 192"/>
                <a:gd name="T2" fmla="*/ 2 w 237"/>
                <a:gd name="T3" fmla="*/ 192 h 192"/>
                <a:gd name="T4" fmla="*/ 0 w 237"/>
                <a:gd name="T5" fmla="*/ 2 h 192"/>
                <a:gd name="T6" fmla="*/ 236 w 237"/>
                <a:gd name="T7" fmla="*/ 0 h 192"/>
                <a:gd name="T8" fmla="*/ 237 w 237"/>
                <a:gd name="T9" fmla="*/ 191 h 192"/>
              </a:gdLst>
              <a:ahLst/>
              <a:cxnLst>
                <a:cxn ang="0">
                  <a:pos x="T0" y="T1"/>
                </a:cxn>
                <a:cxn ang="0">
                  <a:pos x="T2" y="T3"/>
                </a:cxn>
                <a:cxn ang="0">
                  <a:pos x="T4" y="T5"/>
                </a:cxn>
                <a:cxn ang="0">
                  <a:pos x="T6" y="T7"/>
                </a:cxn>
                <a:cxn ang="0">
                  <a:pos x="T8" y="T9"/>
                </a:cxn>
              </a:cxnLst>
              <a:rect l="0" t="0" r="r" b="b"/>
              <a:pathLst>
                <a:path w="237" h="192">
                  <a:moveTo>
                    <a:pt x="237" y="191"/>
                  </a:moveTo>
                  <a:lnTo>
                    <a:pt x="2" y="192"/>
                  </a:lnTo>
                  <a:lnTo>
                    <a:pt x="0" y="2"/>
                  </a:lnTo>
                  <a:lnTo>
                    <a:pt x="236" y="0"/>
                  </a:lnTo>
                  <a:lnTo>
                    <a:pt x="237" y="191"/>
                  </a:lnTo>
                  <a:close/>
                </a:path>
              </a:pathLst>
            </a:custGeom>
            <a:solidFill>
              <a:srgbClr val="00BCF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39" name="Freeform 204">
              <a:extLst>
                <a:ext uri="{FF2B5EF4-FFF2-40B4-BE49-F238E27FC236}">
                  <a16:creationId xmlns:a16="http://schemas.microsoft.com/office/drawing/2014/main" id="{2FE1936E-EA24-4667-B793-C8F0859371F2}"/>
                </a:ext>
              </a:extLst>
            </p:cNvPr>
            <p:cNvSpPr>
              <a:spLocks/>
            </p:cNvSpPr>
            <p:nvPr/>
          </p:nvSpPr>
          <p:spPr bwMode="auto">
            <a:xfrm>
              <a:off x="3255" y="3621"/>
              <a:ext cx="52" cy="84"/>
            </a:xfrm>
            <a:custGeom>
              <a:avLst/>
              <a:gdLst>
                <a:gd name="T0" fmla="*/ 0 w 31"/>
                <a:gd name="T1" fmla="*/ 0 h 50"/>
                <a:gd name="T2" fmla="*/ 1 w 31"/>
                <a:gd name="T3" fmla="*/ 49 h 50"/>
                <a:gd name="T4" fmla="*/ 4 w 31"/>
                <a:gd name="T5" fmla="*/ 50 h 50"/>
                <a:gd name="T6" fmla="*/ 8 w 31"/>
                <a:gd name="T7" fmla="*/ 47 h 50"/>
                <a:gd name="T8" fmla="*/ 14 w 31"/>
                <a:gd name="T9" fmla="*/ 49 h 50"/>
                <a:gd name="T10" fmla="*/ 18 w 31"/>
                <a:gd name="T11" fmla="*/ 46 h 50"/>
                <a:gd name="T12" fmla="*/ 23 w 31"/>
                <a:gd name="T13" fmla="*/ 47 h 50"/>
                <a:gd name="T14" fmla="*/ 27 w 31"/>
                <a:gd name="T15" fmla="*/ 44 h 50"/>
                <a:gd name="T16" fmla="*/ 31 w 31"/>
                <a:gd name="T17" fmla="*/ 46 h 50"/>
                <a:gd name="T18" fmla="*/ 31 w 31"/>
                <a:gd name="T19" fmla="*/ 0 h 50"/>
                <a:gd name="T20" fmla="*/ 0 w 31"/>
                <a:gd name="T2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50">
                  <a:moveTo>
                    <a:pt x="0" y="0"/>
                  </a:moveTo>
                  <a:cubicBezTo>
                    <a:pt x="1" y="49"/>
                    <a:pt x="1" y="49"/>
                    <a:pt x="1" y="49"/>
                  </a:cubicBezTo>
                  <a:cubicBezTo>
                    <a:pt x="2" y="49"/>
                    <a:pt x="2" y="50"/>
                    <a:pt x="4" y="50"/>
                  </a:cubicBezTo>
                  <a:cubicBezTo>
                    <a:pt x="7" y="50"/>
                    <a:pt x="6" y="47"/>
                    <a:pt x="8" y="47"/>
                  </a:cubicBezTo>
                  <a:cubicBezTo>
                    <a:pt x="11" y="47"/>
                    <a:pt x="11" y="49"/>
                    <a:pt x="14" y="49"/>
                  </a:cubicBezTo>
                  <a:cubicBezTo>
                    <a:pt x="16" y="48"/>
                    <a:pt x="15" y="46"/>
                    <a:pt x="18" y="46"/>
                  </a:cubicBezTo>
                  <a:cubicBezTo>
                    <a:pt x="20" y="45"/>
                    <a:pt x="21" y="48"/>
                    <a:pt x="23" y="47"/>
                  </a:cubicBezTo>
                  <a:cubicBezTo>
                    <a:pt x="25" y="47"/>
                    <a:pt x="25" y="45"/>
                    <a:pt x="27" y="44"/>
                  </a:cubicBezTo>
                  <a:cubicBezTo>
                    <a:pt x="29" y="44"/>
                    <a:pt x="30" y="45"/>
                    <a:pt x="31" y="46"/>
                  </a:cubicBezTo>
                  <a:cubicBezTo>
                    <a:pt x="31" y="0"/>
                    <a:pt x="31" y="0"/>
                    <a:pt x="31" y="0"/>
                  </a:cubicBezTo>
                  <a:lnTo>
                    <a:pt x="0" y="0"/>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40" name="Freeform 205">
              <a:extLst>
                <a:ext uri="{FF2B5EF4-FFF2-40B4-BE49-F238E27FC236}">
                  <a16:creationId xmlns:a16="http://schemas.microsoft.com/office/drawing/2014/main" id="{9D2F3A15-1B91-4081-9132-5751FCA475D3}"/>
                </a:ext>
              </a:extLst>
            </p:cNvPr>
            <p:cNvSpPr>
              <a:spLocks/>
            </p:cNvSpPr>
            <p:nvPr/>
          </p:nvSpPr>
          <p:spPr bwMode="auto">
            <a:xfrm>
              <a:off x="3365" y="3768"/>
              <a:ext cx="25" cy="33"/>
            </a:xfrm>
            <a:custGeom>
              <a:avLst/>
              <a:gdLst>
                <a:gd name="T0" fmla="*/ 6 w 15"/>
                <a:gd name="T1" fmla="*/ 7 h 20"/>
                <a:gd name="T2" fmla="*/ 0 w 15"/>
                <a:gd name="T3" fmla="*/ 14 h 20"/>
                <a:gd name="T4" fmla="*/ 0 w 15"/>
                <a:gd name="T5" fmla="*/ 8 h 20"/>
                <a:gd name="T6" fmla="*/ 7 w 15"/>
                <a:gd name="T7" fmla="*/ 0 h 20"/>
                <a:gd name="T8" fmla="*/ 15 w 15"/>
                <a:gd name="T9" fmla="*/ 8 h 20"/>
                <a:gd name="T10" fmla="*/ 15 w 15"/>
                <a:gd name="T11" fmla="*/ 13 h 20"/>
                <a:gd name="T12" fmla="*/ 9 w 15"/>
                <a:gd name="T13" fmla="*/ 7 h 20"/>
                <a:gd name="T14" fmla="*/ 9 w 15"/>
                <a:gd name="T15" fmla="*/ 20 h 20"/>
                <a:gd name="T16" fmla="*/ 6 w 15"/>
                <a:gd name="T17" fmla="*/ 20 h 20"/>
                <a:gd name="T18" fmla="*/ 6 w 15"/>
                <a:gd name="T19" fmla="*/ 7 h 20"/>
                <a:gd name="T20" fmla="*/ 6 w 15"/>
                <a:gd name="T21"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20">
                  <a:moveTo>
                    <a:pt x="6" y="7"/>
                  </a:moveTo>
                  <a:cubicBezTo>
                    <a:pt x="0" y="14"/>
                    <a:pt x="0" y="14"/>
                    <a:pt x="0" y="14"/>
                  </a:cubicBezTo>
                  <a:cubicBezTo>
                    <a:pt x="0" y="8"/>
                    <a:pt x="0" y="8"/>
                    <a:pt x="0" y="8"/>
                  </a:cubicBezTo>
                  <a:cubicBezTo>
                    <a:pt x="7" y="0"/>
                    <a:pt x="7" y="0"/>
                    <a:pt x="7" y="0"/>
                  </a:cubicBezTo>
                  <a:cubicBezTo>
                    <a:pt x="15" y="8"/>
                    <a:pt x="15" y="8"/>
                    <a:pt x="15" y="8"/>
                  </a:cubicBezTo>
                  <a:cubicBezTo>
                    <a:pt x="15" y="13"/>
                    <a:pt x="15" y="13"/>
                    <a:pt x="15" y="13"/>
                  </a:cubicBezTo>
                  <a:cubicBezTo>
                    <a:pt x="9" y="7"/>
                    <a:pt x="9" y="7"/>
                    <a:pt x="9" y="7"/>
                  </a:cubicBezTo>
                  <a:cubicBezTo>
                    <a:pt x="9" y="20"/>
                    <a:pt x="9" y="20"/>
                    <a:pt x="9" y="20"/>
                  </a:cubicBezTo>
                  <a:cubicBezTo>
                    <a:pt x="6" y="20"/>
                    <a:pt x="6" y="20"/>
                    <a:pt x="6" y="20"/>
                  </a:cubicBezTo>
                  <a:cubicBezTo>
                    <a:pt x="6" y="7"/>
                    <a:pt x="6" y="7"/>
                    <a:pt x="6" y="7"/>
                  </a:cubicBezTo>
                  <a:cubicBezTo>
                    <a:pt x="6" y="7"/>
                    <a:pt x="6" y="7"/>
                    <a:pt x="6" y="7"/>
                  </a:cubicBez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41" name="Freeform 206">
              <a:extLst>
                <a:ext uri="{FF2B5EF4-FFF2-40B4-BE49-F238E27FC236}">
                  <a16:creationId xmlns:a16="http://schemas.microsoft.com/office/drawing/2014/main" id="{AF18C3BF-D87C-4B61-9ABC-29C12F20315E}"/>
                </a:ext>
              </a:extLst>
            </p:cNvPr>
            <p:cNvSpPr>
              <a:spLocks/>
            </p:cNvSpPr>
            <p:nvPr/>
          </p:nvSpPr>
          <p:spPr bwMode="auto">
            <a:xfrm>
              <a:off x="3304" y="3770"/>
              <a:ext cx="25" cy="33"/>
            </a:xfrm>
            <a:custGeom>
              <a:avLst/>
              <a:gdLst>
                <a:gd name="T0" fmla="*/ 15 w 15"/>
                <a:gd name="T1" fmla="*/ 11 h 20"/>
                <a:gd name="T2" fmla="*/ 7 w 15"/>
                <a:gd name="T3" fmla="*/ 20 h 20"/>
                <a:gd name="T4" fmla="*/ 0 w 15"/>
                <a:gd name="T5" fmla="*/ 12 h 20"/>
                <a:gd name="T6" fmla="*/ 0 w 15"/>
                <a:gd name="T7" fmla="*/ 1 h 20"/>
                <a:gd name="T8" fmla="*/ 4 w 15"/>
                <a:gd name="T9" fmla="*/ 1 h 20"/>
                <a:gd name="T10" fmla="*/ 4 w 15"/>
                <a:gd name="T11" fmla="*/ 12 h 20"/>
                <a:gd name="T12" fmla="*/ 8 w 15"/>
                <a:gd name="T13" fmla="*/ 16 h 20"/>
                <a:gd name="T14" fmla="*/ 11 w 15"/>
                <a:gd name="T15" fmla="*/ 12 h 20"/>
                <a:gd name="T16" fmla="*/ 11 w 15"/>
                <a:gd name="T17" fmla="*/ 0 h 20"/>
                <a:gd name="T18" fmla="*/ 15 w 15"/>
                <a:gd name="T19" fmla="*/ 0 h 20"/>
                <a:gd name="T20" fmla="*/ 15 w 15"/>
                <a:gd name="T21" fmla="*/ 1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20">
                  <a:moveTo>
                    <a:pt x="15" y="11"/>
                  </a:moveTo>
                  <a:cubicBezTo>
                    <a:pt x="15" y="17"/>
                    <a:pt x="13" y="20"/>
                    <a:pt x="7" y="20"/>
                  </a:cubicBezTo>
                  <a:cubicBezTo>
                    <a:pt x="2" y="20"/>
                    <a:pt x="0" y="17"/>
                    <a:pt x="0" y="12"/>
                  </a:cubicBezTo>
                  <a:cubicBezTo>
                    <a:pt x="0" y="1"/>
                    <a:pt x="0" y="1"/>
                    <a:pt x="0" y="1"/>
                  </a:cubicBezTo>
                  <a:cubicBezTo>
                    <a:pt x="4" y="1"/>
                    <a:pt x="4" y="1"/>
                    <a:pt x="4" y="1"/>
                  </a:cubicBezTo>
                  <a:cubicBezTo>
                    <a:pt x="4" y="12"/>
                    <a:pt x="4" y="12"/>
                    <a:pt x="4" y="12"/>
                  </a:cubicBezTo>
                  <a:cubicBezTo>
                    <a:pt x="4" y="15"/>
                    <a:pt x="5" y="16"/>
                    <a:pt x="8" y="16"/>
                  </a:cubicBezTo>
                  <a:cubicBezTo>
                    <a:pt x="10" y="16"/>
                    <a:pt x="11" y="15"/>
                    <a:pt x="11" y="12"/>
                  </a:cubicBezTo>
                  <a:cubicBezTo>
                    <a:pt x="11" y="0"/>
                    <a:pt x="11" y="0"/>
                    <a:pt x="11" y="0"/>
                  </a:cubicBezTo>
                  <a:cubicBezTo>
                    <a:pt x="15" y="0"/>
                    <a:pt x="15" y="0"/>
                    <a:pt x="15" y="0"/>
                  </a:cubicBezTo>
                  <a:lnTo>
                    <a:pt x="15" y="11"/>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42" name="Freeform 207">
              <a:extLst>
                <a:ext uri="{FF2B5EF4-FFF2-40B4-BE49-F238E27FC236}">
                  <a16:creationId xmlns:a16="http://schemas.microsoft.com/office/drawing/2014/main" id="{1358231C-F347-49F1-B242-F7FB6F5ABCBC}"/>
                </a:ext>
              </a:extLst>
            </p:cNvPr>
            <p:cNvSpPr>
              <a:spLocks noEditPoints="1"/>
            </p:cNvSpPr>
            <p:nvPr/>
          </p:nvSpPr>
          <p:spPr bwMode="auto">
            <a:xfrm>
              <a:off x="3335" y="3770"/>
              <a:ext cx="24" cy="31"/>
            </a:xfrm>
            <a:custGeom>
              <a:avLst/>
              <a:gdLst>
                <a:gd name="T0" fmla="*/ 5 w 14"/>
                <a:gd name="T1" fmla="*/ 13 h 19"/>
                <a:gd name="T2" fmla="*/ 5 w 14"/>
                <a:gd name="T3" fmla="*/ 19 h 19"/>
                <a:gd name="T4" fmla="*/ 0 w 14"/>
                <a:gd name="T5" fmla="*/ 19 h 19"/>
                <a:gd name="T6" fmla="*/ 0 w 14"/>
                <a:gd name="T7" fmla="*/ 0 h 19"/>
                <a:gd name="T8" fmla="*/ 7 w 14"/>
                <a:gd name="T9" fmla="*/ 0 h 19"/>
                <a:gd name="T10" fmla="*/ 14 w 14"/>
                <a:gd name="T11" fmla="*/ 6 h 19"/>
                <a:gd name="T12" fmla="*/ 12 w 14"/>
                <a:gd name="T13" fmla="*/ 11 h 19"/>
                <a:gd name="T14" fmla="*/ 7 w 14"/>
                <a:gd name="T15" fmla="*/ 13 h 19"/>
                <a:gd name="T16" fmla="*/ 5 w 14"/>
                <a:gd name="T17" fmla="*/ 13 h 19"/>
                <a:gd name="T18" fmla="*/ 5 w 14"/>
                <a:gd name="T19" fmla="*/ 4 h 19"/>
                <a:gd name="T20" fmla="*/ 5 w 14"/>
                <a:gd name="T21" fmla="*/ 10 h 19"/>
                <a:gd name="T22" fmla="*/ 6 w 14"/>
                <a:gd name="T23" fmla="*/ 10 h 19"/>
                <a:gd name="T24" fmla="*/ 10 w 14"/>
                <a:gd name="T25" fmla="*/ 7 h 19"/>
                <a:gd name="T26" fmla="*/ 6 w 14"/>
                <a:gd name="T27" fmla="*/ 4 h 19"/>
                <a:gd name="T28" fmla="*/ 5 w 14"/>
                <a:gd name="T2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19">
                  <a:moveTo>
                    <a:pt x="5" y="13"/>
                  </a:moveTo>
                  <a:cubicBezTo>
                    <a:pt x="5" y="19"/>
                    <a:pt x="5" y="19"/>
                    <a:pt x="5" y="19"/>
                  </a:cubicBezTo>
                  <a:cubicBezTo>
                    <a:pt x="0" y="19"/>
                    <a:pt x="0" y="19"/>
                    <a:pt x="0" y="19"/>
                  </a:cubicBezTo>
                  <a:cubicBezTo>
                    <a:pt x="0" y="0"/>
                    <a:pt x="0" y="0"/>
                    <a:pt x="0" y="0"/>
                  </a:cubicBezTo>
                  <a:cubicBezTo>
                    <a:pt x="7" y="0"/>
                    <a:pt x="7" y="0"/>
                    <a:pt x="7" y="0"/>
                  </a:cubicBezTo>
                  <a:cubicBezTo>
                    <a:pt x="12" y="0"/>
                    <a:pt x="14" y="2"/>
                    <a:pt x="14" y="6"/>
                  </a:cubicBezTo>
                  <a:cubicBezTo>
                    <a:pt x="14" y="8"/>
                    <a:pt x="14" y="10"/>
                    <a:pt x="12" y="11"/>
                  </a:cubicBezTo>
                  <a:cubicBezTo>
                    <a:pt x="11" y="12"/>
                    <a:pt x="9" y="13"/>
                    <a:pt x="7" y="13"/>
                  </a:cubicBezTo>
                  <a:lnTo>
                    <a:pt x="5" y="13"/>
                  </a:lnTo>
                  <a:close/>
                  <a:moveTo>
                    <a:pt x="5" y="4"/>
                  </a:moveTo>
                  <a:cubicBezTo>
                    <a:pt x="5" y="10"/>
                    <a:pt x="5" y="10"/>
                    <a:pt x="5" y="10"/>
                  </a:cubicBezTo>
                  <a:cubicBezTo>
                    <a:pt x="6" y="10"/>
                    <a:pt x="6" y="10"/>
                    <a:pt x="6" y="10"/>
                  </a:cubicBezTo>
                  <a:cubicBezTo>
                    <a:pt x="9" y="10"/>
                    <a:pt x="10" y="9"/>
                    <a:pt x="10" y="7"/>
                  </a:cubicBezTo>
                  <a:cubicBezTo>
                    <a:pt x="10" y="5"/>
                    <a:pt x="9" y="4"/>
                    <a:pt x="6" y="4"/>
                  </a:cubicBezTo>
                  <a:lnTo>
                    <a:pt x="5" y="4"/>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43" name="Freeform 208">
              <a:extLst>
                <a:ext uri="{FF2B5EF4-FFF2-40B4-BE49-F238E27FC236}">
                  <a16:creationId xmlns:a16="http://schemas.microsoft.com/office/drawing/2014/main" id="{300B70C5-D7E3-456E-A338-FA3A00A5907A}"/>
                </a:ext>
              </a:extLst>
            </p:cNvPr>
            <p:cNvSpPr>
              <a:spLocks/>
            </p:cNvSpPr>
            <p:nvPr/>
          </p:nvSpPr>
          <p:spPr bwMode="auto">
            <a:xfrm>
              <a:off x="2731" y="2448"/>
              <a:ext cx="646" cy="25"/>
            </a:xfrm>
            <a:custGeom>
              <a:avLst/>
              <a:gdLst>
                <a:gd name="T0" fmla="*/ 646 w 646"/>
                <a:gd name="T1" fmla="*/ 19 h 25"/>
                <a:gd name="T2" fmla="*/ 0 w 646"/>
                <a:gd name="T3" fmla="*/ 25 h 25"/>
                <a:gd name="T4" fmla="*/ 0 w 646"/>
                <a:gd name="T5" fmla="*/ 5 h 25"/>
                <a:gd name="T6" fmla="*/ 644 w 646"/>
                <a:gd name="T7" fmla="*/ 0 h 25"/>
                <a:gd name="T8" fmla="*/ 646 w 646"/>
                <a:gd name="T9" fmla="*/ 19 h 25"/>
              </a:gdLst>
              <a:ahLst/>
              <a:cxnLst>
                <a:cxn ang="0">
                  <a:pos x="T0" y="T1"/>
                </a:cxn>
                <a:cxn ang="0">
                  <a:pos x="T2" y="T3"/>
                </a:cxn>
                <a:cxn ang="0">
                  <a:pos x="T4" y="T5"/>
                </a:cxn>
                <a:cxn ang="0">
                  <a:pos x="T6" y="T7"/>
                </a:cxn>
                <a:cxn ang="0">
                  <a:pos x="T8" y="T9"/>
                </a:cxn>
              </a:cxnLst>
              <a:rect l="0" t="0" r="r" b="b"/>
              <a:pathLst>
                <a:path w="646" h="25">
                  <a:moveTo>
                    <a:pt x="646" y="19"/>
                  </a:moveTo>
                  <a:lnTo>
                    <a:pt x="0" y="25"/>
                  </a:lnTo>
                  <a:lnTo>
                    <a:pt x="0" y="5"/>
                  </a:lnTo>
                  <a:lnTo>
                    <a:pt x="644" y="0"/>
                  </a:lnTo>
                  <a:lnTo>
                    <a:pt x="646" y="19"/>
                  </a:lnTo>
                  <a:close/>
                </a:path>
              </a:pathLst>
            </a:custGeom>
            <a:solidFill>
              <a:srgbClr val="FF8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44" name="Freeform 209">
              <a:extLst>
                <a:ext uri="{FF2B5EF4-FFF2-40B4-BE49-F238E27FC236}">
                  <a16:creationId xmlns:a16="http://schemas.microsoft.com/office/drawing/2014/main" id="{A8125046-8A83-4C2A-A99C-B7177E934497}"/>
                </a:ext>
              </a:extLst>
            </p:cNvPr>
            <p:cNvSpPr>
              <a:spLocks/>
            </p:cNvSpPr>
            <p:nvPr/>
          </p:nvSpPr>
          <p:spPr bwMode="auto">
            <a:xfrm>
              <a:off x="2731" y="2527"/>
              <a:ext cx="646" cy="25"/>
            </a:xfrm>
            <a:custGeom>
              <a:avLst/>
              <a:gdLst>
                <a:gd name="T0" fmla="*/ 646 w 646"/>
                <a:gd name="T1" fmla="*/ 20 h 25"/>
                <a:gd name="T2" fmla="*/ 2 w 646"/>
                <a:gd name="T3" fmla="*/ 25 h 25"/>
                <a:gd name="T4" fmla="*/ 0 w 646"/>
                <a:gd name="T5" fmla="*/ 5 h 25"/>
                <a:gd name="T6" fmla="*/ 646 w 646"/>
                <a:gd name="T7" fmla="*/ 0 h 25"/>
                <a:gd name="T8" fmla="*/ 646 w 646"/>
                <a:gd name="T9" fmla="*/ 20 h 25"/>
              </a:gdLst>
              <a:ahLst/>
              <a:cxnLst>
                <a:cxn ang="0">
                  <a:pos x="T0" y="T1"/>
                </a:cxn>
                <a:cxn ang="0">
                  <a:pos x="T2" y="T3"/>
                </a:cxn>
                <a:cxn ang="0">
                  <a:pos x="T4" y="T5"/>
                </a:cxn>
                <a:cxn ang="0">
                  <a:pos x="T6" y="T7"/>
                </a:cxn>
                <a:cxn ang="0">
                  <a:pos x="T8" y="T9"/>
                </a:cxn>
              </a:cxnLst>
              <a:rect l="0" t="0" r="r" b="b"/>
              <a:pathLst>
                <a:path w="646" h="25">
                  <a:moveTo>
                    <a:pt x="646" y="20"/>
                  </a:moveTo>
                  <a:lnTo>
                    <a:pt x="2" y="25"/>
                  </a:lnTo>
                  <a:lnTo>
                    <a:pt x="0" y="5"/>
                  </a:lnTo>
                  <a:lnTo>
                    <a:pt x="646" y="0"/>
                  </a:lnTo>
                  <a:lnTo>
                    <a:pt x="646" y="20"/>
                  </a:lnTo>
                  <a:close/>
                </a:path>
              </a:pathLst>
            </a:custGeom>
            <a:solidFill>
              <a:srgbClr val="FF8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45" name="Freeform 210">
              <a:extLst>
                <a:ext uri="{FF2B5EF4-FFF2-40B4-BE49-F238E27FC236}">
                  <a16:creationId xmlns:a16="http://schemas.microsoft.com/office/drawing/2014/main" id="{7DE2CACD-6346-4B92-8A2D-991F1D2297C4}"/>
                </a:ext>
              </a:extLst>
            </p:cNvPr>
            <p:cNvSpPr>
              <a:spLocks/>
            </p:cNvSpPr>
            <p:nvPr/>
          </p:nvSpPr>
          <p:spPr bwMode="auto">
            <a:xfrm>
              <a:off x="2731" y="2472"/>
              <a:ext cx="60" cy="60"/>
            </a:xfrm>
            <a:custGeom>
              <a:avLst/>
              <a:gdLst>
                <a:gd name="T0" fmla="*/ 60 w 60"/>
                <a:gd name="T1" fmla="*/ 60 h 60"/>
                <a:gd name="T2" fmla="*/ 0 w 60"/>
                <a:gd name="T3" fmla="*/ 60 h 60"/>
                <a:gd name="T4" fmla="*/ 0 w 60"/>
                <a:gd name="T5" fmla="*/ 1 h 60"/>
                <a:gd name="T6" fmla="*/ 60 w 60"/>
                <a:gd name="T7" fmla="*/ 0 h 60"/>
                <a:gd name="T8" fmla="*/ 60 w 60"/>
                <a:gd name="T9" fmla="*/ 60 h 60"/>
              </a:gdLst>
              <a:ahLst/>
              <a:cxnLst>
                <a:cxn ang="0">
                  <a:pos x="T0" y="T1"/>
                </a:cxn>
                <a:cxn ang="0">
                  <a:pos x="T2" y="T3"/>
                </a:cxn>
                <a:cxn ang="0">
                  <a:pos x="T4" y="T5"/>
                </a:cxn>
                <a:cxn ang="0">
                  <a:pos x="T6" y="T7"/>
                </a:cxn>
                <a:cxn ang="0">
                  <a:pos x="T8" y="T9"/>
                </a:cxn>
              </a:cxnLst>
              <a:rect l="0" t="0" r="r" b="b"/>
              <a:pathLst>
                <a:path w="60" h="60">
                  <a:moveTo>
                    <a:pt x="60" y="60"/>
                  </a:moveTo>
                  <a:lnTo>
                    <a:pt x="0" y="60"/>
                  </a:lnTo>
                  <a:lnTo>
                    <a:pt x="0" y="1"/>
                  </a:lnTo>
                  <a:lnTo>
                    <a:pt x="60" y="0"/>
                  </a:lnTo>
                  <a:lnTo>
                    <a:pt x="60" y="60"/>
                  </a:lnTo>
                  <a:close/>
                </a:path>
              </a:pathLst>
            </a:custGeom>
            <a:solidFill>
              <a:srgbClr val="FF8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46" name="Freeform 211">
              <a:extLst>
                <a:ext uri="{FF2B5EF4-FFF2-40B4-BE49-F238E27FC236}">
                  <a16:creationId xmlns:a16="http://schemas.microsoft.com/office/drawing/2014/main" id="{DDC7B541-8906-4C9C-AD9A-506B0F035B93}"/>
                </a:ext>
              </a:extLst>
            </p:cNvPr>
            <p:cNvSpPr>
              <a:spLocks/>
            </p:cNvSpPr>
            <p:nvPr/>
          </p:nvSpPr>
          <p:spPr bwMode="auto">
            <a:xfrm>
              <a:off x="3025" y="2470"/>
              <a:ext cx="60" cy="60"/>
            </a:xfrm>
            <a:custGeom>
              <a:avLst/>
              <a:gdLst>
                <a:gd name="T0" fmla="*/ 60 w 60"/>
                <a:gd name="T1" fmla="*/ 58 h 60"/>
                <a:gd name="T2" fmla="*/ 0 w 60"/>
                <a:gd name="T3" fmla="*/ 60 h 60"/>
                <a:gd name="T4" fmla="*/ 0 w 60"/>
                <a:gd name="T5" fmla="*/ 0 h 60"/>
                <a:gd name="T6" fmla="*/ 58 w 60"/>
                <a:gd name="T7" fmla="*/ 0 h 60"/>
                <a:gd name="T8" fmla="*/ 60 w 60"/>
                <a:gd name="T9" fmla="*/ 58 h 60"/>
              </a:gdLst>
              <a:ahLst/>
              <a:cxnLst>
                <a:cxn ang="0">
                  <a:pos x="T0" y="T1"/>
                </a:cxn>
                <a:cxn ang="0">
                  <a:pos x="T2" y="T3"/>
                </a:cxn>
                <a:cxn ang="0">
                  <a:pos x="T4" y="T5"/>
                </a:cxn>
                <a:cxn ang="0">
                  <a:pos x="T6" y="T7"/>
                </a:cxn>
                <a:cxn ang="0">
                  <a:pos x="T8" y="T9"/>
                </a:cxn>
              </a:cxnLst>
              <a:rect l="0" t="0" r="r" b="b"/>
              <a:pathLst>
                <a:path w="60" h="60">
                  <a:moveTo>
                    <a:pt x="60" y="58"/>
                  </a:moveTo>
                  <a:lnTo>
                    <a:pt x="0" y="60"/>
                  </a:lnTo>
                  <a:lnTo>
                    <a:pt x="0" y="0"/>
                  </a:lnTo>
                  <a:lnTo>
                    <a:pt x="58" y="0"/>
                  </a:lnTo>
                  <a:lnTo>
                    <a:pt x="60" y="58"/>
                  </a:lnTo>
                  <a:close/>
                </a:path>
              </a:pathLst>
            </a:custGeom>
            <a:solidFill>
              <a:srgbClr val="FF8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47" name="Freeform 212">
              <a:extLst>
                <a:ext uri="{FF2B5EF4-FFF2-40B4-BE49-F238E27FC236}">
                  <a16:creationId xmlns:a16="http://schemas.microsoft.com/office/drawing/2014/main" id="{86D04955-7659-4360-A969-A9EEAA866CE6}"/>
                </a:ext>
              </a:extLst>
            </p:cNvPr>
            <p:cNvSpPr>
              <a:spLocks/>
            </p:cNvSpPr>
            <p:nvPr/>
          </p:nvSpPr>
          <p:spPr bwMode="auto">
            <a:xfrm>
              <a:off x="3317" y="2467"/>
              <a:ext cx="60" cy="60"/>
            </a:xfrm>
            <a:custGeom>
              <a:avLst/>
              <a:gdLst>
                <a:gd name="T0" fmla="*/ 60 w 60"/>
                <a:gd name="T1" fmla="*/ 60 h 60"/>
                <a:gd name="T2" fmla="*/ 0 w 60"/>
                <a:gd name="T3" fmla="*/ 60 h 60"/>
                <a:gd name="T4" fmla="*/ 0 w 60"/>
                <a:gd name="T5" fmla="*/ 1 h 60"/>
                <a:gd name="T6" fmla="*/ 60 w 60"/>
                <a:gd name="T7" fmla="*/ 0 h 60"/>
                <a:gd name="T8" fmla="*/ 60 w 60"/>
                <a:gd name="T9" fmla="*/ 60 h 60"/>
              </a:gdLst>
              <a:ahLst/>
              <a:cxnLst>
                <a:cxn ang="0">
                  <a:pos x="T0" y="T1"/>
                </a:cxn>
                <a:cxn ang="0">
                  <a:pos x="T2" y="T3"/>
                </a:cxn>
                <a:cxn ang="0">
                  <a:pos x="T4" y="T5"/>
                </a:cxn>
                <a:cxn ang="0">
                  <a:pos x="T6" y="T7"/>
                </a:cxn>
                <a:cxn ang="0">
                  <a:pos x="T8" y="T9"/>
                </a:cxn>
              </a:cxnLst>
              <a:rect l="0" t="0" r="r" b="b"/>
              <a:pathLst>
                <a:path w="60" h="60">
                  <a:moveTo>
                    <a:pt x="60" y="60"/>
                  </a:moveTo>
                  <a:lnTo>
                    <a:pt x="0" y="60"/>
                  </a:lnTo>
                  <a:lnTo>
                    <a:pt x="0" y="1"/>
                  </a:lnTo>
                  <a:lnTo>
                    <a:pt x="60" y="0"/>
                  </a:lnTo>
                  <a:lnTo>
                    <a:pt x="60" y="60"/>
                  </a:lnTo>
                  <a:close/>
                </a:path>
              </a:pathLst>
            </a:custGeom>
            <a:solidFill>
              <a:srgbClr val="FF8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48" name="Freeform 213">
              <a:extLst>
                <a:ext uri="{FF2B5EF4-FFF2-40B4-BE49-F238E27FC236}">
                  <a16:creationId xmlns:a16="http://schemas.microsoft.com/office/drawing/2014/main" id="{45C6B662-56AF-4624-9421-32FD4C6A1B3A}"/>
                </a:ext>
              </a:extLst>
            </p:cNvPr>
            <p:cNvSpPr>
              <a:spLocks/>
            </p:cNvSpPr>
            <p:nvPr/>
          </p:nvSpPr>
          <p:spPr bwMode="auto">
            <a:xfrm>
              <a:off x="2763" y="2206"/>
              <a:ext cx="304" cy="247"/>
            </a:xfrm>
            <a:custGeom>
              <a:avLst/>
              <a:gdLst>
                <a:gd name="T0" fmla="*/ 304 w 304"/>
                <a:gd name="T1" fmla="*/ 244 h 247"/>
                <a:gd name="T2" fmla="*/ 1 w 304"/>
                <a:gd name="T3" fmla="*/ 247 h 247"/>
                <a:gd name="T4" fmla="*/ 0 w 304"/>
                <a:gd name="T5" fmla="*/ 4 h 247"/>
                <a:gd name="T6" fmla="*/ 302 w 304"/>
                <a:gd name="T7" fmla="*/ 0 h 247"/>
                <a:gd name="T8" fmla="*/ 304 w 304"/>
                <a:gd name="T9" fmla="*/ 244 h 247"/>
              </a:gdLst>
              <a:ahLst/>
              <a:cxnLst>
                <a:cxn ang="0">
                  <a:pos x="T0" y="T1"/>
                </a:cxn>
                <a:cxn ang="0">
                  <a:pos x="T2" y="T3"/>
                </a:cxn>
                <a:cxn ang="0">
                  <a:pos x="T4" y="T5"/>
                </a:cxn>
                <a:cxn ang="0">
                  <a:pos x="T6" y="T7"/>
                </a:cxn>
                <a:cxn ang="0">
                  <a:pos x="T8" y="T9"/>
                </a:cxn>
              </a:cxnLst>
              <a:rect l="0" t="0" r="r" b="b"/>
              <a:pathLst>
                <a:path w="304" h="247">
                  <a:moveTo>
                    <a:pt x="304" y="244"/>
                  </a:moveTo>
                  <a:lnTo>
                    <a:pt x="1" y="247"/>
                  </a:lnTo>
                  <a:lnTo>
                    <a:pt x="0" y="4"/>
                  </a:lnTo>
                  <a:lnTo>
                    <a:pt x="302" y="0"/>
                  </a:lnTo>
                  <a:lnTo>
                    <a:pt x="304" y="244"/>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49" name="Freeform 214">
              <a:extLst>
                <a:ext uri="{FF2B5EF4-FFF2-40B4-BE49-F238E27FC236}">
                  <a16:creationId xmlns:a16="http://schemas.microsoft.com/office/drawing/2014/main" id="{00524C00-3778-4BA9-BF79-32858589864D}"/>
                </a:ext>
              </a:extLst>
            </p:cNvPr>
            <p:cNvSpPr>
              <a:spLocks/>
            </p:cNvSpPr>
            <p:nvPr/>
          </p:nvSpPr>
          <p:spPr bwMode="auto">
            <a:xfrm>
              <a:off x="2881" y="2208"/>
              <a:ext cx="65" cy="108"/>
            </a:xfrm>
            <a:custGeom>
              <a:avLst/>
              <a:gdLst>
                <a:gd name="T0" fmla="*/ 0 w 39"/>
                <a:gd name="T1" fmla="*/ 0 h 65"/>
                <a:gd name="T2" fmla="*/ 1 w 39"/>
                <a:gd name="T3" fmla="*/ 63 h 65"/>
                <a:gd name="T4" fmla="*/ 5 w 39"/>
                <a:gd name="T5" fmla="*/ 65 h 65"/>
                <a:gd name="T6" fmla="*/ 11 w 39"/>
                <a:gd name="T7" fmla="*/ 61 h 65"/>
                <a:gd name="T8" fmla="*/ 17 w 39"/>
                <a:gd name="T9" fmla="*/ 63 h 65"/>
                <a:gd name="T10" fmla="*/ 23 w 39"/>
                <a:gd name="T11" fmla="*/ 59 h 65"/>
                <a:gd name="T12" fmla="*/ 29 w 39"/>
                <a:gd name="T13" fmla="*/ 61 h 65"/>
                <a:gd name="T14" fmla="*/ 35 w 39"/>
                <a:gd name="T15" fmla="*/ 57 h 65"/>
                <a:gd name="T16" fmla="*/ 39 w 39"/>
                <a:gd name="T17" fmla="*/ 59 h 65"/>
                <a:gd name="T18" fmla="*/ 39 w 39"/>
                <a:gd name="T19" fmla="*/ 0 h 65"/>
                <a:gd name="T20" fmla="*/ 0 w 39"/>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65">
                  <a:moveTo>
                    <a:pt x="0" y="0"/>
                  </a:moveTo>
                  <a:cubicBezTo>
                    <a:pt x="1" y="63"/>
                    <a:pt x="1" y="63"/>
                    <a:pt x="1" y="63"/>
                  </a:cubicBezTo>
                  <a:cubicBezTo>
                    <a:pt x="2" y="63"/>
                    <a:pt x="3" y="65"/>
                    <a:pt x="5" y="65"/>
                  </a:cubicBezTo>
                  <a:cubicBezTo>
                    <a:pt x="8" y="64"/>
                    <a:pt x="8" y="61"/>
                    <a:pt x="11" y="61"/>
                  </a:cubicBezTo>
                  <a:cubicBezTo>
                    <a:pt x="14" y="60"/>
                    <a:pt x="14" y="63"/>
                    <a:pt x="17" y="63"/>
                  </a:cubicBezTo>
                  <a:cubicBezTo>
                    <a:pt x="20" y="62"/>
                    <a:pt x="20" y="59"/>
                    <a:pt x="23" y="59"/>
                  </a:cubicBezTo>
                  <a:cubicBezTo>
                    <a:pt x="26" y="58"/>
                    <a:pt x="26" y="61"/>
                    <a:pt x="29" y="61"/>
                  </a:cubicBezTo>
                  <a:cubicBezTo>
                    <a:pt x="32" y="60"/>
                    <a:pt x="32" y="57"/>
                    <a:pt x="35" y="57"/>
                  </a:cubicBezTo>
                  <a:cubicBezTo>
                    <a:pt x="37" y="56"/>
                    <a:pt x="38" y="58"/>
                    <a:pt x="39" y="59"/>
                  </a:cubicBezTo>
                  <a:cubicBezTo>
                    <a:pt x="39" y="0"/>
                    <a:pt x="39" y="0"/>
                    <a:pt x="39" y="0"/>
                  </a:cubicBezTo>
                  <a:lnTo>
                    <a:pt x="0"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50" name="Freeform 215">
              <a:extLst>
                <a:ext uri="{FF2B5EF4-FFF2-40B4-BE49-F238E27FC236}">
                  <a16:creationId xmlns:a16="http://schemas.microsoft.com/office/drawing/2014/main" id="{A587F0CC-BEE1-4216-931B-95086896068A}"/>
                </a:ext>
              </a:extLst>
            </p:cNvPr>
            <p:cNvSpPr>
              <a:spLocks/>
            </p:cNvSpPr>
            <p:nvPr/>
          </p:nvSpPr>
          <p:spPr bwMode="auto">
            <a:xfrm>
              <a:off x="3022" y="2397"/>
              <a:ext cx="35" cy="43"/>
            </a:xfrm>
            <a:custGeom>
              <a:avLst/>
              <a:gdLst>
                <a:gd name="T0" fmla="*/ 8 w 21"/>
                <a:gd name="T1" fmla="*/ 9 h 26"/>
                <a:gd name="T2" fmla="*/ 0 w 21"/>
                <a:gd name="T3" fmla="*/ 17 h 26"/>
                <a:gd name="T4" fmla="*/ 0 w 21"/>
                <a:gd name="T5" fmla="*/ 11 h 26"/>
                <a:gd name="T6" fmla="*/ 10 w 21"/>
                <a:gd name="T7" fmla="*/ 0 h 26"/>
                <a:gd name="T8" fmla="*/ 20 w 21"/>
                <a:gd name="T9" fmla="*/ 10 h 26"/>
                <a:gd name="T10" fmla="*/ 21 w 21"/>
                <a:gd name="T11" fmla="*/ 17 h 26"/>
                <a:gd name="T12" fmla="*/ 13 w 21"/>
                <a:gd name="T13" fmla="*/ 9 h 26"/>
                <a:gd name="T14" fmla="*/ 13 w 21"/>
                <a:gd name="T15" fmla="*/ 26 h 26"/>
                <a:gd name="T16" fmla="*/ 8 w 21"/>
                <a:gd name="T17" fmla="*/ 26 h 26"/>
                <a:gd name="T18" fmla="*/ 8 w 21"/>
                <a:gd name="T19" fmla="*/ 9 h 26"/>
                <a:gd name="T20" fmla="*/ 8 w 21"/>
                <a:gd name="T21" fmla="*/ 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6">
                  <a:moveTo>
                    <a:pt x="8" y="9"/>
                  </a:moveTo>
                  <a:cubicBezTo>
                    <a:pt x="0" y="17"/>
                    <a:pt x="0" y="17"/>
                    <a:pt x="0" y="17"/>
                  </a:cubicBezTo>
                  <a:cubicBezTo>
                    <a:pt x="0" y="11"/>
                    <a:pt x="0" y="11"/>
                    <a:pt x="0" y="11"/>
                  </a:cubicBezTo>
                  <a:cubicBezTo>
                    <a:pt x="10" y="0"/>
                    <a:pt x="10" y="0"/>
                    <a:pt x="10" y="0"/>
                  </a:cubicBezTo>
                  <a:cubicBezTo>
                    <a:pt x="20" y="10"/>
                    <a:pt x="20" y="10"/>
                    <a:pt x="20" y="10"/>
                  </a:cubicBezTo>
                  <a:cubicBezTo>
                    <a:pt x="21" y="17"/>
                    <a:pt x="21" y="17"/>
                    <a:pt x="21" y="17"/>
                  </a:cubicBezTo>
                  <a:cubicBezTo>
                    <a:pt x="13" y="9"/>
                    <a:pt x="13" y="9"/>
                    <a:pt x="13" y="9"/>
                  </a:cubicBezTo>
                  <a:cubicBezTo>
                    <a:pt x="13" y="26"/>
                    <a:pt x="13" y="26"/>
                    <a:pt x="13" y="26"/>
                  </a:cubicBezTo>
                  <a:cubicBezTo>
                    <a:pt x="8" y="26"/>
                    <a:pt x="8" y="26"/>
                    <a:pt x="8" y="26"/>
                  </a:cubicBezTo>
                  <a:cubicBezTo>
                    <a:pt x="8" y="9"/>
                    <a:pt x="8" y="9"/>
                    <a:pt x="8" y="9"/>
                  </a:cubicBezTo>
                  <a:cubicBezTo>
                    <a:pt x="8" y="9"/>
                    <a:pt x="8" y="9"/>
                    <a:pt x="8" y="9"/>
                  </a:cubicBez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51" name="Freeform 216">
              <a:extLst>
                <a:ext uri="{FF2B5EF4-FFF2-40B4-BE49-F238E27FC236}">
                  <a16:creationId xmlns:a16="http://schemas.microsoft.com/office/drawing/2014/main" id="{7C2E0EE7-214C-43BE-BFA1-68B65FAA930F}"/>
                </a:ext>
              </a:extLst>
            </p:cNvPr>
            <p:cNvSpPr>
              <a:spLocks/>
            </p:cNvSpPr>
            <p:nvPr/>
          </p:nvSpPr>
          <p:spPr bwMode="auto">
            <a:xfrm>
              <a:off x="2943" y="2400"/>
              <a:ext cx="33" cy="42"/>
            </a:xfrm>
            <a:custGeom>
              <a:avLst/>
              <a:gdLst>
                <a:gd name="T0" fmla="*/ 20 w 20"/>
                <a:gd name="T1" fmla="*/ 14 h 25"/>
                <a:gd name="T2" fmla="*/ 10 w 20"/>
                <a:gd name="T3" fmla="*/ 25 h 25"/>
                <a:gd name="T4" fmla="*/ 0 w 20"/>
                <a:gd name="T5" fmla="*/ 14 h 25"/>
                <a:gd name="T6" fmla="*/ 0 w 20"/>
                <a:gd name="T7" fmla="*/ 0 h 25"/>
                <a:gd name="T8" fmla="*/ 5 w 20"/>
                <a:gd name="T9" fmla="*/ 0 h 25"/>
                <a:gd name="T10" fmla="*/ 5 w 20"/>
                <a:gd name="T11" fmla="*/ 14 h 25"/>
                <a:gd name="T12" fmla="*/ 10 w 20"/>
                <a:gd name="T13" fmla="*/ 20 h 25"/>
                <a:gd name="T14" fmla="*/ 14 w 20"/>
                <a:gd name="T15" fmla="*/ 14 h 25"/>
                <a:gd name="T16" fmla="*/ 14 w 20"/>
                <a:gd name="T17" fmla="*/ 0 h 25"/>
                <a:gd name="T18" fmla="*/ 20 w 20"/>
                <a:gd name="T19" fmla="*/ 0 h 25"/>
                <a:gd name="T20" fmla="*/ 20 w 20"/>
                <a:gd name="T2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5">
                  <a:moveTo>
                    <a:pt x="20" y="14"/>
                  </a:moveTo>
                  <a:cubicBezTo>
                    <a:pt x="20" y="21"/>
                    <a:pt x="17" y="25"/>
                    <a:pt x="10" y="25"/>
                  </a:cubicBezTo>
                  <a:cubicBezTo>
                    <a:pt x="3" y="25"/>
                    <a:pt x="0" y="21"/>
                    <a:pt x="0" y="14"/>
                  </a:cubicBezTo>
                  <a:cubicBezTo>
                    <a:pt x="0" y="0"/>
                    <a:pt x="0" y="0"/>
                    <a:pt x="0" y="0"/>
                  </a:cubicBezTo>
                  <a:cubicBezTo>
                    <a:pt x="5" y="0"/>
                    <a:pt x="5" y="0"/>
                    <a:pt x="5" y="0"/>
                  </a:cubicBezTo>
                  <a:cubicBezTo>
                    <a:pt x="5" y="14"/>
                    <a:pt x="5" y="14"/>
                    <a:pt x="5" y="14"/>
                  </a:cubicBezTo>
                  <a:cubicBezTo>
                    <a:pt x="5" y="18"/>
                    <a:pt x="7" y="20"/>
                    <a:pt x="10" y="20"/>
                  </a:cubicBezTo>
                  <a:cubicBezTo>
                    <a:pt x="13" y="20"/>
                    <a:pt x="14" y="18"/>
                    <a:pt x="14" y="14"/>
                  </a:cubicBezTo>
                  <a:cubicBezTo>
                    <a:pt x="14" y="0"/>
                    <a:pt x="14" y="0"/>
                    <a:pt x="14" y="0"/>
                  </a:cubicBezTo>
                  <a:cubicBezTo>
                    <a:pt x="20" y="0"/>
                    <a:pt x="20" y="0"/>
                    <a:pt x="20" y="0"/>
                  </a:cubicBezTo>
                  <a:lnTo>
                    <a:pt x="20" y="14"/>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52" name="Freeform 217">
              <a:extLst>
                <a:ext uri="{FF2B5EF4-FFF2-40B4-BE49-F238E27FC236}">
                  <a16:creationId xmlns:a16="http://schemas.microsoft.com/office/drawing/2014/main" id="{29EE28AF-B9F8-4575-A117-00D4512B2330}"/>
                </a:ext>
              </a:extLst>
            </p:cNvPr>
            <p:cNvSpPr>
              <a:spLocks noEditPoints="1"/>
            </p:cNvSpPr>
            <p:nvPr/>
          </p:nvSpPr>
          <p:spPr bwMode="auto">
            <a:xfrm>
              <a:off x="2985" y="2400"/>
              <a:ext cx="30" cy="40"/>
            </a:xfrm>
            <a:custGeom>
              <a:avLst/>
              <a:gdLst>
                <a:gd name="T0" fmla="*/ 6 w 18"/>
                <a:gd name="T1" fmla="*/ 16 h 24"/>
                <a:gd name="T2" fmla="*/ 6 w 18"/>
                <a:gd name="T3" fmla="*/ 24 h 24"/>
                <a:gd name="T4" fmla="*/ 0 w 18"/>
                <a:gd name="T5" fmla="*/ 24 h 24"/>
                <a:gd name="T6" fmla="*/ 0 w 18"/>
                <a:gd name="T7" fmla="*/ 0 h 24"/>
                <a:gd name="T8" fmla="*/ 9 w 18"/>
                <a:gd name="T9" fmla="*/ 0 h 24"/>
                <a:gd name="T10" fmla="*/ 18 w 18"/>
                <a:gd name="T11" fmla="*/ 7 h 24"/>
                <a:gd name="T12" fmla="*/ 15 w 18"/>
                <a:gd name="T13" fmla="*/ 13 h 24"/>
                <a:gd name="T14" fmla="*/ 8 w 18"/>
                <a:gd name="T15" fmla="*/ 16 h 24"/>
                <a:gd name="T16" fmla="*/ 6 w 18"/>
                <a:gd name="T17" fmla="*/ 16 h 24"/>
                <a:gd name="T18" fmla="*/ 6 w 18"/>
                <a:gd name="T19" fmla="*/ 4 h 24"/>
                <a:gd name="T20" fmla="*/ 6 w 18"/>
                <a:gd name="T21" fmla="*/ 12 h 24"/>
                <a:gd name="T22" fmla="*/ 8 w 18"/>
                <a:gd name="T23" fmla="*/ 12 h 24"/>
                <a:gd name="T24" fmla="*/ 12 w 18"/>
                <a:gd name="T25" fmla="*/ 8 h 24"/>
                <a:gd name="T26" fmla="*/ 8 w 18"/>
                <a:gd name="T27" fmla="*/ 4 h 24"/>
                <a:gd name="T28" fmla="*/ 6 w 18"/>
                <a:gd name="T29"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6" y="16"/>
                  </a:moveTo>
                  <a:cubicBezTo>
                    <a:pt x="6" y="24"/>
                    <a:pt x="6" y="24"/>
                    <a:pt x="6" y="24"/>
                  </a:cubicBezTo>
                  <a:cubicBezTo>
                    <a:pt x="0" y="24"/>
                    <a:pt x="0" y="24"/>
                    <a:pt x="0" y="24"/>
                  </a:cubicBezTo>
                  <a:cubicBezTo>
                    <a:pt x="0" y="0"/>
                    <a:pt x="0" y="0"/>
                    <a:pt x="0" y="0"/>
                  </a:cubicBezTo>
                  <a:cubicBezTo>
                    <a:pt x="9" y="0"/>
                    <a:pt x="9" y="0"/>
                    <a:pt x="9" y="0"/>
                  </a:cubicBezTo>
                  <a:cubicBezTo>
                    <a:pt x="15" y="0"/>
                    <a:pt x="18" y="2"/>
                    <a:pt x="18" y="7"/>
                  </a:cubicBezTo>
                  <a:cubicBezTo>
                    <a:pt x="18" y="10"/>
                    <a:pt x="17" y="12"/>
                    <a:pt x="15" y="13"/>
                  </a:cubicBezTo>
                  <a:cubicBezTo>
                    <a:pt x="14" y="15"/>
                    <a:pt x="11" y="16"/>
                    <a:pt x="8" y="16"/>
                  </a:cubicBezTo>
                  <a:lnTo>
                    <a:pt x="6" y="16"/>
                  </a:lnTo>
                  <a:close/>
                  <a:moveTo>
                    <a:pt x="6" y="4"/>
                  </a:moveTo>
                  <a:cubicBezTo>
                    <a:pt x="6" y="12"/>
                    <a:pt x="6" y="12"/>
                    <a:pt x="6" y="12"/>
                  </a:cubicBezTo>
                  <a:cubicBezTo>
                    <a:pt x="8" y="12"/>
                    <a:pt x="8" y="12"/>
                    <a:pt x="8" y="12"/>
                  </a:cubicBezTo>
                  <a:cubicBezTo>
                    <a:pt x="11" y="12"/>
                    <a:pt x="12" y="10"/>
                    <a:pt x="12" y="8"/>
                  </a:cubicBezTo>
                  <a:cubicBezTo>
                    <a:pt x="12" y="5"/>
                    <a:pt x="11" y="4"/>
                    <a:pt x="8" y="4"/>
                  </a:cubicBezTo>
                  <a:lnTo>
                    <a:pt x="6" y="4"/>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53" name="Freeform 218">
              <a:extLst>
                <a:ext uri="{FF2B5EF4-FFF2-40B4-BE49-F238E27FC236}">
                  <a16:creationId xmlns:a16="http://schemas.microsoft.com/office/drawing/2014/main" id="{47018DDD-AB80-4861-A677-356EB49B6B66}"/>
                </a:ext>
              </a:extLst>
            </p:cNvPr>
            <p:cNvSpPr>
              <a:spLocks/>
            </p:cNvSpPr>
            <p:nvPr/>
          </p:nvSpPr>
          <p:spPr bwMode="auto">
            <a:xfrm>
              <a:off x="2746" y="2053"/>
              <a:ext cx="341" cy="145"/>
            </a:xfrm>
            <a:custGeom>
              <a:avLst/>
              <a:gdLst>
                <a:gd name="T0" fmla="*/ 341 w 341"/>
                <a:gd name="T1" fmla="*/ 142 h 145"/>
                <a:gd name="T2" fmla="*/ 2 w 341"/>
                <a:gd name="T3" fmla="*/ 145 h 145"/>
                <a:gd name="T4" fmla="*/ 0 w 341"/>
                <a:gd name="T5" fmla="*/ 3 h 145"/>
                <a:gd name="T6" fmla="*/ 339 w 341"/>
                <a:gd name="T7" fmla="*/ 0 h 145"/>
                <a:gd name="T8" fmla="*/ 341 w 341"/>
                <a:gd name="T9" fmla="*/ 142 h 145"/>
              </a:gdLst>
              <a:ahLst/>
              <a:cxnLst>
                <a:cxn ang="0">
                  <a:pos x="T0" y="T1"/>
                </a:cxn>
                <a:cxn ang="0">
                  <a:pos x="T2" y="T3"/>
                </a:cxn>
                <a:cxn ang="0">
                  <a:pos x="T4" y="T5"/>
                </a:cxn>
                <a:cxn ang="0">
                  <a:pos x="T6" y="T7"/>
                </a:cxn>
                <a:cxn ang="0">
                  <a:pos x="T8" y="T9"/>
                </a:cxn>
              </a:cxnLst>
              <a:rect l="0" t="0" r="r" b="b"/>
              <a:pathLst>
                <a:path w="341" h="145">
                  <a:moveTo>
                    <a:pt x="341" y="142"/>
                  </a:moveTo>
                  <a:lnTo>
                    <a:pt x="2" y="145"/>
                  </a:lnTo>
                  <a:lnTo>
                    <a:pt x="0" y="3"/>
                  </a:lnTo>
                  <a:lnTo>
                    <a:pt x="339" y="0"/>
                  </a:lnTo>
                  <a:lnTo>
                    <a:pt x="341" y="142"/>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54" name="Freeform 219">
              <a:extLst>
                <a:ext uri="{FF2B5EF4-FFF2-40B4-BE49-F238E27FC236}">
                  <a16:creationId xmlns:a16="http://schemas.microsoft.com/office/drawing/2014/main" id="{1B9527DE-E534-4A9E-B2C8-3AF95E14C574}"/>
                </a:ext>
              </a:extLst>
            </p:cNvPr>
            <p:cNvSpPr>
              <a:spLocks/>
            </p:cNvSpPr>
            <p:nvPr/>
          </p:nvSpPr>
          <p:spPr bwMode="auto">
            <a:xfrm>
              <a:off x="2898" y="2055"/>
              <a:ext cx="38" cy="63"/>
            </a:xfrm>
            <a:custGeom>
              <a:avLst/>
              <a:gdLst>
                <a:gd name="T0" fmla="*/ 0 w 23"/>
                <a:gd name="T1" fmla="*/ 0 h 38"/>
                <a:gd name="T2" fmla="*/ 0 w 23"/>
                <a:gd name="T3" fmla="*/ 37 h 38"/>
                <a:gd name="T4" fmla="*/ 3 w 23"/>
                <a:gd name="T5" fmla="*/ 38 h 38"/>
                <a:gd name="T6" fmla="*/ 6 w 23"/>
                <a:gd name="T7" fmla="*/ 36 h 38"/>
                <a:gd name="T8" fmla="*/ 10 w 23"/>
                <a:gd name="T9" fmla="*/ 37 h 38"/>
                <a:gd name="T10" fmla="*/ 13 w 23"/>
                <a:gd name="T11" fmla="*/ 34 h 38"/>
                <a:gd name="T12" fmla="*/ 17 w 23"/>
                <a:gd name="T13" fmla="*/ 36 h 38"/>
                <a:gd name="T14" fmla="*/ 20 w 23"/>
                <a:gd name="T15" fmla="*/ 33 h 38"/>
                <a:gd name="T16" fmla="*/ 23 w 23"/>
                <a:gd name="T17" fmla="*/ 34 h 38"/>
                <a:gd name="T18" fmla="*/ 22 w 23"/>
                <a:gd name="T19" fmla="*/ 0 h 38"/>
                <a:gd name="T20" fmla="*/ 0 w 23"/>
                <a:gd name="T2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38">
                  <a:moveTo>
                    <a:pt x="0" y="0"/>
                  </a:moveTo>
                  <a:cubicBezTo>
                    <a:pt x="0" y="37"/>
                    <a:pt x="0" y="37"/>
                    <a:pt x="0" y="37"/>
                  </a:cubicBezTo>
                  <a:cubicBezTo>
                    <a:pt x="1" y="37"/>
                    <a:pt x="1" y="38"/>
                    <a:pt x="3" y="38"/>
                  </a:cubicBezTo>
                  <a:cubicBezTo>
                    <a:pt x="4" y="38"/>
                    <a:pt x="4" y="36"/>
                    <a:pt x="6" y="36"/>
                  </a:cubicBezTo>
                  <a:cubicBezTo>
                    <a:pt x="8" y="35"/>
                    <a:pt x="8" y="37"/>
                    <a:pt x="10" y="37"/>
                  </a:cubicBezTo>
                  <a:cubicBezTo>
                    <a:pt x="11" y="36"/>
                    <a:pt x="11" y="35"/>
                    <a:pt x="13" y="34"/>
                  </a:cubicBezTo>
                  <a:cubicBezTo>
                    <a:pt x="15" y="34"/>
                    <a:pt x="15" y="36"/>
                    <a:pt x="17" y="36"/>
                  </a:cubicBezTo>
                  <a:cubicBezTo>
                    <a:pt x="18" y="35"/>
                    <a:pt x="18" y="34"/>
                    <a:pt x="20" y="33"/>
                  </a:cubicBezTo>
                  <a:cubicBezTo>
                    <a:pt x="21" y="33"/>
                    <a:pt x="22" y="34"/>
                    <a:pt x="23" y="34"/>
                  </a:cubicBezTo>
                  <a:cubicBezTo>
                    <a:pt x="22" y="0"/>
                    <a:pt x="22" y="0"/>
                    <a:pt x="22" y="0"/>
                  </a:cubicBezTo>
                  <a:lnTo>
                    <a:pt x="0"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55" name="Freeform 220">
              <a:extLst>
                <a:ext uri="{FF2B5EF4-FFF2-40B4-BE49-F238E27FC236}">
                  <a16:creationId xmlns:a16="http://schemas.microsoft.com/office/drawing/2014/main" id="{41BC3603-DAAC-450F-A9C2-984DED076FCC}"/>
                </a:ext>
              </a:extLst>
            </p:cNvPr>
            <p:cNvSpPr>
              <a:spLocks/>
            </p:cNvSpPr>
            <p:nvPr/>
          </p:nvSpPr>
          <p:spPr bwMode="auto">
            <a:xfrm>
              <a:off x="3060" y="2165"/>
              <a:ext cx="20" cy="25"/>
            </a:xfrm>
            <a:custGeom>
              <a:avLst/>
              <a:gdLst>
                <a:gd name="T0" fmla="*/ 5 w 12"/>
                <a:gd name="T1" fmla="*/ 5 h 15"/>
                <a:gd name="T2" fmla="*/ 0 w 12"/>
                <a:gd name="T3" fmla="*/ 10 h 15"/>
                <a:gd name="T4" fmla="*/ 0 w 12"/>
                <a:gd name="T5" fmla="*/ 6 h 15"/>
                <a:gd name="T6" fmla="*/ 6 w 12"/>
                <a:gd name="T7" fmla="*/ 0 h 15"/>
                <a:gd name="T8" fmla="*/ 12 w 12"/>
                <a:gd name="T9" fmla="*/ 6 h 15"/>
                <a:gd name="T10" fmla="*/ 12 w 12"/>
                <a:gd name="T11" fmla="*/ 10 h 15"/>
                <a:gd name="T12" fmla="*/ 8 w 12"/>
                <a:gd name="T13" fmla="*/ 5 h 15"/>
                <a:gd name="T14" fmla="*/ 8 w 12"/>
                <a:gd name="T15" fmla="*/ 15 h 15"/>
                <a:gd name="T16" fmla="*/ 5 w 12"/>
                <a:gd name="T17" fmla="*/ 15 h 15"/>
                <a:gd name="T18" fmla="*/ 5 w 12"/>
                <a:gd name="T19" fmla="*/ 5 h 15"/>
                <a:gd name="T20" fmla="*/ 5 w 12"/>
                <a:gd name="T21"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5">
                  <a:moveTo>
                    <a:pt x="5" y="5"/>
                  </a:moveTo>
                  <a:cubicBezTo>
                    <a:pt x="0" y="10"/>
                    <a:pt x="0" y="10"/>
                    <a:pt x="0" y="10"/>
                  </a:cubicBezTo>
                  <a:cubicBezTo>
                    <a:pt x="0" y="6"/>
                    <a:pt x="0" y="6"/>
                    <a:pt x="0" y="6"/>
                  </a:cubicBezTo>
                  <a:cubicBezTo>
                    <a:pt x="6" y="0"/>
                    <a:pt x="6" y="0"/>
                    <a:pt x="6" y="0"/>
                  </a:cubicBezTo>
                  <a:cubicBezTo>
                    <a:pt x="12" y="6"/>
                    <a:pt x="12" y="6"/>
                    <a:pt x="12" y="6"/>
                  </a:cubicBezTo>
                  <a:cubicBezTo>
                    <a:pt x="12" y="10"/>
                    <a:pt x="12" y="10"/>
                    <a:pt x="12" y="10"/>
                  </a:cubicBezTo>
                  <a:cubicBezTo>
                    <a:pt x="8" y="5"/>
                    <a:pt x="8" y="5"/>
                    <a:pt x="8" y="5"/>
                  </a:cubicBezTo>
                  <a:cubicBezTo>
                    <a:pt x="8" y="15"/>
                    <a:pt x="8" y="15"/>
                    <a:pt x="8" y="15"/>
                  </a:cubicBezTo>
                  <a:cubicBezTo>
                    <a:pt x="5" y="15"/>
                    <a:pt x="5" y="15"/>
                    <a:pt x="5" y="15"/>
                  </a:cubicBezTo>
                  <a:cubicBezTo>
                    <a:pt x="5" y="5"/>
                    <a:pt x="5" y="5"/>
                    <a:pt x="5" y="5"/>
                  </a:cubicBezTo>
                  <a:cubicBezTo>
                    <a:pt x="5" y="5"/>
                    <a:pt x="5" y="5"/>
                    <a:pt x="5" y="5"/>
                  </a:cubicBez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56" name="Freeform 221">
              <a:extLst>
                <a:ext uri="{FF2B5EF4-FFF2-40B4-BE49-F238E27FC236}">
                  <a16:creationId xmlns:a16="http://schemas.microsoft.com/office/drawing/2014/main" id="{652D83DD-3B16-4B69-9C01-FC387D1A6F35}"/>
                </a:ext>
              </a:extLst>
            </p:cNvPr>
            <p:cNvSpPr>
              <a:spLocks/>
            </p:cNvSpPr>
            <p:nvPr/>
          </p:nvSpPr>
          <p:spPr bwMode="auto">
            <a:xfrm>
              <a:off x="3015" y="2166"/>
              <a:ext cx="18" cy="24"/>
            </a:xfrm>
            <a:custGeom>
              <a:avLst/>
              <a:gdLst>
                <a:gd name="T0" fmla="*/ 11 w 11"/>
                <a:gd name="T1" fmla="*/ 8 h 14"/>
                <a:gd name="T2" fmla="*/ 5 w 11"/>
                <a:gd name="T3" fmla="*/ 14 h 14"/>
                <a:gd name="T4" fmla="*/ 0 w 11"/>
                <a:gd name="T5" fmla="*/ 8 h 14"/>
                <a:gd name="T6" fmla="*/ 0 w 11"/>
                <a:gd name="T7" fmla="*/ 0 h 14"/>
                <a:gd name="T8" fmla="*/ 3 w 11"/>
                <a:gd name="T9" fmla="*/ 0 h 14"/>
                <a:gd name="T10" fmla="*/ 3 w 11"/>
                <a:gd name="T11" fmla="*/ 8 h 14"/>
                <a:gd name="T12" fmla="*/ 6 w 11"/>
                <a:gd name="T13" fmla="*/ 12 h 14"/>
                <a:gd name="T14" fmla="*/ 8 w 11"/>
                <a:gd name="T15" fmla="*/ 8 h 14"/>
                <a:gd name="T16" fmla="*/ 8 w 11"/>
                <a:gd name="T17" fmla="*/ 0 h 14"/>
                <a:gd name="T18" fmla="*/ 11 w 11"/>
                <a:gd name="T19" fmla="*/ 0 h 14"/>
                <a:gd name="T20" fmla="*/ 11 w 11"/>
                <a:gd name="T21"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4">
                  <a:moveTo>
                    <a:pt x="11" y="8"/>
                  </a:moveTo>
                  <a:cubicBezTo>
                    <a:pt x="11" y="12"/>
                    <a:pt x="9" y="14"/>
                    <a:pt x="5" y="14"/>
                  </a:cubicBezTo>
                  <a:cubicBezTo>
                    <a:pt x="2" y="14"/>
                    <a:pt x="0" y="12"/>
                    <a:pt x="0" y="8"/>
                  </a:cubicBezTo>
                  <a:cubicBezTo>
                    <a:pt x="0" y="0"/>
                    <a:pt x="0" y="0"/>
                    <a:pt x="0" y="0"/>
                  </a:cubicBezTo>
                  <a:cubicBezTo>
                    <a:pt x="3" y="0"/>
                    <a:pt x="3" y="0"/>
                    <a:pt x="3" y="0"/>
                  </a:cubicBezTo>
                  <a:cubicBezTo>
                    <a:pt x="3" y="8"/>
                    <a:pt x="3" y="8"/>
                    <a:pt x="3" y="8"/>
                  </a:cubicBezTo>
                  <a:cubicBezTo>
                    <a:pt x="3" y="10"/>
                    <a:pt x="4" y="12"/>
                    <a:pt x="6" y="12"/>
                  </a:cubicBezTo>
                  <a:cubicBezTo>
                    <a:pt x="7" y="12"/>
                    <a:pt x="8" y="10"/>
                    <a:pt x="8" y="8"/>
                  </a:cubicBezTo>
                  <a:cubicBezTo>
                    <a:pt x="8" y="0"/>
                    <a:pt x="8" y="0"/>
                    <a:pt x="8" y="0"/>
                  </a:cubicBezTo>
                  <a:cubicBezTo>
                    <a:pt x="11" y="0"/>
                    <a:pt x="11" y="0"/>
                    <a:pt x="11" y="0"/>
                  </a:cubicBezTo>
                  <a:lnTo>
                    <a:pt x="11" y="8"/>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57" name="Freeform 222">
              <a:extLst>
                <a:ext uri="{FF2B5EF4-FFF2-40B4-BE49-F238E27FC236}">
                  <a16:creationId xmlns:a16="http://schemas.microsoft.com/office/drawing/2014/main" id="{3E58EC4F-E8FB-4CAD-8E20-3435A7FB340F}"/>
                </a:ext>
              </a:extLst>
            </p:cNvPr>
            <p:cNvSpPr>
              <a:spLocks noEditPoints="1"/>
            </p:cNvSpPr>
            <p:nvPr/>
          </p:nvSpPr>
          <p:spPr bwMode="auto">
            <a:xfrm>
              <a:off x="3038" y="2166"/>
              <a:ext cx="19" cy="24"/>
            </a:xfrm>
            <a:custGeom>
              <a:avLst/>
              <a:gdLst>
                <a:gd name="T0" fmla="*/ 4 w 11"/>
                <a:gd name="T1" fmla="*/ 9 h 14"/>
                <a:gd name="T2" fmla="*/ 4 w 11"/>
                <a:gd name="T3" fmla="*/ 14 h 14"/>
                <a:gd name="T4" fmla="*/ 0 w 11"/>
                <a:gd name="T5" fmla="*/ 14 h 14"/>
                <a:gd name="T6" fmla="*/ 0 w 11"/>
                <a:gd name="T7" fmla="*/ 0 h 14"/>
                <a:gd name="T8" fmla="*/ 5 w 11"/>
                <a:gd name="T9" fmla="*/ 0 h 14"/>
                <a:gd name="T10" fmla="*/ 11 w 11"/>
                <a:gd name="T11" fmla="*/ 4 h 14"/>
                <a:gd name="T12" fmla="*/ 9 w 11"/>
                <a:gd name="T13" fmla="*/ 8 h 14"/>
                <a:gd name="T14" fmla="*/ 5 w 11"/>
                <a:gd name="T15" fmla="*/ 9 h 14"/>
                <a:gd name="T16" fmla="*/ 4 w 11"/>
                <a:gd name="T17" fmla="*/ 9 h 14"/>
                <a:gd name="T18" fmla="*/ 4 w 11"/>
                <a:gd name="T19" fmla="*/ 2 h 14"/>
                <a:gd name="T20" fmla="*/ 4 w 11"/>
                <a:gd name="T21" fmla="*/ 7 h 14"/>
                <a:gd name="T22" fmla="*/ 5 w 11"/>
                <a:gd name="T23" fmla="*/ 7 h 14"/>
                <a:gd name="T24" fmla="*/ 7 w 11"/>
                <a:gd name="T25" fmla="*/ 4 h 14"/>
                <a:gd name="T26" fmla="*/ 5 w 11"/>
                <a:gd name="T27" fmla="*/ 2 h 14"/>
                <a:gd name="T28" fmla="*/ 4 w 11"/>
                <a:gd name="T29"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14">
                  <a:moveTo>
                    <a:pt x="4" y="9"/>
                  </a:moveTo>
                  <a:cubicBezTo>
                    <a:pt x="4" y="14"/>
                    <a:pt x="4" y="14"/>
                    <a:pt x="4" y="14"/>
                  </a:cubicBezTo>
                  <a:cubicBezTo>
                    <a:pt x="0" y="14"/>
                    <a:pt x="0" y="14"/>
                    <a:pt x="0" y="14"/>
                  </a:cubicBezTo>
                  <a:cubicBezTo>
                    <a:pt x="0" y="0"/>
                    <a:pt x="0" y="0"/>
                    <a:pt x="0" y="0"/>
                  </a:cubicBezTo>
                  <a:cubicBezTo>
                    <a:pt x="5" y="0"/>
                    <a:pt x="5" y="0"/>
                    <a:pt x="5" y="0"/>
                  </a:cubicBezTo>
                  <a:cubicBezTo>
                    <a:pt x="9" y="0"/>
                    <a:pt x="11" y="1"/>
                    <a:pt x="11" y="4"/>
                  </a:cubicBezTo>
                  <a:cubicBezTo>
                    <a:pt x="11" y="6"/>
                    <a:pt x="10" y="7"/>
                    <a:pt x="9" y="8"/>
                  </a:cubicBezTo>
                  <a:cubicBezTo>
                    <a:pt x="8" y="9"/>
                    <a:pt x="7" y="9"/>
                    <a:pt x="5" y="9"/>
                  </a:cubicBezTo>
                  <a:lnTo>
                    <a:pt x="4" y="9"/>
                  </a:lnTo>
                  <a:close/>
                  <a:moveTo>
                    <a:pt x="4" y="2"/>
                  </a:moveTo>
                  <a:cubicBezTo>
                    <a:pt x="4" y="7"/>
                    <a:pt x="4" y="7"/>
                    <a:pt x="4" y="7"/>
                  </a:cubicBezTo>
                  <a:cubicBezTo>
                    <a:pt x="5" y="7"/>
                    <a:pt x="5" y="7"/>
                    <a:pt x="5" y="7"/>
                  </a:cubicBezTo>
                  <a:cubicBezTo>
                    <a:pt x="7" y="7"/>
                    <a:pt x="7" y="6"/>
                    <a:pt x="7" y="4"/>
                  </a:cubicBezTo>
                  <a:cubicBezTo>
                    <a:pt x="7" y="3"/>
                    <a:pt x="7" y="2"/>
                    <a:pt x="5" y="2"/>
                  </a:cubicBezTo>
                  <a:lnTo>
                    <a:pt x="4" y="2"/>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58" name="Freeform 223">
              <a:extLst>
                <a:ext uri="{FF2B5EF4-FFF2-40B4-BE49-F238E27FC236}">
                  <a16:creationId xmlns:a16="http://schemas.microsoft.com/office/drawing/2014/main" id="{8DBE6B12-0DFA-4E88-99FA-5469918D6EFC}"/>
                </a:ext>
              </a:extLst>
            </p:cNvPr>
            <p:cNvSpPr>
              <a:spLocks/>
            </p:cNvSpPr>
            <p:nvPr/>
          </p:nvSpPr>
          <p:spPr bwMode="auto">
            <a:xfrm>
              <a:off x="3097" y="2051"/>
              <a:ext cx="238" cy="399"/>
            </a:xfrm>
            <a:custGeom>
              <a:avLst/>
              <a:gdLst>
                <a:gd name="T0" fmla="*/ 238 w 238"/>
                <a:gd name="T1" fmla="*/ 397 h 399"/>
                <a:gd name="T2" fmla="*/ 3 w 238"/>
                <a:gd name="T3" fmla="*/ 399 h 399"/>
                <a:gd name="T4" fmla="*/ 0 w 238"/>
                <a:gd name="T5" fmla="*/ 2 h 399"/>
                <a:gd name="T6" fmla="*/ 235 w 238"/>
                <a:gd name="T7" fmla="*/ 0 h 399"/>
                <a:gd name="T8" fmla="*/ 238 w 238"/>
                <a:gd name="T9" fmla="*/ 397 h 399"/>
              </a:gdLst>
              <a:ahLst/>
              <a:cxnLst>
                <a:cxn ang="0">
                  <a:pos x="T0" y="T1"/>
                </a:cxn>
                <a:cxn ang="0">
                  <a:pos x="T2" y="T3"/>
                </a:cxn>
                <a:cxn ang="0">
                  <a:pos x="T4" y="T5"/>
                </a:cxn>
                <a:cxn ang="0">
                  <a:pos x="T6" y="T7"/>
                </a:cxn>
                <a:cxn ang="0">
                  <a:pos x="T8" y="T9"/>
                </a:cxn>
              </a:cxnLst>
              <a:rect l="0" t="0" r="r" b="b"/>
              <a:pathLst>
                <a:path w="238" h="399">
                  <a:moveTo>
                    <a:pt x="238" y="397"/>
                  </a:moveTo>
                  <a:lnTo>
                    <a:pt x="3" y="399"/>
                  </a:lnTo>
                  <a:lnTo>
                    <a:pt x="0" y="2"/>
                  </a:lnTo>
                  <a:lnTo>
                    <a:pt x="235" y="0"/>
                  </a:lnTo>
                  <a:lnTo>
                    <a:pt x="238" y="397"/>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59" name="Freeform 224">
              <a:extLst>
                <a:ext uri="{FF2B5EF4-FFF2-40B4-BE49-F238E27FC236}">
                  <a16:creationId xmlns:a16="http://schemas.microsoft.com/office/drawing/2014/main" id="{DDD4391F-4A1B-46E6-B5E4-FB12CEAB15A7}"/>
                </a:ext>
              </a:extLst>
            </p:cNvPr>
            <p:cNvSpPr>
              <a:spLocks/>
            </p:cNvSpPr>
            <p:nvPr/>
          </p:nvSpPr>
          <p:spPr bwMode="auto">
            <a:xfrm>
              <a:off x="3188" y="2051"/>
              <a:ext cx="52" cy="85"/>
            </a:xfrm>
            <a:custGeom>
              <a:avLst/>
              <a:gdLst>
                <a:gd name="T0" fmla="*/ 0 w 31"/>
                <a:gd name="T1" fmla="*/ 1 h 51"/>
                <a:gd name="T2" fmla="*/ 0 w 31"/>
                <a:gd name="T3" fmla="*/ 50 h 51"/>
                <a:gd name="T4" fmla="*/ 4 w 31"/>
                <a:gd name="T5" fmla="*/ 51 h 51"/>
                <a:gd name="T6" fmla="*/ 8 w 31"/>
                <a:gd name="T7" fmla="*/ 48 h 51"/>
                <a:gd name="T8" fmla="*/ 13 w 31"/>
                <a:gd name="T9" fmla="*/ 50 h 51"/>
                <a:gd name="T10" fmla="*/ 18 w 31"/>
                <a:gd name="T11" fmla="*/ 46 h 51"/>
                <a:gd name="T12" fmla="*/ 23 w 31"/>
                <a:gd name="T13" fmla="*/ 48 h 51"/>
                <a:gd name="T14" fmla="*/ 27 w 31"/>
                <a:gd name="T15" fmla="*/ 45 h 51"/>
                <a:gd name="T16" fmla="*/ 31 w 31"/>
                <a:gd name="T17" fmla="*/ 46 h 51"/>
                <a:gd name="T18" fmla="*/ 30 w 31"/>
                <a:gd name="T19" fmla="*/ 0 h 51"/>
                <a:gd name="T20" fmla="*/ 0 w 31"/>
                <a:gd name="T21"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51">
                  <a:moveTo>
                    <a:pt x="0" y="1"/>
                  </a:moveTo>
                  <a:cubicBezTo>
                    <a:pt x="0" y="50"/>
                    <a:pt x="0" y="50"/>
                    <a:pt x="0" y="50"/>
                  </a:cubicBezTo>
                  <a:cubicBezTo>
                    <a:pt x="2" y="50"/>
                    <a:pt x="2" y="51"/>
                    <a:pt x="4" y="51"/>
                  </a:cubicBezTo>
                  <a:cubicBezTo>
                    <a:pt x="6" y="51"/>
                    <a:pt x="6" y="48"/>
                    <a:pt x="8" y="48"/>
                  </a:cubicBezTo>
                  <a:cubicBezTo>
                    <a:pt x="11" y="48"/>
                    <a:pt x="11" y="50"/>
                    <a:pt x="13" y="50"/>
                  </a:cubicBezTo>
                  <a:cubicBezTo>
                    <a:pt x="16" y="49"/>
                    <a:pt x="15" y="47"/>
                    <a:pt x="18" y="46"/>
                  </a:cubicBezTo>
                  <a:cubicBezTo>
                    <a:pt x="20" y="46"/>
                    <a:pt x="20" y="48"/>
                    <a:pt x="23" y="48"/>
                  </a:cubicBezTo>
                  <a:cubicBezTo>
                    <a:pt x="25" y="48"/>
                    <a:pt x="25" y="45"/>
                    <a:pt x="27" y="45"/>
                  </a:cubicBezTo>
                  <a:cubicBezTo>
                    <a:pt x="29" y="45"/>
                    <a:pt x="29" y="46"/>
                    <a:pt x="31" y="46"/>
                  </a:cubicBezTo>
                  <a:cubicBezTo>
                    <a:pt x="30" y="0"/>
                    <a:pt x="30" y="0"/>
                    <a:pt x="30" y="0"/>
                  </a:cubicBezTo>
                  <a:lnTo>
                    <a:pt x="0" y="1"/>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60" name="Freeform 225">
              <a:extLst>
                <a:ext uri="{FF2B5EF4-FFF2-40B4-BE49-F238E27FC236}">
                  <a16:creationId xmlns:a16="http://schemas.microsoft.com/office/drawing/2014/main" id="{CC13B14D-7023-4D7B-8DC6-30672F5A3F19}"/>
                </a:ext>
              </a:extLst>
            </p:cNvPr>
            <p:cNvSpPr>
              <a:spLocks/>
            </p:cNvSpPr>
            <p:nvPr/>
          </p:nvSpPr>
          <p:spPr bwMode="auto">
            <a:xfrm>
              <a:off x="3300" y="2405"/>
              <a:ext cx="25" cy="35"/>
            </a:xfrm>
            <a:custGeom>
              <a:avLst/>
              <a:gdLst>
                <a:gd name="T0" fmla="*/ 6 w 15"/>
                <a:gd name="T1" fmla="*/ 8 h 21"/>
                <a:gd name="T2" fmla="*/ 0 w 15"/>
                <a:gd name="T3" fmla="*/ 14 h 21"/>
                <a:gd name="T4" fmla="*/ 0 w 15"/>
                <a:gd name="T5" fmla="*/ 9 h 21"/>
                <a:gd name="T6" fmla="*/ 7 w 15"/>
                <a:gd name="T7" fmla="*/ 0 h 21"/>
                <a:gd name="T8" fmla="*/ 15 w 15"/>
                <a:gd name="T9" fmla="*/ 9 h 21"/>
                <a:gd name="T10" fmla="*/ 15 w 15"/>
                <a:gd name="T11" fmla="*/ 14 h 21"/>
                <a:gd name="T12" fmla="*/ 9 w 15"/>
                <a:gd name="T13" fmla="*/ 8 h 21"/>
                <a:gd name="T14" fmla="*/ 9 w 15"/>
                <a:gd name="T15" fmla="*/ 21 h 21"/>
                <a:gd name="T16" fmla="*/ 6 w 15"/>
                <a:gd name="T17" fmla="*/ 21 h 21"/>
                <a:gd name="T18" fmla="*/ 6 w 15"/>
                <a:gd name="T19" fmla="*/ 8 h 21"/>
                <a:gd name="T20" fmla="*/ 6 w 15"/>
                <a:gd name="T21" fmla="*/ 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21">
                  <a:moveTo>
                    <a:pt x="6" y="8"/>
                  </a:moveTo>
                  <a:cubicBezTo>
                    <a:pt x="0" y="14"/>
                    <a:pt x="0" y="14"/>
                    <a:pt x="0" y="14"/>
                  </a:cubicBezTo>
                  <a:cubicBezTo>
                    <a:pt x="0" y="9"/>
                    <a:pt x="0" y="9"/>
                    <a:pt x="0" y="9"/>
                  </a:cubicBezTo>
                  <a:cubicBezTo>
                    <a:pt x="7" y="0"/>
                    <a:pt x="7" y="0"/>
                    <a:pt x="7" y="0"/>
                  </a:cubicBezTo>
                  <a:cubicBezTo>
                    <a:pt x="15" y="9"/>
                    <a:pt x="15" y="9"/>
                    <a:pt x="15" y="9"/>
                  </a:cubicBezTo>
                  <a:cubicBezTo>
                    <a:pt x="15" y="14"/>
                    <a:pt x="15" y="14"/>
                    <a:pt x="15" y="14"/>
                  </a:cubicBezTo>
                  <a:cubicBezTo>
                    <a:pt x="9" y="8"/>
                    <a:pt x="9" y="8"/>
                    <a:pt x="9" y="8"/>
                  </a:cubicBezTo>
                  <a:cubicBezTo>
                    <a:pt x="9" y="21"/>
                    <a:pt x="9" y="21"/>
                    <a:pt x="9" y="21"/>
                  </a:cubicBezTo>
                  <a:cubicBezTo>
                    <a:pt x="6" y="21"/>
                    <a:pt x="6" y="21"/>
                    <a:pt x="6" y="21"/>
                  </a:cubicBezTo>
                  <a:cubicBezTo>
                    <a:pt x="6" y="8"/>
                    <a:pt x="6" y="8"/>
                    <a:pt x="6" y="8"/>
                  </a:cubicBezTo>
                  <a:cubicBezTo>
                    <a:pt x="6" y="8"/>
                    <a:pt x="6" y="8"/>
                    <a:pt x="6" y="8"/>
                  </a:cubicBez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61" name="Freeform 226">
              <a:extLst>
                <a:ext uri="{FF2B5EF4-FFF2-40B4-BE49-F238E27FC236}">
                  <a16:creationId xmlns:a16="http://schemas.microsoft.com/office/drawing/2014/main" id="{C19EC7BE-8F1F-4E54-A494-41A1A4FB17A3}"/>
                </a:ext>
              </a:extLst>
            </p:cNvPr>
            <p:cNvSpPr>
              <a:spLocks/>
            </p:cNvSpPr>
            <p:nvPr/>
          </p:nvSpPr>
          <p:spPr bwMode="auto">
            <a:xfrm>
              <a:off x="3238" y="2408"/>
              <a:ext cx="25" cy="34"/>
            </a:xfrm>
            <a:custGeom>
              <a:avLst/>
              <a:gdLst>
                <a:gd name="T0" fmla="*/ 15 w 15"/>
                <a:gd name="T1" fmla="*/ 11 h 20"/>
                <a:gd name="T2" fmla="*/ 7 w 15"/>
                <a:gd name="T3" fmla="*/ 20 h 20"/>
                <a:gd name="T4" fmla="*/ 0 w 15"/>
                <a:gd name="T5" fmla="*/ 11 h 20"/>
                <a:gd name="T6" fmla="*/ 0 w 15"/>
                <a:gd name="T7" fmla="*/ 0 h 20"/>
                <a:gd name="T8" fmla="*/ 4 w 15"/>
                <a:gd name="T9" fmla="*/ 0 h 20"/>
                <a:gd name="T10" fmla="*/ 4 w 15"/>
                <a:gd name="T11" fmla="*/ 11 h 20"/>
                <a:gd name="T12" fmla="*/ 8 w 15"/>
                <a:gd name="T13" fmla="*/ 16 h 20"/>
                <a:gd name="T14" fmla="*/ 11 w 15"/>
                <a:gd name="T15" fmla="*/ 11 h 20"/>
                <a:gd name="T16" fmla="*/ 11 w 15"/>
                <a:gd name="T17" fmla="*/ 0 h 20"/>
                <a:gd name="T18" fmla="*/ 15 w 15"/>
                <a:gd name="T19" fmla="*/ 0 h 20"/>
                <a:gd name="T20" fmla="*/ 15 w 15"/>
                <a:gd name="T21" fmla="*/ 1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20">
                  <a:moveTo>
                    <a:pt x="15" y="11"/>
                  </a:moveTo>
                  <a:cubicBezTo>
                    <a:pt x="15" y="17"/>
                    <a:pt x="13" y="20"/>
                    <a:pt x="7" y="20"/>
                  </a:cubicBezTo>
                  <a:cubicBezTo>
                    <a:pt x="2" y="20"/>
                    <a:pt x="0" y="17"/>
                    <a:pt x="0" y="11"/>
                  </a:cubicBezTo>
                  <a:cubicBezTo>
                    <a:pt x="0" y="0"/>
                    <a:pt x="0" y="0"/>
                    <a:pt x="0" y="0"/>
                  </a:cubicBezTo>
                  <a:cubicBezTo>
                    <a:pt x="4" y="0"/>
                    <a:pt x="4" y="0"/>
                    <a:pt x="4" y="0"/>
                  </a:cubicBezTo>
                  <a:cubicBezTo>
                    <a:pt x="4" y="11"/>
                    <a:pt x="4" y="11"/>
                    <a:pt x="4" y="11"/>
                  </a:cubicBezTo>
                  <a:cubicBezTo>
                    <a:pt x="4" y="14"/>
                    <a:pt x="5" y="16"/>
                    <a:pt x="8" y="16"/>
                  </a:cubicBezTo>
                  <a:cubicBezTo>
                    <a:pt x="10" y="16"/>
                    <a:pt x="11" y="14"/>
                    <a:pt x="11" y="11"/>
                  </a:cubicBezTo>
                  <a:cubicBezTo>
                    <a:pt x="11" y="0"/>
                    <a:pt x="11" y="0"/>
                    <a:pt x="11" y="0"/>
                  </a:cubicBezTo>
                  <a:cubicBezTo>
                    <a:pt x="15" y="0"/>
                    <a:pt x="15" y="0"/>
                    <a:pt x="15" y="0"/>
                  </a:cubicBezTo>
                  <a:lnTo>
                    <a:pt x="15" y="11"/>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62" name="Freeform 227">
              <a:extLst>
                <a:ext uri="{FF2B5EF4-FFF2-40B4-BE49-F238E27FC236}">
                  <a16:creationId xmlns:a16="http://schemas.microsoft.com/office/drawing/2014/main" id="{4C3DA587-2086-449E-892E-A62423D2CE8A}"/>
                </a:ext>
              </a:extLst>
            </p:cNvPr>
            <p:cNvSpPr>
              <a:spLocks noEditPoints="1"/>
            </p:cNvSpPr>
            <p:nvPr/>
          </p:nvSpPr>
          <p:spPr bwMode="auto">
            <a:xfrm>
              <a:off x="3270" y="2408"/>
              <a:ext cx="24" cy="32"/>
            </a:xfrm>
            <a:custGeom>
              <a:avLst/>
              <a:gdLst>
                <a:gd name="T0" fmla="*/ 5 w 14"/>
                <a:gd name="T1" fmla="*/ 13 h 19"/>
                <a:gd name="T2" fmla="*/ 5 w 14"/>
                <a:gd name="T3" fmla="*/ 19 h 19"/>
                <a:gd name="T4" fmla="*/ 0 w 14"/>
                <a:gd name="T5" fmla="*/ 19 h 19"/>
                <a:gd name="T6" fmla="*/ 0 w 14"/>
                <a:gd name="T7" fmla="*/ 0 h 19"/>
                <a:gd name="T8" fmla="*/ 7 w 14"/>
                <a:gd name="T9" fmla="*/ 0 h 19"/>
                <a:gd name="T10" fmla="*/ 14 w 14"/>
                <a:gd name="T11" fmla="*/ 6 h 19"/>
                <a:gd name="T12" fmla="*/ 12 w 14"/>
                <a:gd name="T13" fmla="*/ 11 h 19"/>
                <a:gd name="T14" fmla="*/ 7 w 14"/>
                <a:gd name="T15" fmla="*/ 13 h 19"/>
                <a:gd name="T16" fmla="*/ 5 w 14"/>
                <a:gd name="T17" fmla="*/ 13 h 19"/>
                <a:gd name="T18" fmla="*/ 5 w 14"/>
                <a:gd name="T19" fmla="*/ 3 h 19"/>
                <a:gd name="T20" fmla="*/ 5 w 14"/>
                <a:gd name="T21" fmla="*/ 9 h 19"/>
                <a:gd name="T22" fmla="*/ 6 w 14"/>
                <a:gd name="T23" fmla="*/ 9 h 19"/>
                <a:gd name="T24" fmla="*/ 10 w 14"/>
                <a:gd name="T25" fmla="*/ 6 h 19"/>
                <a:gd name="T26" fmla="*/ 6 w 14"/>
                <a:gd name="T27" fmla="*/ 3 h 19"/>
                <a:gd name="T28" fmla="*/ 5 w 14"/>
                <a:gd name="T29"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19">
                  <a:moveTo>
                    <a:pt x="5" y="13"/>
                  </a:moveTo>
                  <a:cubicBezTo>
                    <a:pt x="5" y="19"/>
                    <a:pt x="5" y="19"/>
                    <a:pt x="5" y="19"/>
                  </a:cubicBezTo>
                  <a:cubicBezTo>
                    <a:pt x="0" y="19"/>
                    <a:pt x="0" y="19"/>
                    <a:pt x="0" y="19"/>
                  </a:cubicBezTo>
                  <a:cubicBezTo>
                    <a:pt x="0" y="0"/>
                    <a:pt x="0" y="0"/>
                    <a:pt x="0" y="0"/>
                  </a:cubicBezTo>
                  <a:cubicBezTo>
                    <a:pt x="7" y="0"/>
                    <a:pt x="7" y="0"/>
                    <a:pt x="7" y="0"/>
                  </a:cubicBezTo>
                  <a:cubicBezTo>
                    <a:pt x="12" y="0"/>
                    <a:pt x="14" y="2"/>
                    <a:pt x="14" y="6"/>
                  </a:cubicBezTo>
                  <a:cubicBezTo>
                    <a:pt x="14" y="8"/>
                    <a:pt x="14" y="10"/>
                    <a:pt x="12" y="11"/>
                  </a:cubicBezTo>
                  <a:cubicBezTo>
                    <a:pt x="11" y="12"/>
                    <a:pt x="9" y="13"/>
                    <a:pt x="7" y="13"/>
                  </a:cubicBezTo>
                  <a:lnTo>
                    <a:pt x="5" y="13"/>
                  </a:lnTo>
                  <a:close/>
                  <a:moveTo>
                    <a:pt x="5" y="3"/>
                  </a:moveTo>
                  <a:cubicBezTo>
                    <a:pt x="5" y="9"/>
                    <a:pt x="5" y="9"/>
                    <a:pt x="5" y="9"/>
                  </a:cubicBezTo>
                  <a:cubicBezTo>
                    <a:pt x="6" y="9"/>
                    <a:pt x="6" y="9"/>
                    <a:pt x="6" y="9"/>
                  </a:cubicBezTo>
                  <a:cubicBezTo>
                    <a:pt x="9" y="9"/>
                    <a:pt x="10" y="8"/>
                    <a:pt x="10" y="6"/>
                  </a:cubicBezTo>
                  <a:cubicBezTo>
                    <a:pt x="10" y="4"/>
                    <a:pt x="9" y="3"/>
                    <a:pt x="6" y="3"/>
                  </a:cubicBezTo>
                  <a:lnTo>
                    <a:pt x="5" y="3"/>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63" name="Freeform 228">
              <a:extLst>
                <a:ext uri="{FF2B5EF4-FFF2-40B4-BE49-F238E27FC236}">
                  <a16:creationId xmlns:a16="http://schemas.microsoft.com/office/drawing/2014/main" id="{7F2E34FF-C5A7-499D-AE00-A7EA0A19EE11}"/>
                </a:ext>
              </a:extLst>
            </p:cNvPr>
            <p:cNvSpPr>
              <a:spLocks/>
            </p:cNvSpPr>
            <p:nvPr/>
          </p:nvSpPr>
          <p:spPr bwMode="auto">
            <a:xfrm>
              <a:off x="2728" y="3221"/>
              <a:ext cx="379" cy="192"/>
            </a:xfrm>
            <a:custGeom>
              <a:avLst/>
              <a:gdLst>
                <a:gd name="T0" fmla="*/ 377 w 379"/>
                <a:gd name="T1" fmla="*/ 192 h 192"/>
                <a:gd name="T2" fmla="*/ 0 w 379"/>
                <a:gd name="T3" fmla="*/ 190 h 192"/>
                <a:gd name="T4" fmla="*/ 1 w 379"/>
                <a:gd name="T5" fmla="*/ 0 h 192"/>
                <a:gd name="T6" fmla="*/ 379 w 379"/>
                <a:gd name="T7" fmla="*/ 3 h 192"/>
                <a:gd name="T8" fmla="*/ 377 w 379"/>
                <a:gd name="T9" fmla="*/ 192 h 192"/>
              </a:gdLst>
              <a:ahLst/>
              <a:cxnLst>
                <a:cxn ang="0">
                  <a:pos x="T0" y="T1"/>
                </a:cxn>
                <a:cxn ang="0">
                  <a:pos x="T2" y="T3"/>
                </a:cxn>
                <a:cxn ang="0">
                  <a:pos x="T4" y="T5"/>
                </a:cxn>
                <a:cxn ang="0">
                  <a:pos x="T6" y="T7"/>
                </a:cxn>
                <a:cxn ang="0">
                  <a:pos x="T8" y="T9"/>
                </a:cxn>
              </a:cxnLst>
              <a:rect l="0" t="0" r="r" b="b"/>
              <a:pathLst>
                <a:path w="379" h="192">
                  <a:moveTo>
                    <a:pt x="377" y="192"/>
                  </a:moveTo>
                  <a:lnTo>
                    <a:pt x="0" y="190"/>
                  </a:lnTo>
                  <a:lnTo>
                    <a:pt x="1" y="0"/>
                  </a:lnTo>
                  <a:lnTo>
                    <a:pt x="379" y="3"/>
                  </a:lnTo>
                  <a:lnTo>
                    <a:pt x="377" y="192"/>
                  </a:ln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64" name="Freeform 229">
              <a:extLst>
                <a:ext uri="{FF2B5EF4-FFF2-40B4-BE49-F238E27FC236}">
                  <a16:creationId xmlns:a16="http://schemas.microsoft.com/office/drawing/2014/main" id="{D6CEC169-C147-46A2-BF5A-8F704BEDACC0}"/>
                </a:ext>
              </a:extLst>
            </p:cNvPr>
            <p:cNvSpPr>
              <a:spLocks/>
            </p:cNvSpPr>
            <p:nvPr/>
          </p:nvSpPr>
          <p:spPr bwMode="auto">
            <a:xfrm>
              <a:off x="2853" y="2974"/>
              <a:ext cx="389" cy="225"/>
            </a:xfrm>
            <a:custGeom>
              <a:avLst/>
              <a:gdLst>
                <a:gd name="T0" fmla="*/ 387 w 389"/>
                <a:gd name="T1" fmla="*/ 225 h 225"/>
                <a:gd name="T2" fmla="*/ 0 w 389"/>
                <a:gd name="T3" fmla="*/ 223 h 225"/>
                <a:gd name="T4" fmla="*/ 2 w 389"/>
                <a:gd name="T5" fmla="*/ 0 h 225"/>
                <a:gd name="T6" fmla="*/ 389 w 389"/>
                <a:gd name="T7" fmla="*/ 1 h 225"/>
                <a:gd name="T8" fmla="*/ 387 w 389"/>
                <a:gd name="T9" fmla="*/ 225 h 225"/>
              </a:gdLst>
              <a:ahLst/>
              <a:cxnLst>
                <a:cxn ang="0">
                  <a:pos x="T0" y="T1"/>
                </a:cxn>
                <a:cxn ang="0">
                  <a:pos x="T2" y="T3"/>
                </a:cxn>
                <a:cxn ang="0">
                  <a:pos x="T4" y="T5"/>
                </a:cxn>
                <a:cxn ang="0">
                  <a:pos x="T6" y="T7"/>
                </a:cxn>
                <a:cxn ang="0">
                  <a:pos x="T8" y="T9"/>
                </a:cxn>
              </a:cxnLst>
              <a:rect l="0" t="0" r="r" b="b"/>
              <a:pathLst>
                <a:path w="389" h="225">
                  <a:moveTo>
                    <a:pt x="387" y="225"/>
                  </a:moveTo>
                  <a:lnTo>
                    <a:pt x="0" y="223"/>
                  </a:lnTo>
                  <a:lnTo>
                    <a:pt x="2" y="0"/>
                  </a:lnTo>
                  <a:lnTo>
                    <a:pt x="389" y="1"/>
                  </a:lnTo>
                  <a:lnTo>
                    <a:pt x="387" y="225"/>
                  </a:ln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65" name="Freeform 230">
              <a:extLst>
                <a:ext uri="{FF2B5EF4-FFF2-40B4-BE49-F238E27FC236}">
                  <a16:creationId xmlns:a16="http://schemas.microsoft.com/office/drawing/2014/main" id="{630D2E5A-634C-4803-98A3-AF36D1A8A977}"/>
                </a:ext>
              </a:extLst>
            </p:cNvPr>
            <p:cNvSpPr>
              <a:spLocks/>
            </p:cNvSpPr>
            <p:nvPr/>
          </p:nvSpPr>
          <p:spPr bwMode="auto">
            <a:xfrm>
              <a:off x="3269" y="2975"/>
              <a:ext cx="100" cy="439"/>
            </a:xfrm>
            <a:custGeom>
              <a:avLst/>
              <a:gdLst>
                <a:gd name="T0" fmla="*/ 96 w 100"/>
                <a:gd name="T1" fmla="*/ 439 h 439"/>
                <a:gd name="T2" fmla="*/ 0 w 100"/>
                <a:gd name="T3" fmla="*/ 439 h 439"/>
                <a:gd name="T4" fmla="*/ 1 w 100"/>
                <a:gd name="T5" fmla="*/ 0 h 439"/>
                <a:gd name="T6" fmla="*/ 100 w 100"/>
                <a:gd name="T7" fmla="*/ 2 h 439"/>
                <a:gd name="T8" fmla="*/ 96 w 100"/>
                <a:gd name="T9" fmla="*/ 439 h 439"/>
              </a:gdLst>
              <a:ahLst/>
              <a:cxnLst>
                <a:cxn ang="0">
                  <a:pos x="T0" y="T1"/>
                </a:cxn>
                <a:cxn ang="0">
                  <a:pos x="T2" y="T3"/>
                </a:cxn>
                <a:cxn ang="0">
                  <a:pos x="T4" y="T5"/>
                </a:cxn>
                <a:cxn ang="0">
                  <a:pos x="T6" y="T7"/>
                </a:cxn>
                <a:cxn ang="0">
                  <a:pos x="T8" y="T9"/>
                </a:cxn>
              </a:cxnLst>
              <a:rect l="0" t="0" r="r" b="b"/>
              <a:pathLst>
                <a:path w="100" h="439">
                  <a:moveTo>
                    <a:pt x="96" y="439"/>
                  </a:moveTo>
                  <a:lnTo>
                    <a:pt x="0" y="439"/>
                  </a:lnTo>
                  <a:lnTo>
                    <a:pt x="1" y="0"/>
                  </a:lnTo>
                  <a:lnTo>
                    <a:pt x="100" y="2"/>
                  </a:lnTo>
                  <a:lnTo>
                    <a:pt x="96" y="439"/>
                  </a:ln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66" name="Freeform 231">
              <a:extLst>
                <a:ext uri="{FF2B5EF4-FFF2-40B4-BE49-F238E27FC236}">
                  <a16:creationId xmlns:a16="http://schemas.microsoft.com/office/drawing/2014/main" id="{D69C34F8-12B6-4154-8E1D-94DB879586F9}"/>
                </a:ext>
              </a:extLst>
            </p:cNvPr>
            <p:cNvSpPr>
              <a:spLocks/>
            </p:cNvSpPr>
            <p:nvPr/>
          </p:nvSpPr>
          <p:spPr bwMode="auto">
            <a:xfrm>
              <a:off x="2728" y="3411"/>
              <a:ext cx="646" cy="23"/>
            </a:xfrm>
            <a:custGeom>
              <a:avLst/>
              <a:gdLst>
                <a:gd name="T0" fmla="*/ 644 w 646"/>
                <a:gd name="T1" fmla="*/ 23 h 23"/>
                <a:gd name="T2" fmla="*/ 0 w 646"/>
                <a:gd name="T3" fmla="*/ 20 h 23"/>
                <a:gd name="T4" fmla="*/ 0 w 646"/>
                <a:gd name="T5" fmla="*/ 0 h 23"/>
                <a:gd name="T6" fmla="*/ 646 w 646"/>
                <a:gd name="T7" fmla="*/ 3 h 23"/>
                <a:gd name="T8" fmla="*/ 644 w 646"/>
                <a:gd name="T9" fmla="*/ 23 h 23"/>
              </a:gdLst>
              <a:ahLst/>
              <a:cxnLst>
                <a:cxn ang="0">
                  <a:pos x="T0" y="T1"/>
                </a:cxn>
                <a:cxn ang="0">
                  <a:pos x="T2" y="T3"/>
                </a:cxn>
                <a:cxn ang="0">
                  <a:pos x="T4" y="T5"/>
                </a:cxn>
                <a:cxn ang="0">
                  <a:pos x="T6" y="T7"/>
                </a:cxn>
                <a:cxn ang="0">
                  <a:pos x="T8" y="T9"/>
                </a:cxn>
              </a:cxnLst>
              <a:rect l="0" t="0" r="r" b="b"/>
              <a:pathLst>
                <a:path w="646" h="23">
                  <a:moveTo>
                    <a:pt x="644" y="23"/>
                  </a:moveTo>
                  <a:lnTo>
                    <a:pt x="0" y="20"/>
                  </a:lnTo>
                  <a:lnTo>
                    <a:pt x="0" y="0"/>
                  </a:lnTo>
                  <a:lnTo>
                    <a:pt x="646" y="3"/>
                  </a:lnTo>
                  <a:lnTo>
                    <a:pt x="644" y="23"/>
                  </a:lnTo>
                  <a:close/>
                </a:path>
              </a:pathLst>
            </a:custGeom>
            <a:solidFill>
              <a:srgbClr val="FF8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67" name="Freeform 232">
              <a:extLst>
                <a:ext uri="{FF2B5EF4-FFF2-40B4-BE49-F238E27FC236}">
                  <a16:creationId xmlns:a16="http://schemas.microsoft.com/office/drawing/2014/main" id="{7E48E0C7-AD23-4BD5-B40A-233F4B04C1D1}"/>
                </a:ext>
              </a:extLst>
            </p:cNvPr>
            <p:cNvSpPr>
              <a:spLocks/>
            </p:cNvSpPr>
            <p:nvPr/>
          </p:nvSpPr>
          <p:spPr bwMode="auto">
            <a:xfrm>
              <a:off x="2728" y="3489"/>
              <a:ext cx="644" cy="25"/>
            </a:xfrm>
            <a:custGeom>
              <a:avLst/>
              <a:gdLst>
                <a:gd name="T0" fmla="*/ 644 w 644"/>
                <a:gd name="T1" fmla="*/ 25 h 25"/>
                <a:gd name="T2" fmla="*/ 0 w 644"/>
                <a:gd name="T3" fmla="*/ 20 h 25"/>
                <a:gd name="T4" fmla="*/ 0 w 644"/>
                <a:gd name="T5" fmla="*/ 0 h 25"/>
                <a:gd name="T6" fmla="*/ 644 w 644"/>
                <a:gd name="T7" fmla="*/ 5 h 25"/>
                <a:gd name="T8" fmla="*/ 644 w 644"/>
                <a:gd name="T9" fmla="*/ 25 h 25"/>
              </a:gdLst>
              <a:ahLst/>
              <a:cxnLst>
                <a:cxn ang="0">
                  <a:pos x="T0" y="T1"/>
                </a:cxn>
                <a:cxn ang="0">
                  <a:pos x="T2" y="T3"/>
                </a:cxn>
                <a:cxn ang="0">
                  <a:pos x="T4" y="T5"/>
                </a:cxn>
                <a:cxn ang="0">
                  <a:pos x="T6" y="T7"/>
                </a:cxn>
                <a:cxn ang="0">
                  <a:pos x="T8" y="T9"/>
                </a:cxn>
              </a:cxnLst>
              <a:rect l="0" t="0" r="r" b="b"/>
              <a:pathLst>
                <a:path w="644" h="25">
                  <a:moveTo>
                    <a:pt x="644" y="25"/>
                  </a:moveTo>
                  <a:lnTo>
                    <a:pt x="0" y="20"/>
                  </a:lnTo>
                  <a:lnTo>
                    <a:pt x="0" y="0"/>
                  </a:lnTo>
                  <a:lnTo>
                    <a:pt x="644" y="5"/>
                  </a:lnTo>
                  <a:lnTo>
                    <a:pt x="644" y="25"/>
                  </a:lnTo>
                  <a:close/>
                </a:path>
              </a:pathLst>
            </a:custGeom>
            <a:solidFill>
              <a:srgbClr val="FF8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68" name="Freeform 233">
              <a:extLst>
                <a:ext uri="{FF2B5EF4-FFF2-40B4-BE49-F238E27FC236}">
                  <a16:creationId xmlns:a16="http://schemas.microsoft.com/office/drawing/2014/main" id="{F9229689-AA99-4020-9494-C948D9CB9519}"/>
                </a:ext>
              </a:extLst>
            </p:cNvPr>
            <p:cNvSpPr>
              <a:spLocks/>
            </p:cNvSpPr>
            <p:nvPr/>
          </p:nvSpPr>
          <p:spPr bwMode="auto">
            <a:xfrm>
              <a:off x="2728" y="3431"/>
              <a:ext cx="60" cy="60"/>
            </a:xfrm>
            <a:custGeom>
              <a:avLst/>
              <a:gdLst>
                <a:gd name="T0" fmla="*/ 58 w 60"/>
                <a:gd name="T1" fmla="*/ 60 h 60"/>
                <a:gd name="T2" fmla="*/ 0 w 60"/>
                <a:gd name="T3" fmla="*/ 58 h 60"/>
                <a:gd name="T4" fmla="*/ 0 w 60"/>
                <a:gd name="T5" fmla="*/ 0 h 60"/>
                <a:gd name="T6" fmla="*/ 60 w 60"/>
                <a:gd name="T7" fmla="*/ 0 h 60"/>
                <a:gd name="T8" fmla="*/ 58 w 60"/>
                <a:gd name="T9" fmla="*/ 60 h 60"/>
              </a:gdLst>
              <a:ahLst/>
              <a:cxnLst>
                <a:cxn ang="0">
                  <a:pos x="T0" y="T1"/>
                </a:cxn>
                <a:cxn ang="0">
                  <a:pos x="T2" y="T3"/>
                </a:cxn>
                <a:cxn ang="0">
                  <a:pos x="T4" y="T5"/>
                </a:cxn>
                <a:cxn ang="0">
                  <a:pos x="T6" y="T7"/>
                </a:cxn>
                <a:cxn ang="0">
                  <a:pos x="T8" y="T9"/>
                </a:cxn>
              </a:cxnLst>
              <a:rect l="0" t="0" r="r" b="b"/>
              <a:pathLst>
                <a:path w="60" h="60">
                  <a:moveTo>
                    <a:pt x="58" y="60"/>
                  </a:moveTo>
                  <a:lnTo>
                    <a:pt x="0" y="58"/>
                  </a:lnTo>
                  <a:lnTo>
                    <a:pt x="0" y="0"/>
                  </a:lnTo>
                  <a:lnTo>
                    <a:pt x="60" y="0"/>
                  </a:lnTo>
                  <a:lnTo>
                    <a:pt x="58" y="60"/>
                  </a:lnTo>
                  <a:close/>
                </a:path>
              </a:pathLst>
            </a:custGeom>
            <a:solidFill>
              <a:srgbClr val="FF8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69" name="Freeform 234">
              <a:extLst>
                <a:ext uri="{FF2B5EF4-FFF2-40B4-BE49-F238E27FC236}">
                  <a16:creationId xmlns:a16="http://schemas.microsoft.com/office/drawing/2014/main" id="{821BFC34-FBD7-4E92-A8AB-221D1252F38B}"/>
                </a:ext>
              </a:extLst>
            </p:cNvPr>
            <p:cNvSpPr>
              <a:spLocks/>
            </p:cNvSpPr>
            <p:nvPr/>
          </p:nvSpPr>
          <p:spPr bwMode="auto">
            <a:xfrm>
              <a:off x="3020" y="3433"/>
              <a:ext cx="60" cy="60"/>
            </a:xfrm>
            <a:custGeom>
              <a:avLst/>
              <a:gdLst>
                <a:gd name="T0" fmla="*/ 60 w 60"/>
                <a:gd name="T1" fmla="*/ 60 h 60"/>
                <a:gd name="T2" fmla="*/ 0 w 60"/>
                <a:gd name="T3" fmla="*/ 58 h 60"/>
                <a:gd name="T4" fmla="*/ 0 w 60"/>
                <a:gd name="T5" fmla="*/ 0 h 60"/>
                <a:gd name="T6" fmla="*/ 60 w 60"/>
                <a:gd name="T7" fmla="*/ 0 h 60"/>
                <a:gd name="T8" fmla="*/ 60 w 60"/>
                <a:gd name="T9" fmla="*/ 60 h 60"/>
              </a:gdLst>
              <a:ahLst/>
              <a:cxnLst>
                <a:cxn ang="0">
                  <a:pos x="T0" y="T1"/>
                </a:cxn>
                <a:cxn ang="0">
                  <a:pos x="T2" y="T3"/>
                </a:cxn>
                <a:cxn ang="0">
                  <a:pos x="T4" y="T5"/>
                </a:cxn>
                <a:cxn ang="0">
                  <a:pos x="T6" y="T7"/>
                </a:cxn>
                <a:cxn ang="0">
                  <a:pos x="T8" y="T9"/>
                </a:cxn>
              </a:cxnLst>
              <a:rect l="0" t="0" r="r" b="b"/>
              <a:pathLst>
                <a:path w="60" h="60">
                  <a:moveTo>
                    <a:pt x="60" y="60"/>
                  </a:moveTo>
                  <a:lnTo>
                    <a:pt x="0" y="58"/>
                  </a:lnTo>
                  <a:lnTo>
                    <a:pt x="0" y="0"/>
                  </a:lnTo>
                  <a:lnTo>
                    <a:pt x="60" y="0"/>
                  </a:lnTo>
                  <a:lnTo>
                    <a:pt x="60" y="60"/>
                  </a:lnTo>
                  <a:close/>
                </a:path>
              </a:pathLst>
            </a:custGeom>
            <a:solidFill>
              <a:srgbClr val="FF8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70" name="Freeform 235">
              <a:extLst>
                <a:ext uri="{FF2B5EF4-FFF2-40B4-BE49-F238E27FC236}">
                  <a16:creationId xmlns:a16="http://schemas.microsoft.com/office/drawing/2014/main" id="{9D219A95-C7DC-4785-8F3B-EF61105F8072}"/>
                </a:ext>
              </a:extLst>
            </p:cNvPr>
            <p:cNvSpPr>
              <a:spLocks/>
            </p:cNvSpPr>
            <p:nvPr/>
          </p:nvSpPr>
          <p:spPr bwMode="auto">
            <a:xfrm>
              <a:off x="3314" y="3434"/>
              <a:ext cx="58" cy="60"/>
            </a:xfrm>
            <a:custGeom>
              <a:avLst/>
              <a:gdLst>
                <a:gd name="T0" fmla="*/ 58 w 58"/>
                <a:gd name="T1" fmla="*/ 60 h 60"/>
                <a:gd name="T2" fmla="*/ 0 w 58"/>
                <a:gd name="T3" fmla="*/ 59 h 60"/>
                <a:gd name="T4" fmla="*/ 0 w 58"/>
                <a:gd name="T5" fmla="*/ 0 h 60"/>
                <a:gd name="T6" fmla="*/ 58 w 58"/>
                <a:gd name="T7" fmla="*/ 0 h 60"/>
                <a:gd name="T8" fmla="*/ 58 w 58"/>
                <a:gd name="T9" fmla="*/ 60 h 60"/>
              </a:gdLst>
              <a:ahLst/>
              <a:cxnLst>
                <a:cxn ang="0">
                  <a:pos x="T0" y="T1"/>
                </a:cxn>
                <a:cxn ang="0">
                  <a:pos x="T2" y="T3"/>
                </a:cxn>
                <a:cxn ang="0">
                  <a:pos x="T4" y="T5"/>
                </a:cxn>
                <a:cxn ang="0">
                  <a:pos x="T6" y="T7"/>
                </a:cxn>
                <a:cxn ang="0">
                  <a:pos x="T8" y="T9"/>
                </a:cxn>
              </a:cxnLst>
              <a:rect l="0" t="0" r="r" b="b"/>
              <a:pathLst>
                <a:path w="58" h="60">
                  <a:moveTo>
                    <a:pt x="58" y="60"/>
                  </a:moveTo>
                  <a:lnTo>
                    <a:pt x="0" y="59"/>
                  </a:lnTo>
                  <a:lnTo>
                    <a:pt x="0" y="0"/>
                  </a:lnTo>
                  <a:lnTo>
                    <a:pt x="58" y="0"/>
                  </a:lnTo>
                  <a:lnTo>
                    <a:pt x="58" y="60"/>
                  </a:lnTo>
                  <a:close/>
                </a:path>
              </a:pathLst>
            </a:custGeom>
            <a:solidFill>
              <a:srgbClr val="FF8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71" name="Freeform 236">
              <a:extLst>
                <a:ext uri="{FF2B5EF4-FFF2-40B4-BE49-F238E27FC236}">
                  <a16:creationId xmlns:a16="http://schemas.microsoft.com/office/drawing/2014/main" id="{3C8215F5-A4A9-45A1-B317-D5A937CD22FC}"/>
                </a:ext>
              </a:extLst>
            </p:cNvPr>
            <p:cNvSpPr>
              <a:spLocks/>
            </p:cNvSpPr>
            <p:nvPr/>
          </p:nvSpPr>
          <p:spPr bwMode="auto">
            <a:xfrm>
              <a:off x="2761" y="3167"/>
              <a:ext cx="304" cy="246"/>
            </a:xfrm>
            <a:custGeom>
              <a:avLst/>
              <a:gdLst>
                <a:gd name="T0" fmla="*/ 302 w 304"/>
                <a:gd name="T1" fmla="*/ 246 h 246"/>
                <a:gd name="T2" fmla="*/ 0 w 304"/>
                <a:gd name="T3" fmla="*/ 244 h 246"/>
                <a:gd name="T4" fmla="*/ 2 w 304"/>
                <a:gd name="T5" fmla="*/ 0 h 246"/>
                <a:gd name="T6" fmla="*/ 304 w 304"/>
                <a:gd name="T7" fmla="*/ 2 h 246"/>
                <a:gd name="T8" fmla="*/ 302 w 304"/>
                <a:gd name="T9" fmla="*/ 246 h 246"/>
              </a:gdLst>
              <a:ahLst/>
              <a:cxnLst>
                <a:cxn ang="0">
                  <a:pos x="T0" y="T1"/>
                </a:cxn>
                <a:cxn ang="0">
                  <a:pos x="T2" y="T3"/>
                </a:cxn>
                <a:cxn ang="0">
                  <a:pos x="T4" y="T5"/>
                </a:cxn>
                <a:cxn ang="0">
                  <a:pos x="T6" y="T7"/>
                </a:cxn>
                <a:cxn ang="0">
                  <a:pos x="T8" y="T9"/>
                </a:cxn>
              </a:cxnLst>
              <a:rect l="0" t="0" r="r" b="b"/>
              <a:pathLst>
                <a:path w="304" h="246">
                  <a:moveTo>
                    <a:pt x="302" y="246"/>
                  </a:moveTo>
                  <a:lnTo>
                    <a:pt x="0" y="244"/>
                  </a:lnTo>
                  <a:lnTo>
                    <a:pt x="2" y="0"/>
                  </a:lnTo>
                  <a:lnTo>
                    <a:pt x="304" y="2"/>
                  </a:lnTo>
                  <a:lnTo>
                    <a:pt x="302" y="246"/>
                  </a:lnTo>
                  <a:close/>
                </a:path>
              </a:pathLst>
            </a:custGeom>
            <a:solidFill>
              <a:srgbClr val="00BCF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72" name="Freeform 237">
              <a:extLst>
                <a:ext uri="{FF2B5EF4-FFF2-40B4-BE49-F238E27FC236}">
                  <a16:creationId xmlns:a16="http://schemas.microsoft.com/office/drawing/2014/main" id="{D328112D-81CA-4113-8C06-5D54D58C75AB}"/>
                </a:ext>
              </a:extLst>
            </p:cNvPr>
            <p:cNvSpPr>
              <a:spLocks/>
            </p:cNvSpPr>
            <p:nvPr/>
          </p:nvSpPr>
          <p:spPr bwMode="auto">
            <a:xfrm>
              <a:off x="2748" y="3014"/>
              <a:ext cx="340" cy="145"/>
            </a:xfrm>
            <a:custGeom>
              <a:avLst/>
              <a:gdLst>
                <a:gd name="T0" fmla="*/ 339 w 340"/>
                <a:gd name="T1" fmla="*/ 145 h 145"/>
                <a:gd name="T2" fmla="*/ 0 w 340"/>
                <a:gd name="T3" fmla="*/ 143 h 145"/>
                <a:gd name="T4" fmla="*/ 1 w 340"/>
                <a:gd name="T5" fmla="*/ 0 h 145"/>
                <a:gd name="T6" fmla="*/ 340 w 340"/>
                <a:gd name="T7" fmla="*/ 1 h 145"/>
                <a:gd name="T8" fmla="*/ 339 w 340"/>
                <a:gd name="T9" fmla="*/ 145 h 145"/>
              </a:gdLst>
              <a:ahLst/>
              <a:cxnLst>
                <a:cxn ang="0">
                  <a:pos x="T0" y="T1"/>
                </a:cxn>
                <a:cxn ang="0">
                  <a:pos x="T2" y="T3"/>
                </a:cxn>
                <a:cxn ang="0">
                  <a:pos x="T4" y="T5"/>
                </a:cxn>
                <a:cxn ang="0">
                  <a:pos x="T6" y="T7"/>
                </a:cxn>
                <a:cxn ang="0">
                  <a:pos x="T8" y="T9"/>
                </a:cxn>
              </a:cxnLst>
              <a:rect l="0" t="0" r="r" b="b"/>
              <a:pathLst>
                <a:path w="340" h="145">
                  <a:moveTo>
                    <a:pt x="339" y="145"/>
                  </a:moveTo>
                  <a:lnTo>
                    <a:pt x="0" y="143"/>
                  </a:lnTo>
                  <a:lnTo>
                    <a:pt x="1" y="0"/>
                  </a:lnTo>
                  <a:lnTo>
                    <a:pt x="340" y="1"/>
                  </a:lnTo>
                  <a:lnTo>
                    <a:pt x="339" y="145"/>
                  </a:lnTo>
                  <a:close/>
                </a:path>
              </a:pathLst>
            </a:custGeom>
            <a:solidFill>
              <a:srgbClr val="00BCF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73" name="Freeform 238">
              <a:extLst>
                <a:ext uri="{FF2B5EF4-FFF2-40B4-BE49-F238E27FC236}">
                  <a16:creationId xmlns:a16="http://schemas.microsoft.com/office/drawing/2014/main" id="{42BA9FC4-B912-475D-94A5-17E33C6DE10B}"/>
                </a:ext>
              </a:extLst>
            </p:cNvPr>
            <p:cNvSpPr>
              <a:spLocks/>
            </p:cNvSpPr>
            <p:nvPr/>
          </p:nvSpPr>
          <p:spPr bwMode="auto">
            <a:xfrm>
              <a:off x="3097" y="3015"/>
              <a:ext cx="237" cy="399"/>
            </a:xfrm>
            <a:custGeom>
              <a:avLst/>
              <a:gdLst>
                <a:gd name="T0" fmla="*/ 235 w 237"/>
                <a:gd name="T1" fmla="*/ 399 h 399"/>
                <a:gd name="T2" fmla="*/ 0 w 237"/>
                <a:gd name="T3" fmla="*/ 398 h 399"/>
                <a:gd name="T4" fmla="*/ 1 w 237"/>
                <a:gd name="T5" fmla="*/ 0 h 399"/>
                <a:gd name="T6" fmla="*/ 237 w 237"/>
                <a:gd name="T7" fmla="*/ 2 h 399"/>
                <a:gd name="T8" fmla="*/ 235 w 237"/>
                <a:gd name="T9" fmla="*/ 399 h 399"/>
              </a:gdLst>
              <a:ahLst/>
              <a:cxnLst>
                <a:cxn ang="0">
                  <a:pos x="T0" y="T1"/>
                </a:cxn>
                <a:cxn ang="0">
                  <a:pos x="T2" y="T3"/>
                </a:cxn>
                <a:cxn ang="0">
                  <a:pos x="T4" y="T5"/>
                </a:cxn>
                <a:cxn ang="0">
                  <a:pos x="T6" y="T7"/>
                </a:cxn>
                <a:cxn ang="0">
                  <a:pos x="T8" y="T9"/>
                </a:cxn>
              </a:cxnLst>
              <a:rect l="0" t="0" r="r" b="b"/>
              <a:pathLst>
                <a:path w="237" h="399">
                  <a:moveTo>
                    <a:pt x="235" y="399"/>
                  </a:moveTo>
                  <a:lnTo>
                    <a:pt x="0" y="398"/>
                  </a:lnTo>
                  <a:lnTo>
                    <a:pt x="1" y="0"/>
                  </a:lnTo>
                  <a:lnTo>
                    <a:pt x="237" y="2"/>
                  </a:lnTo>
                  <a:lnTo>
                    <a:pt x="235" y="399"/>
                  </a:lnTo>
                  <a:close/>
                </a:path>
              </a:pathLst>
            </a:custGeom>
            <a:solidFill>
              <a:srgbClr val="00BCF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74" name="Freeform 239">
              <a:extLst>
                <a:ext uri="{FF2B5EF4-FFF2-40B4-BE49-F238E27FC236}">
                  <a16:creationId xmlns:a16="http://schemas.microsoft.com/office/drawing/2014/main" id="{A3FCE63D-9D37-4B20-99A1-A021C3FF0348}"/>
                </a:ext>
              </a:extLst>
            </p:cNvPr>
            <p:cNvSpPr>
              <a:spLocks/>
            </p:cNvSpPr>
            <p:nvPr/>
          </p:nvSpPr>
          <p:spPr bwMode="auto">
            <a:xfrm>
              <a:off x="2881" y="3167"/>
              <a:ext cx="65" cy="110"/>
            </a:xfrm>
            <a:custGeom>
              <a:avLst/>
              <a:gdLst>
                <a:gd name="T0" fmla="*/ 0 w 39"/>
                <a:gd name="T1" fmla="*/ 0 h 66"/>
                <a:gd name="T2" fmla="*/ 0 w 39"/>
                <a:gd name="T3" fmla="*/ 63 h 66"/>
                <a:gd name="T4" fmla="*/ 4 w 39"/>
                <a:gd name="T5" fmla="*/ 65 h 66"/>
                <a:gd name="T6" fmla="*/ 10 w 39"/>
                <a:gd name="T7" fmla="*/ 61 h 66"/>
                <a:gd name="T8" fmla="*/ 16 w 39"/>
                <a:gd name="T9" fmla="*/ 64 h 66"/>
                <a:gd name="T10" fmla="*/ 22 w 39"/>
                <a:gd name="T11" fmla="*/ 60 h 66"/>
                <a:gd name="T12" fmla="*/ 28 w 39"/>
                <a:gd name="T13" fmla="*/ 62 h 66"/>
                <a:gd name="T14" fmla="*/ 34 w 39"/>
                <a:gd name="T15" fmla="*/ 58 h 66"/>
                <a:gd name="T16" fmla="*/ 39 w 39"/>
                <a:gd name="T17" fmla="*/ 60 h 66"/>
                <a:gd name="T18" fmla="*/ 39 w 39"/>
                <a:gd name="T19" fmla="*/ 1 h 66"/>
                <a:gd name="T20" fmla="*/ 0 w 39"/>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66">
                  <a:moveTo>
                    <a:pt x="0" y="0"/>
                  </a:moveTo>
                  <a:cubicBezTo>
                    <a:pt x="0" y="63"/>
                    <a:pt x="0" y="63"/>
                    <a:pt x="0" y="63"/>
                  </a:cubicBezTo>
                  <a:cubicBezTo>
                    <a:pt x="1" y="64"/>
                    <a:pt x="2" y="66"/>
                    <a:pt x="4" y="65"/>
                  </a:cubicBezTo>
                  <a:cubicBezTo>
                    <a:pt x="7" y="65"/>
                    <a:pt x="7" y="62"/>
                    <a:pt x="10" y="61"/>
                  </a:cubicBezTo>
                  <a:cubicBezTo>
                    <a:pt x="13" y="61"/>
                    <a:pt x="13" y="64"/>
                    <a:pt x="16" y="64"/>
                  </a:cubicBezTo>
                  <a:cubicBezTo>
                    <a:pt x="19" y="63"/>
                    <a:pt x="19" y="60"/>
                    <a:pt x="22" y="60"/>
                  </a:cubicBezTo>
                  <a:cubicBezTo>
                    <a:pt x="25" y="59"/>
                    <a:pt x="25" y="62"/>
                    <a:pt x="28" y="62"/>
                  </a:cubicBezTo>
                  <a:cubicBezTo>
                    <a:pt x="31" y="61"/>
                    <a:pt x="31" y="58"/>
                    <a:pt x="34" y="58"/>
                  </a:cubicBezTo>
                  <a:cubicBezTo>
                    <a:pt x="36" y="58"/>
                    <a:pt x="37" y="59"/>
                    <a:pt x="39" y="60"/>
                  </a:cubicBezTo>
                  <a:cubicBezTo>
                    <a:pt x="39" y="1"/>
                    <a:pt x="39" y="1"/>
                    <a:pt x="39" y="1"/>
                  </a:cubicBezTo>
                  <a:lnTo>
                    <a:pt x="0" y="0"/>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75" name="Freeform 240">
              <a:extLst>
                <a:ext uri="{FF2B5EF4-FFF2-40B4-BE49-F238E27FC236}">
                  <a16:creationId xmlns:a16="http://schemas.microsoft.com/office/drawing/2014/main" id="{E426216C-08C9-4106-9CC9-FA3284B9114B}"/>
                </a:ext>
              </a:extLst>
            </p:cNvPr>
            <p:cNvSpPr>
              <a:spLocks/>
            </p:cNvSpPr>
            <p:nvPr/>
          </p:nvSpPr>
          <p:spPr bwMode="auto">
            <a:xfrm>
              <a:off x="3018" y="3359"/>
              <a:ext cx="35" cy="44"/>
            </a:xfrm>
            <a:custGeom>
              <a:avLst/>
              <a:gdLst>
                <a:gd name="T0" fmla="*/ 8 w 21"/>
                <a:gd name="T1" fmla="*/ 9 h 26"/>
                <a:gd name="T2" fmla="*/ 0 w 21"/>
                <a:gd name="T3" fmla="*/ 17 h 26"/>
                <a:gd name="T4" fmla="*/ 0 w 21"/>
                <a:gd name="T5" fmla="*/ 10 h 26"/>
                <a:gd name="T6" fmla="*/ 11 w 21"/>
                <a:gd name="T7" fmla="*/ 0 h 26"/>
                <a:gd name="T8" fmla="*/ 21 w 21"/>
                <a:gd name="T9" fmla="*/ 10 h 26"/>
                <a:gd name="T10" fmla="*/ 21 w 21"/>
                <a:gd name="T11" fmla="*/ 17 h 26"/>
                <a:gd name="T12" fmla="*/ 13 w 21"/>
                <a:gd name="T13" fmla="*/ 9 h 26"/>
                <a:gd name="T14" fmla="*/ 13 w 21"/>
                <a:gd name="T15" fmla="*/ 26 h 26"/>
                <a:gd name="T16" fmla="*/ 8 w 21"/>
                <a:gd name="T17" fmla="*/ 26 h 26"/>
                <a:gd name="T18" fmla="*/ 8 w 21"/>
                <a:gd name="T19" fmla="*/ 9 h 26"/>
                <a:gd name="T20" fmla="*/ 8 w 21"/>
                <a:gd name="T21" fmla="*/ 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6">
                  <a:moveTo>
                    <a:pt x="8" y="9"/>
                  </a:moveTo>
                  <a:cubicBezTo>
                    <a:pt x="0" y="17"/>
                    <a:pt x="0" y="17"/>
                    <a:pt x="0" y="17"/>
                  </a:cubicBezTo>
                  <a:cubicBezTo>
                    <a:pt x="0" y="10"/>
                    <a:pt x="0" y="10"/>
                    <a:pt x="0" y="10"/>
                  </a:cubicBezTo>
                  <a:cubicBezTo>
                    <a:pt x="11" y="0"/>
                    <a:pt x="11" y="0"/>
                    <a:pt x="11" y="0"/>
                  </a:cubicBezTo>
                  <a:cubicBezTo>
                    <a:pt x="21" y="10"/>
                    <a:pt x="21" y="10"/>
                    <a:pt x="21" y="10"/>
                  </a:cubicBezTo>
                  <a:cubicBezTo>
                    <a:pt x="21" y="17"/>
                    <a:pt x="21" y="17"/>
                    <a:pt x="21" y="17"/>
                  </a:cubicBezTo>
                  <a:cubicBezTo>
                    <a:pt x="13" y="9"/>
                    <a:pt x="13" y="9"/>
                    <a:pt x="13" y="9"/>
                  </a:cubicBezTo>
                  <a:cubicBezTo>
                    <a:pt x="13" y="26"/>
                    <a:pt x="13" y="26"/>
                    <a:pt x="13" y="26"/>
                  </a:cubicBezTo>
                  <a:cubicBezTo>
                    <a:pt x="8" y="26"/>
                    <a:pt x="8" y="26"/>
                    <a:pt x="8" y="26"/>
                  </a:cubicBezTo>
                  <a:cubicBezTo>
                    <a:pt x="8" y="9"/>
                    <a:pt x="8" y="9"/>
                    <a:pt x="8" y="9"/>
                  </a:cubicBezTo>
                  <a:cubicBezTo>
                    <a:pt x="8" y="9"/>
                    <a:pt x="8" y="9"/>
                    <a:pt x="8" y="9"/>
                  </a:cubicBez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76" name="Freeform 241">
              <a:extLst>
                <a:ext uri="{FF2B5EF4-FFF2-40B4-BE49-F238E27FC236}">
                  <a16:creationId xmlns:a16="http://schemas.microsoft.com/office/drawing/2014/main" id="{CE5482F8-5795-480A-AF1D-3DC665B6DCAC}"/>
                </a:ext>
              </a:extLst>
            </p:cNvPr>
            <p:cNvSpPr>
              <a:spLocks/>
            </p:cNvSpPr>
            <p:nvPr/>
          </p:nvSpPr>
          <p:spPr bwMode="auto">
            <a:xfrm>
              <a:off x="2940" y="3361"/>
              <a:ext cx="33" cy="42"/>
            </a:xfrm>
            <a:custGeom>
              <a:avLst/>
              <a:gdLst>
                <a:gd name="T0" fmla="*/ 20 w 20"/>
                <a:gd name="T1" fmla="*/ 14 h 25"/>
                <a:gd name="T2" fmla="*/ 10 w 20"/>
                <a:gd name="T3" fmla="*/ 25 h 25"/>
                <a:gd name="T4" fmla="*/ 0 w 20"/>
                <a:gd name="T5" fmla="*/ 14 h 25"/>
                <a:gd name="T6" fmla="*/ 0 w 20"/>
                <a:gd name="T7" fmla="*/ 0 h 25"/>
                <a:gd name="T8" fmla="*/ 6 w 20"/>
                <a:gd name="T9" fmla="*/ 0 h 25"/>
                <a:gd name="T10" fmla="*/ 6 w 20"/>
                <a:gd name="T11" fmla="*/ 14 h 25"/>
                <a:gd name="T12" fmla="*/ 10 w 20"/>
                <a:gd name="T13" fmla="*/ 20 h 25"/>
                <a:gd name="T14" fmla="*/ 15 w 20"/>
                <a:gd name="T15" fmla="*/ 15 h 25"/>
                <a:gd name="T16" fmla="*/ 15 w 20"/>
                <a:gd name="T17" fmla="*/ 0 h 25"/>
                <a:gd name="T18" fmla="*/ 20 w 20"/>
                <a:gd name="T19" fmla="*/ 0 h 25"/>
                <a:gd name="T20" fmla="*/ 20 w 20"/>
                <a:gd name="T2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5">
                  <a:moveTo>
                    <a:pt x="20" y="14"/>
                  </a:moveTo>
                  <a:cubicBezTo>
                    <a:pt x="20" y="21"/>
                    <a:pt x="17" y="25"/>
                    <a:pt x="10" y="25"/>
                  </a:cubicBezTo>
                  <a:cubicBezTo>
                    <a:pt x="3" y="25"/>
                    <a:pt x="0" y="21"/>
                    <a:pt x="0" y="14"/>
                  </a:cubicBezTo>
                  <a:cubicBezTo>
                    <a:pt x="0" y="0"/>
                    <a:pt x="0" y="0"/>
                    <a:pt x="0" y="0"/>
                  </a:cubicBezTo>
                  <a:cubicBezTo>
                    <a:pt x="6" y="0"/>
                    <a:pt x="6" y="0"/>
                    <a:pt x="6" y="0"/>
                  </a:cubicBezTo>
                  <a:cubicBezTo>
                    <a:pt x="6" y="14"/>
                    <a:pt x="6" y="14"/>
                    <a:pt x="6" y="14"/>
                  </a:cubicBezTo>
                  <a:cubicBezTo>
                    <a:pt x="5" y="18"/>
                    <a:pt x="7" y="20"/>
                    <a:pt x="10" y="20"/>
                  </a:cubicBezTo>
                  <a:cubicBezTo>
                    <a:pt x="13" y="20"/>
                    <a:pt x="15" y="18"/>
                    <a:pt x="15" y="15"/>
                  </a:cubicBezTo>
                  <a:cubicBezTo>
                    <a:pt x="15" y="0"/>
                    <a:pt x="15" y="0"/>
                    <a:pt x="15" y="0"/>
                  </a:cubicBezTo>
                  <a:cubicBezTo>
                    <a:pt x="20" y="0"/>
                    <a:pt x="20" y="0"/>
                    <a:pt x="20" y="0"/>
                  </a:cubicBezTo>
                  <a:lnTo>
                    <a:pt x="20" y="14"/>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77" name="Freeform 242">
              <a:extLst>
                <a:ext uri="{FF2B5EF4-FFF2-40B4-BE49-F238E27FC236}">
                  <a16:creationId xmlns:a16="http://schemas.microsoft.com/office/drawing/2014/main" id="{DF8DBAE8-5E3D-4F63-8A79-E760293C2532}"/>
                </a:ext>
              </a:extLst>
            </p:cNvPr>
            <p:cNvSpPr>
              <a:spLocks noEditPoints="1"/>
            </p:cNvSpPr>
            <p:nvPr/>
          </p:nvSpPr>
          <p:spPr bwMode="auto">
            <a:xfrm>
              <a:off x="2981" y="3361"/>
              <a:ext cx="30" cy="42"/>
            </a:xfrm>
            <a:custGeom>
              <a:avLst/>
              <a:gdLst>
                <a:gd name="T0" fmla="*/ 6 w 18"/>
                <a:gd name="T1" fmla="*/ 16 h 25"/>
                <a:gd name="T2" fmla="*/ 6 w 18"/>
                <a:gd name="T3" fmla="*/ 25 h 25"/>
                <a:gd name="T4" fmla="*/ 0 w 18"/>
                <a:gd name="T5" fmla="*/ 25 h 25"/>
                <a:gd name="T6" fmla="*/ 1 w 18"/>
                <a:gd name="T7" fmla="*/ 0 h 25"/>
                <a:gd name="T8" fmla="*/ 9 w 18"/>
                <a:gd name="T9" fmla="*/ 0 h 25"/>
                <a:gd name="T10" fmla="*/ 18 w 18"/>
                <a:gd name="T11" fmla="*/ 8 h 25"/>
                <a:gd name="T12" fmla="*/ 16 w 18"/>
                <a:gd name="T13" fmla="*/ 14 h 25"/>
                <a:gd name="T14" fmla="*/ 9 w 18"/>
                <a:gd name="T15" fmla="*/ 16 h 25"/>
                <a:gd name="T16" fmla="*/ 6 w 18"/>
                <a:gd name="T17" fmla="*/ 16 h 25"/>
                <a:gd name="T18" fmla="*/ 6 w 18"/>
                <a:gd name="T19" fmla="*/ 5 h 25"/>
                <a:gd name="T20" fmla="*/ 6 w 18"/>
                <a:gd name="T21" fmla="*/ 12 h 25"/>
                <a:gd name="T22" fmla="*/ 8 w 18"/>
                <a:gd name="T23" fmla="*/ 12 h 25"/>
                <a:gd name="T24" fmla="*/ 12 w 18"/>
                <a:gd name="T25" fmla="*/ 8 h 25"/>
                <a:gd name="T26" fmla="*/ 8 w 18"/>
                <a:gd name="T27" fmla="*/ 5 h 25"/>
                <a:gd name="T28" fmla="*/ 6 w 18"/>
                <a:gd name="T29"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5">
                  <a:moveTo>
                    <a:pt x="6" y="16"/>
                  </a:moveTo>
                  <a:cubicBezTo>
                    <a:pt x="6" y="25"/>
                    <a:pt x="6" y="25"/>
                    <a:pt x="6" y="25"/>
                  </a:cubicBezTo>
                  <a:cubicBezTo>
                    <a:pt x="0" y="25"/>
                    <a:pt x="0" y="25"/>
                    <a:pt x="0" y="25"/>
                  </a:cubicBezTo>
                  <a:cubicBezTo>
                    <a:pt x="1" y="0"/>
                    <a:pt x="1" y="0"/>
                    <a:pt x="1" y="0"/>
                  </a:cubicBezTo>
                  <a:cubicBezTo>
                    <a:pt x="9" y="0"/>
                    <a:pt x="9" y="0"/>
                    <a:pt x="9" y="0"/>
                  </a:cubicBezTo>
                  <a:cubicBezTo>
                    <a:pt x="15" y="0"/>
                    <a:pt x="18" y="3"/>
                    <a:pt x="18" y="8"/>
                  </a:cubicBezTo>
                  <a:cubicBezTo>
                    <a:pt x="18" y="11"/>
                    <a:pt x="17" y="13"/>
                    <a:pt x="16" y="14"/>
                  </a:cubicBezTo>
                  <a:cubicBezTo>
                    <a:pt x="14" y="16"/>
                    <a:pt x="11" y="16"/>
                    <a:pt x="9" y="16"/>
                  </a:cubicBezTo>
                  <a:lnTo>
                    <a:pt x="6" y="16"/>
                  </a:lnTo>
                  <a:close/>
                  <a:moveTo>
                    <a:pt x="6" y="5"/>
                  </a:moveTo>
                  <a:cubicBezTo>
                    <a:pt x="6" y="12"/>
                    <a:pt x="6" y="12"/>
                    <a:pt x="6" y="12"/>
                  </a:cubicBezTo>
                  <a:cubicBezTo>
                    <a:pt x="8" y="12"/>
                    <a:pt x="8" y="12"/>
                    <a:pt x="8" y="12"/>
                  </a:cubicBezTo>
                  <a:cubicBezTo>
                    <a:pt x="11" y="12"/>
                    <a:pt x="12" y="11"/>
                    <a:pt x="12" y="8"/>
                  </a:cubicBezTo>
                  <a:cubicBezTo>
                    <a:pt x="12" y="6"/>
                    <a:pt x="11" y="5"/>
                    <a:pt x="8" y="5"/>
                  </a:cubicBezTo>
                  <a:lnTo>
                    <a:pt x="6" y="5"/>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78" name="Freeform 243">
              <a:extLst>
                <a:ext uri="{FF2B5EF4-FFF2-40B4-BE49-F238E27FC236}">
                  <a16:creationId xmlns:a16="http://schemas.microsoft.com/office/drawing/2014/main" id="{D04FBDD9-B698-456C-AD1D-91DCB642B5EF}"/>
                </a:ext>
              </a:extLst>
            </p:cNvPr>
            <p:cNvSpPr>
              <a:spLocks/>
            </p:cNvSpPr>
            <p:nvPr/>
          </p:nvSpPr>
          <p:spPr bwMode="auto">
            <a:xfrm>
              <a:off x="2900" y="3015"/>
              <a:ext cx="38" cy="64"/>
            </a:xfrm>
            <a:custGeom>
              <a:avLst/>
              <a:gdLst>
                <a:gd name="T0" fmla="*/ 0 w 23"/>
                <a:gd name="T1" fmla="*/ 0 h 38"/>
                <a:gd name="T2" fmla="*/ 0 w 23"/>
                <a:gd name="T3" fmla="*/ 36 h 38"/>
                <a:gd name="T4" fmla="*/ 2 w 23"/>
                <a:gd name="T5" fmla="*/ 38 h 38"/>
                <a:gd name="T6" fmla="*/ 6 w 23"/>
                <a:gd name="T7" fmla="*/ 35 h 38"/>
                <a:gd name="T8" fmla="*/ 9 w 23"/>
                <a:gd name="T9" fmla="*/ 37 h 38"/>
                <a:gd name="T10" fmla="*/ 13 w 23"/>
                <a:gd name="T11" fmla="*/ 34 h 38"/>
                <a:gd name="T12" fmla="*/ 16 w 23"/>
                <a:gd name="T13" fmla="*/ 36 h 38"/>
                <a:gd name="T14" fmla="*/ 20 w 23"/>
                <a:gd name="T15" fmla="*/ 33 h 38"/>
                <a:gd name="T16" fmla="*/ 22 w 23"/>
                <a:gd name="T17" fmla="*/ 34 h 38"/>
                <a:gd name="T18" fmla="*/ 23 w 23"/>
                <a:gd name="T19" fmla="*/ 0 h 38"/>
                <a:gd name="T20" fmla="*/ 0 w 23"/>
                <a:gd name="T2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38">
                  <a:moveTo>
                    <a:pt x="0" y="0"/>
                  </a:moveTo>
                  <a:cubicBezTo>
                    <a:pt x="0" y="36"/>
                    <a:pt x="0" y="36"/>
                    <a:pt x="0" y="36"/>
                  </a:cubicBezTo>
                  <a:cubicBezTo>
                    <a:pt x="1" y="37"/>
                    <a:pt x="1" y="38"/>
                    <a:pt x="2" y="38"/>
                  </a:cubicBezTo>
                  <a:cubicBezTo>
                    <a:pt x="4" y="37"/>
                    <a:pt x="4" y="36"/>
                    <a:pt x="6" y="35"/>
                  </a:cubicBezTo>
                  <a:cubicBezTo>
                    <a:pt x="7" y="35"/>
                    <a:pt x="8" y="37"/>
                    <a:pt x="9" y="37"/>
                  </a:cubicBezTo>
                  <a:cubicBezTo>
                    <a:pt x="11" y="36"/>
                    <a:pt x="11" y="35"/>
                    <a:pt x="13" y="34"/>
                  </a:cubicBezTo>
                  <a:cubicBezTo>
                    <a:pt x="14" y="34"/>
                    <a:pt x="15" y="36"/>
                    <a:pt x="16" y="36"/>
                  </a:cubicBezTo>
                  <a:cubicBezTo>
                    <a:pt x="18" y="35"/>
                    <a:pt x="18" y="34"/>
                    <a:pt x="20" y="33"/>
                  </a:cubicBezTo>
                  <a:cubicBezTo>
                    <a:pt x="21" y="33"/>
                    <a:pt x="22" y="34"/>
                    <a:pt x="22" y="34"/>
                  </a:cubicBezTo>
                  <a:cubicBezTo>
                    <a:pt x="23" y="0"/>
                    <a:pt x="23" y="0"/>
                    <a:pt x="23" y="0"/>
                  </a:cubicBezTo>
                  <a:lnTo>
                    <a:pt x="0" y="0"/>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79" name="Freeform 244">
              <a:extLst>
                <a:ext uri="{FF2B5EF4-FFF2-40B4-BE49-F238E27FC236}">
                  <a16:creationId xmlns:a16="http://schemas.microsoft.com/office/drawing/2014/main" id="{14620BAF-21C4-49CE-8912-1FD837881628}"/>
                </a:ext>
              </a:extLst>
            </p:cNvPr>
            <p:cNvSpPr>
              <a:spLocks/>
            </p:cNvSpPr>
            <p:nvPr/>
          </p:nvSpPr>
          <p:spPr bwMode="auto">
            <a:xfrm>
              <a:off x="3062" y="3127"/>
              <a:ext cx="20" cy="25"/>
            </a:xfrm>
            <a:custGeom>
              <a:avLst/>
              <a:gdLst>
                <a:gd name="T0" fmla="*/ 4 w 12"/>
                <a:gd name="T1" fmla="*/ 5 h 15"/>
                <a:gd name="T2" fmla="*/ 0 w 12"/>
                <a:gd name="T3" fmla="*/ 10 h 15"/>
                <a:gd name="T4" fmla="*/ 0 w 12"/>
                <a:gd name="T5" fmla="*/ 6 h 15"/>
                <a:gd name="T6" fmla="*/ 6 w 12"/>
                <a:gd name="T7" fmla="*/ 0 h 15"/>
                <a:gd name="T8" fmla="*/ 12 w 12"/>
                <a:gd name="T9" fmla="*/ 6 h 15"/>
                <a:gd name="T10" fmla="*/ 12 w 12"/>
                <a:gd name="T11" fmla="*/ 10 h 15"/>
                <a:gd name="T12" fmla="*/ 7 w 12"/>
                <a:gd name="T13" fmla="*/ 5 h 15"/>
                <a:gd name="T14" fmla="*/ 7 w 12"/>
                <a:gd name="T15" fmla="*/ 15 h 15"/>
                <a:gd name="T16" fmla="*/ 4 w 12"/>
                <a:gd name="T17" fmla="*/ 15 h 15"/>
                <a:gd name="T18" fmla="*/ 4 w 12"/>
                <a:gd name="T19" fmla="*/ 5 h 15"/>
                <a:gd name="T20" fmla="*/ 4 w 12"/>
                <a:gd name="T21"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5">
                  <a:moveTo>
                    <a:pt x="4" y="5"/>
                  </a:moveTo>
                  <a:cubicBezTo>
                    <a:pt x="0" y="10"/>
                    <a:pt x="0" y="10"/>
                    <a:pt x="0" y="10"/>
                  </a:cubicBezTo>
                  <a:cubicBezTo>
                    <a:pt x="0" y="6"/>
                    <a:pt x="0" y="6"/>
                    <a:pt x="0" y="6"/>
                  </a:cubicBezTo>
                  <a:cubicBezTo>
                    <a:pt x="6" y="0"/>
                    <a:pt x="6" y="0"/>
                    <a:pt x="6" y="0"/>
                  </a:cubicBezTo>
                  <a:cubicBezTo>
                    <a:pt x="12" y="6"/>
                    <a:pt x="12" y="6"/>
                    <a:pt x="12" y="6"/>
                  </a:cubicBezTo>
                  <a:cubicBezTo>
                    <a:pt x="12" y="10"/>
                    <a:pt x="12" y="10"/>
                    <a:pt x="12" y="10"/>
                  </a:cubicBezTo>
                  <a:cubicBezTo>
                    <a:pt x="7" y="5"/>
                    <a:pt x="7" y="5"/>
                    <a:pt x="7" y="5"/>
                  </a:cubicBezTo>
                  <a:cubicBezTo>
                    <a:pt x="7" y="15"/>
                    <a:pt x="7" y="15"/>
                    <a:pt x="7" y="15"/>
                  </a:cubicBezTo>
                  <a:cubicBezTo>
                    <a:pt x="4" y="15"/>
                    <a:pt x="4" y="15"/>
                    <a:pt x="4" y="15"/>
                  </a:cubicBezTo>
                  <a:cubicBezTo>
                    <a:pt x="4" y="5"/>
                    <a:pt x="4" y="5"/>
                    <a:pt x="4" y="5"/>
                  </a:cubicBezTo>
                  <a:cubicBezTo>
                    <a:pt x="4" y="5"/>
                    <a:pt x="4" y="5"/>
                    <a:pt x="4" y="5"/>
                  </a:cubicBez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80" name="Freeform 245">
              <a:extLst>
                <a:ext uri="{FF2B5EF4-FFF2-40B4-BE49-F238E27FC236}">
                  <a16:creationId xmlns:a16="http://schemas.microsoft.com/office/drawing/2014/main" id="{79DC0AC1-7340-443D-AA50-A0AC7183E2CD}"/>
                </a:ext>
              </a:extLst>
            </p:cNvPr>
            <p:cNvSpPr>
              <a:spLocks/>
            </p:cNvSpPr>
            <p:nvPr/>
          </p:nvSpPr>
          <p:spPr bwMode="auto">
            <a:xfrm>
              <a:off x="3015" y="3129"/>
              <a:ext cx="20" cy="23"/>
            </a:xfrm>
            <a:custGeom>
              <a:avLst/>
              <a:gdLst>
                <a:gd name="T0" fmla="*/ 12 w 12"/>
                <a:gd name="T1" fmla="*/ 8 h 14"/>
                <a:gd name="T2" fmla="*/ 6 w 12"/>
                <a:gd name="T3" fmla="*/ 14 h 14"/>
                <a:gd name="T4" fmla="*/ 0 w 12"/>
                <a:gd name="T5" fmla="*/ 8 h 14"/>
                <a:gd name="T6" fmla="*/ 0 w 12"/>
                <a:gd name="T7" fmla="*/ 0 h 14"/>
                <a:gd name="T8" fmla="*/ 3 w 12"/>
                <a:gd name="T9" fmla="*/ 0 h 14"/>
                <a:gd name="T10" fmla="*/ 3 w 12"/>
                <a:gd name="T11" fmla="*/ 8 h 14"/>
                <a:gd name="T12" fmla="*/ 6 w 12"/>
                <a:gd name="T13" fmla="*/ 11 h 14"/>
                <a:gd name="T14" fmla="*/ 8 w 12"/>
                <a:gd name="T15" fmla="*/ 8 h 14"/>
                <a:gd name="T16" fmla="*/ 9 w 12"/>
                <a:gd name="T17" fmla="*/ 0 h 14"/>
                <a:gd name="T18" fmla="*/ 12 w 12"/>
                <a:gd name="T19" fmla="*/ 0 h 14"/>
                <a:gd name="T20" fmla="*/ 12 w 12"/>
                <a:gd name="T21"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4">
                  <a:moveTo>
                    <a:pt x="12" y="8"/>
                  </a:moveTo>
                  <a:cubicBezTo>
                    <a:pt x="12" y="12"/>
                    <a:pt x="10" y="14"/>
                    <a:pt x="6" y="14"/>
                  </a:cubicBezTo>
                  <a:cubicBezTo>
                    <a:pt x="2" y="14"/>
                    <a:pt x="0" y="12"/>
                    <a:pt x="0" y="8"/>
                  </a:cubicBezTo>
                  <a:cubicBezTo>
                    <a:pt x="0" y="0"/>
                    <a:pt x="0" y="0"/>
                    <a:pt x="0" y="0"/>
                  </a:cubicBezTo>
                  <a:cubicBezTo>
                    <a:pt x="3" y="0"/>
                    <a:pt x="3" y="0"/>
                    <a:pt x="3" y="0"/>
                  </a:cubicBezTo>
                  <a:cubicBezTo>
                    <a:pt x="3" y="8"/>
                    <a:pt x="3" y="8"/>
                    <a:pt x="3" y="8"/>
                  </a:cubicBezTo>
                  <a:cubicBezTo>
                    <a:pt x="3" y="10"/>
                    <a:pt x="4" y="11"/>
                    <a:pt x="6" y="11"/>
                  </a:cubicBezTo>
                  <a:cubicBezTo>
                    <a:pt x="8" y="11"/>
                    <a:pt x="8" y="10"/>
                    <a:pt x="8" y="8"/>
                  </a:cubicBezTo>
                  <a:cubicBezTo>
                    <a:pt x="9" y="0"/>
                    <a:pt x="9" y="0"/>
                    <a:pt x="9" y="0"/>
                  </a:cubicBezTo>
                  <a:cubicBezTo>
                    <a:pt x="12" y="0"/>
                    <a:pt x="12" y="0"/>
                    <a:pt x="12" y="0"/>
                  </a:cubicBezTo>
                  <a:lnTo>
                    <a:pt x="12" y="8"/>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81" name="Freeform 246">
              <a:extLst>
                <a:ext uri="{FF2B5EF4-FFF2-40B4-BE49-F238E27FC236}">
                  <a16:creationId xmlns:a16="http://schemas.microsoft.com/office/drawing/2014/main" id="{8E380E29-A0EE-41B4-9CBF-AB9FEF493E85}"/>
                </a:ext>
              </a:extLst>
            </p:cNvPr>
            <p:cNvSpPr>
              <a:spLocks noEditPoints="1"/>
            </p:cNvSpPr>
            <p:nvPr/>
          </p:nvSpPr>
          <p:spPr bwMode="auto">
            <a:xfrm>
              <a:off x="3040" y="3129"/>
              <a:ext cx="17" cy="23"/>
            </a:xfrm>
            <a:custGeom>
              <a:avLst/>
              <a:gdLst>
                <a:gd name="T0" fmla="*/ 3 w 10"/>
                <a:gd name="T1" fmla="*/ 9 h 14"/>
                <a:gd name="T2" fmla="*/ 3 w 10"/>
                <a:gd name="T3" fmla="*/ 14 h 14"/>
                <a:gd name="T4" fmla="*/ 0 w 10"/>
                <a:gd name="T5" fmla="*/ 14 h 14"/>
                <a:gd name="T6" fmla="*/ 0 w 10"/>
                <a:gd name="T7" fmla="*/ 0 h 14"/>
                <a:gd name="T8" fmla="*/ 5 w 10"/>
                <a:gd name="T9" fmla="*/ 0 h 14"/>
                <a:gd name="T10" fmla="*/ 10 w 10"/>
                <a:gd name="T11" fmla="*/ 4 h 14"/>
                <a:gd name="T12" fmla="*/ 9 w 10"/>
                <a:gd name="T13" fmla="*/ 8 h 14"/>
                <a:gd name="T14" fmla="*/ 5 w 10"/>
                <a:gd name="T15" fmla="*/ 9 h 14"/>
                <a:gd name="T16" fmla="*/ 3 w 10"/>
                <a:gd name="T17" fmla="*/ 9 h 14"/>
                <a:gd name="T18" fmla="*/ 3 w 10"/>
                <a:gd name="T19" fmla="*/ 2 h 14"/>
                <a:gd name="T20" fmla="*/ 3 w 10"/>
                <a:gd name="T21" fmla="*/ 7 h 14"/>
                <a:gd name="T22" fmla="*/ 4 w 10"/>
                <a:gd name="T23" fmla="*/ 7 h 14"/>
                <a:gd name="T24" fmla="*/ 7 w 10"/>
                <a:gd name="T25" fmla="*/ 4 h 14"/>
                <a:gd name="T26" fmla="*/ 4 w 10"/>
                <a:gd name="T27" fmla="*/ 2 h 14"/>
                <a:gd name="T28" fmla="*/ 3 w 10"/>
                <a:gd name="T29"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14">
                  <a:moveTo>
                    <a:pt x="3" y="9"/>
                  </a:moveTo>
                  <a:cubicBezTo>
                    <a:pt x="3" y="14"/>
                    <a:pt x="3" y="14"/>
                    <a:pt x="3" y="14"/>
                  </a:cubicBezTo>
                  <a:cubicBezTo>
                    <a:pt x="0" y="14"/>
                    <a:pt x="0" y="14"/>
                    <a:pt x="0" y="14"/>
                  </a:cubicBezTo>
                  <a:cubicBezTo>
                    <a:pt x="0" y="0"/>
                    <a:pt x="0" y="0"/>
                    <a:pt x="0" y="0"/>
                  </a:cubicBezTo>
                  <a:cubicBezTo>
                    <a:pt x="5" y="0"/>
                    <a:pt x="5" y="0"/>
                    <a:pt x="5" y="0"/>
                  </a:cubicBezTo>
                  <a:cubicBezTo>
                    <a:pt x="8" y="0"/>
                    <a:pt x="10" y="1"/>
                    <a:pt x="10" y="4"/>
                  </a:cubicBezTo>
                  <a:cubicBezTo>
                    <a:pt x="10" y="6"/>
                    <a:pt x="10" y="7"/>
                    <a:pt x="9" y="8"/>
                  </a:cubicBezTo>
                  <a:cubicBezTo>
                    <a:pt x="8" y="9"/>
                    <a:pt x="6" y="9"/>
                    <a:pt x="5" y="9"/>
                  </a:cubicBezTo>
                  <a:lnTo>
                    <a:pt x="3" y="9"/>
                  </a:lnTo>
                  <a:close/>
                  <a:moveTo>
                    <a:pt x="3" y="2"/>
                  </a:moveTo>
                  <a:cubicBezTo>
                    <a:pt x="3" y="7"/>
                    <a:pt x="3" y="7"/>
                    <a:pt x="3" y="7"/>
                  </a:cubicBezTo>
                  <a:cubicBezTo>
                    <a:pt x="4" y="7"/>
                    <a:pt x="4" y="7"/>
                    <a:pt x="4" y="7"/>
                  </a:cubicBezTo>
                  <a:cubicBezTo>
                    <a:pt x="6" y="7"/>
                    <a:pt x="7" y="6"/>
                    <a:pt x="7" y="4"/>
                  </a:cubicBezTo>
                  <a:cubicBezTo>
                    <a:pt x="7" y="3"/>
                    <a:pt x="6" y="2"/>
                    <a:pt x="4" y="2"/>
                  </a:cubicBezTo>
                  <a:lnTo>
                    <a:pt x="3" y="2"/>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82" name="Freeform 247">
              <a:extLst>
                <a:ext uri="{FF2B5EF4-FFF2-40B4-BE49-F238E27FC236}">
                  <a16:creationId xmlns:a16="http://schemas.microsoft.com/office/drawing/2014/main" id="{55D81341-5FC0-42D8-95D3-9C6494F9E523}"/>
                </a:ext>
              </a:extLst>
            </p:cNvPr>
            <p:cNvSpPr>
              <a:spLocks/>
            </p:cNvSpPr>
            <p:nvPr/>
          </p:nvSpPr>
          <p:spPr bwMode="auto">
            <a:xfrm>
              <a:off x="3190" y="3017"/>
              <a:ext cx="52" cy="85"/>
            </a:xfrm>
            <a:custGeom>
              <a:avLst/>
              <a:gdLst>
                <a:gd name="T0" fmla="*/ 0 w 31"/>
                <a:gd name="T1" fmla="*/ 0 h 51"/>
                <a:gd name="T2" fmla="*/ 0 w 31"/>
                <a:gd name="T3" fmla="*/ 49 h 51"/>
                <a:gd name="T4" fmla="*/ 4 w 31"/>
                <a:gd name="T5" fmla="*/ 50 h 51"/>
                <a:gd name="T6" fmla="*/ 8 w 31"/>
                <a:gd name="T7" fmla="*/ 47 h 51"/>
                <a:gd name="T8" fmla="*/ 13 w 31"/>
                <a:gd name="T9" fmla="*/ 49 h 51"/>
                <a:gd name="T10" fmla="*/ 17 w 31"/>
                <a:gd name="T11" fmla="*/ 46 h 51"/>
                <a:gd name="T12" fmla="*/ 22 w 31"/>
                <a:gd name="T13" fmla="*/ 48 h 51"/>
                <a:gd name="T14" fmla="*/ 27 w 31"/>
                <a:gd name="T15" fmla="*/ 44 h 51"/>
                <a:gd name="T16" fmla="*/ 30 w 31"/>
                <a:gd name="T17" fmla="*/ 46 h 51"/>
                <a:gd name="T18" fmla="*/ 31 w 31"/>
                <a:gd name="T19" fmla="*/ 0 h 51"/>
                <a:gd name="T20" fmla="*/ 0 w 31"/>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51">
                  <a:moveTo>
                    <a:pt x="0" y="0"/>
                  </a:moveTo>
                  <a:cubicBezTo>
                    <a:pt x="0" y="49"/>
                    <a:pt x="0" y="49"/>
                    <a:pt x="0" y="49"/>
                  </a:cubicBezTo>
                  <a:cubicBezTo>
                    <a:pt x="1" y="49"/>
                    <a:pt x="2" y="51"/>
                    <a:pt x="4" y="50"/>
                  </a:cubicBezTo>
                  <a:cubicBezTo>
                    <a:pt x="6" y="50"/>
                    <a:pt x="6" y="48"/>
                    <a:pt x="8" y="47"/>
                  </a:cubicBezTo>
                  <a:cubicBezTo>
                    <a:pt x="10" y="47"/>
                    <a:pt x="11" y="49"/>
                    <a:pt x="13" y="49"/>
                  </a:cubicBezTo>
                  <a:cubicBezTo>
                    <a:pt x="15" y="49"/>
                    <a:pt x="15" y="46"/>
                    <a:pt x="17" y="46"/>
                  </a:cubicBezTo>
                  <a:cubicBezTo>
                    <a:pt x="20" y="45"/>
                    <a:pt x="20" y="48"/>
                    <a:pt x="22" y="48"/>
                  </a:cubicBezTo>
                  <a:cubicBezTo>
                    <a:pt x="25" y="47"/>
                    <a:pt x="24" y="45"/>
                    <a:pt x="27" y="44"/>
                  </a:cubicBezTo>
                  <a:cubicBezTo>
                    <a:pt x="29" y="44"/>
                    <a:pt x="29" y="46"/>
                    <a:pt x="30" y="46"/>
                  </a:cubicBezTo>
                  <a:cubicBezTo>
                    <a:pt x="31" y="0"/>
                    <a:pt x="31" y="0"/>
                    <a:pt x="31" y="0"/>
                  </a:cubicBezTo>
                  <a:lnTo>
                    <a:pt x="0" y="0"/>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83" name="Freeform 248">
              <a:extLst>
                <a:ext uri="{FF2B5EF4-FFF2-40B4-BE49-F238E27FC236}">
                  <a16:creationId xmlns:a16="http://schemas.microsoft.com/office/drawing/2014/main" id="{D185D514-2020-44A7-92E4-FF68D4A2E3BB}"/>
                </a:ext>
              </a:extLst>
            </p:cNvPr>
            <p:cNvSpPr>
              <a:spLocks/>
            </p:cNvSpPr>
            <p:nvPr/>
          </p:nvSpPr>
          <p:spPr bwMode="auto">
            <a:xfrm>
              <a:off x="3297" y="3373"/>
              <a:ext cx="27" cy="33"/>
            </a:xfrm>
            <a:custGeom>
              <a:avLst/>
              <a:gdLst>
                <a:gd name="T0" fmla="*/ 6 w 16"/>
                <a:gd name="T1" fmla="*/ 7 h 20"/>
                <a:gd name="T2" fmla="*/ 0 w 16"/>
                <a:gd name="T3" fmla="*/ 13 h 20"/>
                <a:gd name="T4" fmla="*/ 0 w 16"/>
                <a:gd name="T5" fmla="*/ 8 h 20"/>
                <a:gd name="T6" fmla="*/ 8 w 16"/>
                <a:gd name="T7" fmla="*/ 0 h 20"/>
                <a:gd name="T8" fmla="*/ 16 w 16"/>
                <a:gd name="T9" fmla="*/ 8 h 20"/>
                <a:gd name="T10" fmla="*/ 16 w 16"/>
                <a:gd name="T11" fmla="*/ 13 h 20"/>
                <a:gd name="T12" fmla="*/ 10 w 16"/>
                <a:gd name="T13" fmla="*/ 7 h 20"/>
                <a:gd name="T14" fmla="*/ 10 w 16"/>
                <a:gd name="T15" fmla="*/ 20 h 20"/>
                <a:gd name="T16" fmla="*/ 6 w 16"/>
                <a:gd name="T17" fmla="*/ 20 h 20"/>
                <a:gd name="T18" fmla="*/ 6 w 16"/>
                <a:gd name="T19" fmla="*/ 7 h 20"/>
                <a:gd name="T20" fmla="*/ 6 w 16"/>
                <a:gd name="T21"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0">
                  <a:moveTo>
                    <a:pt x="6" y="7"/>
                  </a:moveTo>
                  <a:cubicBezTo>
                    <a:pt x="0" y="13"/>
                    <a:pt x="0" y="13"/>
                    <a:pt x="0" y="13"/>
                  </a:cubicBezTo>
                  <a:cubicBezTo>
                    <a:pt x="0" y="8"/>
                    <a:pt x="0" y="8"/>
                    <a:pt x="0" y="8"/>
                  </a:cubicBezTo>
                  <a:cubicBezTo>
                    <a:pt x="8" y="0"/>
                    <a:pt x="8" y="0"/>
                    <a:pt x="8" y="0"/>
                  </a:cubicBezTo>
                  <a:cubicBezTo>
                    <a:pt x="16" y="8"/>
                    <a:pt x="16" y="8"/>
                    <a:pt x="16" y="8"/>
                  </a:cubicBezTo>
                  <a:cubicBezTo>
                    <a:pt x="16" y="13"/>
                    <a:pt x="16" y="13"/>
                    <a:pt x="16" y="13"/>
                  </a:cubicBezTo>
                  <a:cubicBezTo>
                    <a:pt x="10" y="7"/>
                    <a:pt x="10" y="7"/>
                    <a:pt x="10" y="7"/>
                  </a:cubicBezTo>
                  <a:cubicBezTo>
                    <a:pt x="10" y="20"/>
                    <a:pt x="10" y="20"/>
                    <a:pt x="10" y="20"/>
                  </a:cubicBezTo>
                  <a:cubicBezTo>
                    <a:pt x="6" y="20"/>
                    <a:pt x="6" y="20"/>
                    <a:pt x="6" y="20"/>
                  </a:cubicBezTo>
                  <a:cubicBezTo>
                    <a:pt x="6" y="7"/>
                    <a:pt x="6" y="7"/>
                    <a:pt x="6" y="7"/>
                  </a:cubicBezTo>
                  <a:cubicBezTo>
                    <a:pt x="6" y="7"/>
                    <a:pt x="6" y="7"/>
                    <a:pt x="6" y="7"/>
                  </a:cubicBez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84" name="Freeform 249">
              <a:extLst>
                <a:ext uri="{FF2B5EF4-FFF2-40B4-BE49-F238E27FC236}">
                  <a16:creationId xmlns:a16="http://schemas.microsoft.com/office/drawing/2014/main" id="{D8ACA2E2-2CDE-4903-A9C1-CE5C9928182C}"/>
                </a:ext>
              </a:extLst>
            </p:cNvPr>
            <p:cNvSpPr>
              <a:spLocks/>
            </p:cNvSpPr>
            <p:nvPr/>
          </p:nvSpPr>
          <p:spPr bwMode="auto">
            <a:xfrm>
              <a:off x="3235" y="3374"/>
              <a:ext cx="27" cy="32"/>
            </a:xfrm>
            <a:custGeom>
              <a:avLst/>
              <a:gdLst>
                <a:gd name="T0" fmla="*/ 16 w 16"/>
                <a:gd name="T1" fmla="*/ 11 h 19"/>
                <a:gd name="T2" fmla="*/ 8 w 16"/>
                <a:gd name="T3" fmla="*/ 19 h 19"/>
                <a:gd name="T4" fmla="*/ 0 w 16"/>
                <a:gd name="T5" fmla="*/ 11 h 19"/>
                <a:gd name="T6" fmla="*/ 0 w 16"/>
                <a:gd name="T7" fmla="*/ 0 h 19"/>
                <a:gd name="T8" fmla="*/ 4 w 16"/>
                <a:gd name="T9" fmla="*/ 0 h 19"/>
                <a:gd name="T10" fmla="*/ 4 w 16"/>
                <a:gd name="T11" fmla="*/ 11 h 19"/>
                <a:gd name="T12" fmla="*/ 8 w 16"/>
                <a:gd name="T13" fmla="*/ 16 h 19"/>
                <a:gd name="T14" fmla="*/ 11 w 16"/>
                <a:gd name="T15" fmla="*/ 11 h 19"/>
                <a:gd name="T16" fmla="*/ 11 w 16"/>
                <a:gd name="T17" fmla="*/ 0 h 19"/>
                <a:gd name="T18" fmla="*/ 16 w 16"/>
                <a:gd name="T19" fmla="*/ 0 h 19"/>
                <a:gd name="T20" fmla="*/ 16 w 16"/>
                <a:gd name="T21"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9">
                  <a:moveTo>
                    <a:pt x="16" y="11"/>
                  </a:moveTo>
                  <a:cubicBezTo>
                    <a:pt x="15" y="16"/>
                    <a:pt x="13" y="19"/>
                    <a:pt x="8" y="19"/>
                  </a:cubicBezTo>
                  <a:cubicBezTo>
                    <a:pt x="2" y="19"/>
                    <a:pt x="0" y="16"/>
                    <a:pt x="0" y="11"/>
                  </a:cubicBezTo>
                  <a:cubicBezTo>
                    <a:pt x="0" y="0"/>
                    <a:pt x="0" y="0"/>
                    <a:pt x="0" y="0"/>
                  </a:cubicBezTo>
                  <a:cubicBezTo>
                    <a:pt x="4" y="0"/>
                    <a:pt x="4" y="0"/>
                    <a:pt x="4" y="0"/>
                  </a:cubicBezTo>
                  <a:cubicBezTo>
                    <a:pt x="4" y="11"/>
                    <a:pt x="4" y="11"/>
                    <a:pt x="4" y="11"/>
                  </a:cubicBezTo>
                  <a:cubicBezTo>
                    <a:pt x="4" y="14"/>
                    <a:pt x="5" y="16"/>
                    <a:pt x="8" y="16"/>
                  </a:cubicBezTo>
                  <a:cubicBezTo>
                    <a:pt x="10" y="16"/>
                    <a:pt x="11" y="14"/>
                    <a:pt x="11" y="11"/>
                  </a:cubicBezTo>
                  <a:cubicBezTo>
                    <a:pt x="11" y="0"/>
                    <a:pt x="11" y="0"/>
                    <a:pt x="11" y="0"/>
                  </a:cubicBezTo>
                  <a:cubicBezTo>
                    <a:pt x="16" y="0"/>
                    <a:pt x="16" y="0"/>
                    <a:pt x="16" y="0"/>
                  </a:cubicBezTo>
                  <a:lnTo>
                    <a:pt x="16" y="11"/>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85" name="Freeform 250">
              <a:extLst>
                <a:ext uri="{FF2B5EF4-FFF2-40B4-BE49-F238E27FC236}">
                  <a16:creationId xmlns:a16="http://schemas.microsoft.com/office/drawing/2014/main" id="{829309BC-F0A1-47A3-AFEF-85C73BC9191E}"/>
                </a:ext>
              </a:extLst>
            </p:cNvPr>
            <p:cNvSpPr>
              <a:spLocks noEditPoints="1"/>
            </p:cNvSpPr>
            <p:nvPr/>
          </p:nvSpPr>
          <p:spPr bwMode="auto">
            <a:xfrm>
              <a:off x="3269" y="3374"/>
              <a:ext cx="23" cy="32"/>
            </a:xfrm>
            <a:custGeom>
              <a:avLst/>
              <a:gdLst>
                <a:gd name="T0" fmla="*/ 4 w 14"/>
                <a:gd name="T1" fmla="*/ 12 h 19"/>
                <a:gd name="T2" fmla="*/ 4 w 14"/>
                <a:gd name="T3" fmla="*/ 19 h 19"/>
                <a:gd name="T4" fmla="*/ 0 w 14"/>
                <a:gd name="T5" fmla="*/ 19 h 19"/>
                <a:gd name="T6" fmla="*/ 0 w 14"/>
                <a:gd name="T7" fmla="*/ 0 h 19"/>
                <a:gd name="T8" fmla="*/ 6 w 14"/>
                <a:gd name="T9" fmla="*/ 0 h 19"/>
                <a:gd name="T10" fmla="*/ 14 w 14"/>
                <a:gd name="T11" fmla="*/ 6 h 19"/>
                <a:gd name="T12" fmla="*/ 11 w 14"/>
                <a:gd name="T13" fmla="*/ 11 h 19"/>
                <a:gd name="T14" fmla="*/ 6 w 14"/>
                <a:gd name="T15" fmla="*/ 13 h 19"/>
                <a:gd name="T16" fmla="*/ 4 w 14"/>
                <a:gd name="T17" fmla="*/ 12 h 19"/>
                <a:gd name="T18" fmla="*/ 4 w 14"/>
                <a:gd name="T19" fmla="*/ 3 h 19"/>
                <a:gd name="T20" fmla="*/ 4 w 14"/>
                <a:gd name="T21" fmla="*/ 9 h 19"/>
                <a:gd name="T22" fmla="*/ 6 w 14"/>
                <a:gd name="T23" fmla="*/ 9 h 19"/>
                <a:gd name="T24" fmla="*/ 9 w 14"/>
                <a:gd name="T25" fmla="*/ 6 h 19"/>
                <a:gd name="T26" fmla="*/ 6 w 14"/>
                <a:gd name="T27" fmla="*/ 3 h 19"/>
                <a:gd name="T28" fmla="*/ 4 w 14"/>
                <a:gd name="T29"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19">
                  <a:moveTo>
                    <a:pt x="4" y="12"/>
                  </a:moveTo>
                  <a:cubicBezTo>
                    <a:pt x="4" y="19"/>
                    <a:pt x="4" y="19"/>
                    <a:pt x="4" y="19"/>
                  </a:cubicBezTo>
                  <a:cubicBezTo>
                    <a:pt x="0" y="19"/>
                    <a:pt x="0" y="19"/>
                    <a:pt x="0" y="19"/>
                  </a:cubicBezTo>
                  <a:cubicBezTo>
                    <a:pt x="0" y="0"/>
                    <a:pt x="0" y="0"/>
                    <a:pt x="0" y="0"/>
                  </a:cubicBezTo>
                  <a:cubicBezTo>
                    <a:pt x="6" y="0"/>
                    <a:pt x="6" y="0"/>
                    <a:pt x="6" y="0"/>
                  </a:cubicBezTo>
                  <a:cubicBezTo>
                    <a:pt x="11" y="0"/>
                    <a:pt x="14" y="2"/>
                    <a:pt x="14" y="6"/>
                  </a:cubicBezTo>
                  <a:cubicBezTo>
                    <a:pt x="14" y="8"/>
                    <a:pt x="13" y="10"/>
                    <a:pt x="11" y="11"/>
                  </a:cubicBezTo>
                  <a:cubicBezTo>
                    <a:pt x="10" y="12"/>
                    <a:pt x="8" y="13"/>
                    <a:pt x="6" y="13"/>
                  </a:cubicBezTo>
                  <a:lnTo>
                    <a:pt x="4" y="12"/>
                  </a:lnTo>
                  <a:close/>
                  <a:moveTo>
                    <a:pt x="4" y="3"/>
                  </a:moveTo>
                  <a:cubicBezTo>
                    <a:pt x="4" y="9"/>
                    <a:pt x="4" y="9"/>
                    <a:pt x="4" y="9"/>
                  </a:cubicBezTo>
                  <a:cubicBezTo>
                    <a:pt x="6" y="9"/>
                    <a:pt x="6" y="9"/>
                    <a:pt x="6" y="9"/>
                  </a:cubicBezTo>
                  <a:cubicBezTo>
                    <a:pt x="8" y="9"/>
                    <a:pt x="9" y="8"/>
                    <a:pt x="9" y="6"/>
                  </a:cubicBezTo>
                  <a:cubicBezTo>
                    <a:pt x="9" y="4"/>
                    <a:pt x="8" y="3"/>
                    <a:pt x="6" y="3"/>
                  </a:cubicBezTo>
                  <a:lnTo>
                    <a:pt x="4" y="3"/>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86" name="Freeform 251">
              <a:extLst>
                <a:ext uri="{FF2B5EF4-FFF2-40B4-BE49-F238E27FC236}">
                  <a16:creationId xmlns:a16="http://schemas.microsoft.com/office/drawing/2014/main" id="{7D87DF64-3A61-463D-BB04-AB870F431E3B}"/>
                </a:ext>
              </a:extLst>
            </p:cNvPr>
            <p:cNvSpPr>
              <a:spLocks/>
            </p:cNvSpPr>
            <p:nvPr/>
          </p:nvSpPr>
          <p:spPr bwMode="auto">
            <a:xfrm>
              <a:off x="2796" y="3810"/>
              <a:ext cx="646" cy="23"/>
            </a:xfrm>
            <a:custGeom>
              <a:avLst/>
              <a:gdLst>
                <a:gd name="T0" fmla="*/ 646 w 646"/>
                <a:gd name="T1" fmla="*/ 20 h 23"/>
                <a:gd name="T2" fmla="*/ 0 w 646"/>
                <a:gd name="T3" fmla="*/ 23 h 23"/>
                <a:gd name="T4" fmla="*/ 0 w 646"/>
                <a:gd name="T5" fmla="*/ 3 h 23"/>
                <a:gd name="T6" fmla="*/ 644 w 646"/>
                <a:gd name="T7" fmla="*/ 0 h 23"/>
                <a:gd name="T8" fmla="*/ 646 w 646"/>
                <a:gd name="T9" fmla="*/ 20 h 23"/>
              </a:gdLst>
              <a:ahLst/>
              <a:cxnLst>
                <a:cxn ang="0">
                  <a:pos x="T0" y="T1"/>
                </a:cxn>
                <a:cxn ang="0">
                  <a:pos x="T2" y="T3"/>
                </a:cxn>
                <a:cxn ang="0">
                  <a:pos x="T4" y="T5"/>
                </a:cxn>
                <a:cxn ang="0">
                  <a:pos x="T6" y="T7"/>
                </a:cxn>
                <a:cxn ang="0">
                  <a:pos x="T8" y="T9"/>
                </a:cxn>
              </a:cxnLst>
              <a:rect l="0" t="0" r="r" b="b"/>
              <a:pathLst>
                <a:path w="646" h="23">
                  <a:moveTo>
                    <a:pt x="646" y="20"/>
                  </a:moveTo>
                  <a:lnTo>
                    <a:pt x="0" y="23"/>
                  </a:lnTo>
                  <a:lnTo>
                    <a:pt x="0" y="3"/>
                  </a:lnTo>
                  <a:lnTo>
                    <a:pt x="644" y="0"/>
                  </a:lnTo>
                  <a:lnTo>
                    <a:pt x="646" y="20"/>
                  </a:lnTo>
                  <a:close/>
                </a:path>
              </a:pathLst>
            </a:custGeom>
            <a:solidFill>
              <a:srgbClr val="FF8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87" name="Freeform 252">
              <a:extLst>
                <a:ext uri="{FF2B5EF4-FFF2-40B4-BE49-F238E27FC236}">
                  <a16:creationId xmlns:a16="http://schemas.microsoft.com/office/drawing/2014/main" id="{C5B9C452-549F-4AD7-994F-8377FCAECFDE}"/>
                </a:ext>
              </a:extLst>
            </p:cNvPr>
            <p:cNvSpPr>
              <a:spLocks/>
            </p:cNvSpPr>
            <p:nvPr/>
          </p:nvSpPr>
          <p:spPr bwMode="auto">
            <a:xfrm>
              <a:off x="2796" y="3888"/>
              <a:ext cx="646" cy="23"/>
            </a:xfrm>
            <a:custGeom>
              <a:avLst/>
              <a:gdLst>
                <a:gd name="T0" fmla="*/ 646 w 646"/>
                <a:gd name="T1" fmla="*/ 20 h 23"/>
                <a:gd name="T2" fmla="*/ 0 w 646"/>
                <a:gd name="T3" fmla="*/ 23 h 23"/>
                <a:gd name="T4" fmla="*/ 0 w 646"/>
                <a:gd name="T5" fmla="*/ 3 h 23"/>
                <a:gd name="T6" fmla="*/ 646 w 646"/>
                <a:gd name="T7" fmla="*/ 0 h 23"/>
                <a:gd name="T8" fmla="*/ 646 w 646"/>
                <a:gd name="T9" fmla="*/ 20 h 23"/>
              </a:gdLst>
              <a:ahLst/>
              <a:cxnLst>
                <a:cxn ang="0">
                  <a:pos x="T0" y="T1"/>
                </a:cxn>
                <a:cxn ang="0">
                  <a:pos x="T2" y="T3"/>
                </a:cxn>
                <a:cxn ang="0">
                  <a:pos x="T4" y="T5"/>
                </a:cxn>
                <a:cxn ang="0">
                  <a:pos x="T6" y="T7"/>
                </a:cxn>
                <a:cxn ang="0">
                  <a:pos x="T8" y="T9"/>
                </a:cxn>
              </a:cxnLst>
              <a:rect l="0" t="0" r="r" b="b"/>
              <a:pathLst>
                <a:path w="646" h="23">
                  <a:moveTo>
                    <a:pt x="646" y="20"/>
                  </a:moveTo>
                  <a:lnTo>
                    <a:pt x="0" y="23"/>
                  </a:lnTo>
                  <a:lnTo>
                    <a:pt x="0" y="3"/>
                  </a:lnTo>
                  <a:lnTo>
                    <a:pt x="646" y="0"/>
                  </a:lnTo>
                  <a:lnTo>
                    <a:pt x="646" y="20"/>
                  </a:lnTo>
                  <a:close/>
                </a:path>
              </a:pathLst>
            </a:custGeom>
            <a:solidFill>
              <a:srgbClr val="FF8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88" name="Rectangle 253">
              <a:extLst>
                <a:ext uri="{FF2B5EF4-FFF2-40B4-BE49-F238E27FC236}">
                  <a16:creationId xmlns:a16="http://schemas.microsoft.com/office/drawing/2014/main" id="{824AE8FD-65CB-4935-8CD8-7EC937177A96}"/>
                </a:ext>
              </a:extLst>
            </p:cNvPr>
            <p:cNvSpPr>
              <a:spLocks noChangeArrowheads="1"/>
            </p:cNvSpPr>
            <p:nvPr/>
          </p:nvSpPr>
          <p:spPr bwMode="auto">
            <a:xfrm>
              <a:off x="2796" y="3833"/>
              <a:ext cx="60" cy="58"/>
            </a:xfrm>
            <a:prstGeom prst="rect">
              <a:avLst/>
            </a:prstGeom>
            <a:solidFill>
              <a:srgbClr val="FF8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89" name="Freeform 254">
              <a:extLst>
                <a:ext uri="{FF2B5EF4-FFF2-40B4-BE49-F238E27FC236}">
                  <a16:creationId xmlns:a16="http://schemas.microsoft.com/office/drawing/2014/main" id="{E120E1FD-55F2-4734-8C9F-CD4337FD000D}"/>
                </a:ext>
              </a:extLst>
            </p:cNvPr>
            <p:cNvSpPr>
              <a:spLocks/>
            </p:cNvSpPr>
            <p:nvPr/>
          </p:nvSpPr>
          <p:spPr bwMode="auto">
            <a:xfrm>
              <a:off x="3088" y="3831"/>
              <a:ext cx="60" cy="59"/>
            </a:xfrm>
            <a:custGeom>
              <a:avLst/>
              <a:gdLst>
                <a:gd name="T0" fmla="*/ 60 w 60"/>
                <a:gd name="T1" fmla="*/ 59 h 59"/>
                <a:gd name="T2" fmla="*/ 2 w 60"/>
                <a:gd name="T3" fmla="*/ 59 h 59"/>
                <a:gd name="T4" fmla="*/ 0 w 60"/>
                <a:gd name="T5" fmla="*/ 0 h 59"/>
                <a:gd name="T6" fmla="*/ 60 w 60"/>
                <a:gd name="T7" fmla="*/ 0 h 59"/>
                <a:gd name="T8" fmla="*/ 60 w 60"/>
                <a:gd name="T9" fmla="*/ 59 h 59"/>
              </a:gdLst>
              <a:ahLst/>
              <a:cxnLst>
                <a:cxn ang="0">
                  <a:pos x="T0" y="T1"/>
                </a:cxn>
                <a:cxn ang="0">
                  <a:pos x="T2" y="T3"/>
                </a:cxn>
                <a:cxn ang="0">
                  <a:pos x="T4" y="T5"/>
                </a:cxn>
                <a:cxn ang="0">
                  <a:pos x="T6" y="T7"/>
                </a:cxn>
                <a:cxn ang="0">
                  <a:pos x="T8" y="T9"/>
                </a:cxn>
              </a:cxnLst>
              <a:rect l="0" t="0" r="r" b="b"/>
              <a:pathLst>
                <a:path w="60" h="59">
                  <a:moveTo>
                    <a:pt x="60" y="59"/>
                  </a:moveTo>
                  <a:lnTo>
                    <a:pt x="2" y="59"/>
                  </a:lnTo>
                  <a:lnTo>
                    <a:pt x="0" y="0"/>
                  </a:lnTo>
                  <a:lnTo>
                    <a:pt x="60" y="0"/>
                  </a:lnTo>
                  <a:lnTo>
                    <a:pt x="60" y="59"/>
                  </a:lnTo>
                  <a:close/>
                </a:path>
              </a:pathLst>
            </a:custGeom>
            <a:solidFill>
              <a:srgbClr val="FF8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sp>
          <p:nvSpPr>
            <p:cNvPr id="90" name="Rectangle 255">
              <a:extLst>
                <a:ext uri="{FF2B5EF4-FFF2-40B4-BE49-F238E27FC236}">
                  <a16:creationId xmlns:a16="http://schemas.microsoft.com/office/drawing/2014/main" id="{003BFA60-CA89-472C-999B-309D65A6EAD6}"/>
                </a:ext>
              </a:extLst>
            </p:cNvPr>
            <p:cNvSpPr>
              <a:spLocks noChangeArrowheads="1"/>
            </p:cNvSpPr>
            <p:nvPr/>
          </p:nvSpPr>
          <p:spPr bwMode="auto">
            <a:xfrm>
              <a:off x="3382" y="3830"/>
              <a:ext cx="60" cy="58"/>
            </a:xfrm>
            <a:prstGeom prst="rect">
              <a:avLst/>
            </a:prstGeom>
            <a:solidFill>
              <a:srgbClr val="FF8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ysClr val="windowText" lastClr="000000"/>
                </a:solidFill>
              </a:endParaRPr>
            </a:p>
          </p:txBody>
        </p:sp>
      </p:grpSp>
      <p:sp>
        <p:nvSpPr>
          <p:cNvPr id="91" name="Rectangle 90">
            <a:extLst>
              <a:ext uri="{FF2B5EF4-FFF2-40B4-BE49-F238E27FC236}">
                <a16:creationId xmlns:a16="http://schemas.microsoft.com/office/drawing/2014/main" id="{041B83B3-046E-4B97-B3B9-05BEA7E88A68}"/>
              </a:ext>
            </a:extLst>
          </p:cNvPr>
          <p:cNvSpPr/>
          <p:nvPr/>
        </p:nvSpPr>
        <p:spPr bwMode="auto">
          <a:xfrm>
            <a:off x="920087" y="2095424"/>
            <a:ext cx="2402827" cy="623594"/>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defRPr/>
            </a:pPr>
            <a:r>
              <a:rPr lang="en-US" sz="1500" kern="0" dirty="0">
                <a:gradFill>
                  <a:gsLst>
                    <a:gs pos="0">
                      <a:srgbClr val="FFFFFF"/>
                    </a:gs>
                    <a:gs pos="100000">
                      <a:srgbClr val="FFFFFF"/>
                    </a:gs>
                  </a:gsLst>
                  <a:lin ang="5400000" scaled="0"/>
                </a:gradFill>
                <a:latin typeface="+mj-lt"/>
                <a:ea typeface="Segoe UI" pitchFamily="34" charset="0"/>
                <a:cs typeface="Segoe UI Light" panose="020B0502040204020203" pitchFamily="34" charset="0"/>
              </a:rPr>
              <a:t>Export a database</a:t>
            </a:r>
          </a:p>
        </p:txBody>
      </p:sp>
      <p:sp>
        <p:nvSpPr>
          <p:cNvPr id="92" name="Rectangle 91">
            <a:extLst>
              <a:ext uri="{FF2B5EF4-FFF2-40B4-BE49-F238E27FC236}">
                <a16:creationId xmlns:a16="http://schemas.microsoft.com/office/drawing/2014/main" id="{8E085985-44B9-44F1-B2ED-52D2256E64C5}"/>
              </a:ext>
            </a:extLst>
          </p:cNvPr>
          <p:cNvSpPr/>
          <p:nvPr/>
        </p:nvSpPr>
        <p:spPr bwMode="auto">
          <a:xfrm>
            <a:off x="3713768" y="2079825"/>
            <a:ext cx="2184388" cy="623594"/>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defRPr/>
            </a:pPr>
            <a:r>
              <a:rPr lang="en-US" sz="1500" kern="0" dirty="0">
                <a:gradFill>
                  <a:gsLst>
                    <a:gs pos="0">
                      <a:srgbClr val="FFFFFF"/>
                    </a:gs>
                    <a:gs pos="100000">
                      <a:srgbClr val="FFFFFF"/>
                    </a:gs>
                  </a:gsLst>
                  <a:lin ang="5400000" scaled="0"/>
                </a:gradFill>
                <a:latin typeface="+mj-lt"/>
                <a:ea typeface="Segoe UI" pitchFamily="34" charset="0"/>
                <a:cs typeface="Segoe UI Light" panose="020B0502040204020203" pitchFamily="34" charset="0"/>
              </a:rPr>
              <a:t>Live database</a:t>
            </a:r>
          </a:p>
        </p:txBody>
      </p:sp>
      <p:sp>
        <p:nvSpPr>
          <p:cNvPr id="93" name="TextBox 92">
            <a:extLst>
              <a:ext uri="{FF2B5EF4-FFF2-40B4-BE49-F238E27FC236}">
                <a16:creationId xmlns:a16="http://schemas.microsoft.com/office/drawing/2014/main" id="{CDF7885B-524C-47C9-A960-EBE978F8BA72}"/>
              </a:ext>
            </a:extLst>
          </p:cNvPr>
          <p:cNvSpPr txBox="1"/>
          <p:nvPr/>
        </p:nvSpPr>
        <p:spPr>
          <a:xfrm>
            <a:off x="919686" y="2701006"/>
            <a:ext cx="2388632" cy="897029"/>
          </a:xfrm>
          <a:prstGeom prst="rect">
            <a:avLst/>
          </a:prstGeom>
          <a:solidFill>
            <a:schemeClr val="bg1">
              <a:lumMod val="95000"/>
            </a:schemeClr>
          </a:solidFill>
          <a:ln>
            <a:noFill/>
          </a:ln>
        </p:spPr>
        <p:txBody>
          <a:bodyPr wrap="square" lIns="137160" tIns="109728" rIns="137160" bIns="109728" rtlCol="0">
            <a:noAutofit/>
          </a:bodyPr>
          <a:lstStyle/>
          <a:p>
            <a:pPr defTabSz="685800">
              <a:lnSpc>
                <a:spcPct val="90000"/>
              </a:lnSpc>
              <a:spcAft>
                <a:spcPts val="900"/>
              </a:spcAft>
              <a:defRPr/>
            </a:pPr>
            <a:r>
              <a:rPr lang="en-US" sz="1050" kern="0" dirty="0">
                <a:gradFill>
                  <a:gsLst>
                    <a:gs pos="2917">
                      <a:schemeClr val="tx1"/>
                    </a:gs>
                    <a:gs pos="30000">
                      <a:schemeClr val="tx1"/>
                    </a:gs>
                  </a:gsLst>
                  <a:lin ang="5400000" scaled="0"/>
                </a:gradFill>
              </a:rPr>
              <a:t>Generate a BACPAC in external storage and hydrate as needed</a:t>
            </a:r>
          </a:p>
        </p:txBody>
      </p:sp>
      <p:sp>
        <p:nvSpPr>
          <p:cNvPr id="94" name="TextBox 93">
            <a:extLst>
              <a:ext uri="{FF2B5EF4-FFF2-40B4-BE49-F238E27FC236}">
                <a16:creationId xmlns:a16="http://schemas.microsoft.com/office/drawing/2014/main" id="{A99B04FD-4783-4A7B-8B5F-A9EAD4E83563}"/>
              </a:ext>
            </a:extLst>
          </p:cNvPr>
          <p:cNvSpPr txBox="1"/>
          <p:nvPr/>
        </p:nvSpPr>
        <p:spPr>
          <a:xfrm>
            <a:off x="3740567" y="2685002"/>
            <a:ext cx="2160465" cy="897029"/>
          </a:xfrm>
          <a:prstGeom prst="rect">
            <a:avLst/>
          </a:prstGeom>
          <a:solidFill>
            <a:schemeClr val="bg1">
              <a:lumMod val="95000"/>
            </a:schemeClr>
          </a:solidFill>
          <a:ln>
            <a:noFill/>
          </a:ln>
        </p:spPr>
        <p:txBody>
          <a:bodyPr wrap="square" lIns="137160" tIns="109728" rIns="137160" bIns="109728" rtlCol="0">
            <a:noAutofit/>
          </a:bodyPr>
          <a:lstStyle/>
          <a:p>
            <a:pPr defTabSz="685800">
              <a:lnSpc>
                <a:spcPct val="90000"/>
              </a:lnSpc>
              <a:spcAft>
                <a:spcPts val="900"/>
              </a:spcAft>
              <a:defRPr/>
            </a:pPr>
            <a:r>
              <a:rPr lang="en-US" sz="1050" kern="0" dirty="0">
                <a:gradFill>
                  <a:gsLst>
                    <a:gs pos="2917">
                      <a:schemeClr val="tx1"/>
                    </a:gs>
                    <a:gs pos="30000">
                      <a:schemeClr val="tx1"/>
                    </a:gs>
                  </a:gsLst>
                  <a:lin ang="5400000" scaled="0"/>
                </a:gradFill>
              </a:rPr>
              <a:t>Utilize lower performance tier SQL database to support quick data retrieval</a:t>
            </a:r>
          </a:p>
        </p:txBody>
      </p:sp>
      <p:grpSp>
        <p:nvGrpSpPr>
          <p:cNvPr id="95" name="Group 94">
            <a:extLst>
              <a:ext uri="{FF2B5EF4-FFF2-40B4-BE49-F238E27FC236}">
                <a16:creationId xmlns:a16="http://schemas.microsoft.com/office/drawing/2014/main" id="{CF84DD49-EBA8-4137-92D3-3A64C592F999}"/>
              </a:ext>
            </a:extLst>
          </p:cNvPr>
          <p:cNvGrpSpPr/>
          <p:nvPr/>
        </p:nvGrpSpPr>
        <p:grpSpPr>
          <a:xfrm flipH="1">
            <a:off x="3392" y="4446072"/>
            <a:ext cx="6192829" cy="1293973"/>
            <a:chOff x="5382650" y="5044951"/>
            <a:chExt cx="6809350" cy="1422793"/>
          </a:xfrm>
        </p:grpSpPr>
        <p:sp>
          <p:nvSpPr>
            <p:cNvPr id="96" name="Freeform 104">
              <a:extLst>
                <a:ext uri="{FF2B5EF4-FFF2-40B4-BE49-F238E27FC236}">
                  <a16:creationId xmlns:a16="http://schemas.microsoft.com/office/drawing/2014/main" id="{26AF792D-85DC-426D-8ABD-0CF2FBC5E358}"/>
                </a:ext>
              </a:extLst>
            </p:cNvPr>
            <p:cNvSpPr>
              <a:spLocks/>
            </p:cNvSpPr>
            <p:nvPr/>
          </p:nvSpPr>
          <p:spPr bwMode="auto">
            <a:xfrm>
              <a:off x="7457272" y="507901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sp>
          <p:nvSpPr>
            <p:cNvPr id="97" name="Freeform 29">
              <a:extLst>
                <a:ext uri="{FF2B5EF4-FFF2-40B4-BE49-F238E27FC236}">
                  <a16:creationId xmlns:a16="http://schemas.microsoft.com/office/drawing/2014/main" id="{B6EEF03D-CF99-4089-8F99-BCEEAFD14042}"/>
                </a:ext>
              </a:extLst>
            </p:cNvPr>
            <p:cNvSpPr>
              <a:spLocks/>
            </p:cNvSpPr>
            <p:nvPr/>
          </p:nvSpPr>
          <p:spPr bwMode="auto">
            <a:xfrm>
              <a:off x="5382650" y="5732133"/>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grpSp>
          <p:nvGrpSpPr>
            <p:cNvPr id="98" name="Group 97">
              <a:extLst>
                <a:ext uri="{FF2B5EF4-FFF2-40B4-BE49-F238E27FC236}">
                  <a16:creationId xmlns:a16="http://schemas.microsoft.com/office/drawing/2014/main" id="{4943D079-4743-44B6-8691-F21AD6889569}"/>
                </a:ext>
              </a:extLst>
            </p:cNvPr>
            <p:cNvGrpSpPr/>
            <p:nvPr/>
          </p:nvGrpSpPr>
          <p:grpSpPr>
            <a:xfrm>
              <a:off x="7588138" y="5499463"/>
              <a:ext cx="174773" cy="338749"/>
              <a:chOff x="8003343" y="6072433"/>
              <a:chExt cx="145517" cy="282045"/>
            </a:xfrm>
          </p:grpSpPr>
          <p:sp>
            <p:nvSpPr>
              <p:cNvPr id="153" name="Freeform 14">
                <a:extLst>
                  <a:ext uri="{FF2B5EF4-FFF2-40B4-BE49-F238E27FC236}">
                    <a16:creationId xmlns:a16="http://schemas.microsoft.com/office/drawing/2014/main" id="{9990539F-1CEE-4C63-9E97-3508937D59BD}"/>
                  </a:ext>
                </a:extLst>
              </p:cNvPr>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sp>
            <p:nvSpPr>
              <p:cNvPr id="154" name="Freeform 15">
                <a:extLst>
                  <a:ext uri="{FF2B5EF4-FFF2-40B4-BE49-F238E27FC236}">
                    <a16:creationId xmlns:a16="http://schemas.microsoft.com/office/drawing/2014/main" id="{FF2B2B08-C361-471D-96C3-4871E793A732}"/>
                  </a:ext>
                </a:extLst>
              </p:cNvPr>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sp>
            <p:nvSpPr>
              <p:cNvPr id="155" name="Freeform 16">
                <a:extLst>
                  <a:ext uri="{FF2B5EF4-FFF2-40B4-BE49-F238E27FC236}">
                    <a16:creationId xmlns:a16="http://schemas.microsoft.com/office/drawing/2014/main" id="{C22BA35B-5D9E-4580-823F-7EEC057F8656}"/>
                  </a:ext>
                </a:extLst>
              </p:cNvPr>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grpSp>
        <p:sp>
          <p:nvSpPr>
            <p:cNvPr id="99" name="Freeform 29">
              <a:extLst>
                <a:ext uri="{FF2B5EF4-FFF2-40B4-BE49-F238E27FC236}">
                  <a16:creationId xmlns:a16="http://schemas.microsoft.com/office/drawing/2014/main" id="{DF0B956E-CBDB-4E5D-B92B-F242ABE38F21}"/>
                </a:ext>
              </a:extLst>
            </p:cNvPr>
            <p:cNvSpPr>
              <a:spLocks/>
            </p:cNvSpPr>
            <p:nvPr/>
          </p:nvSpPr>
          <p:spPr bwMode="auto">
            <a:xfrm>
              <a:off x="7563002" y="5856599"/>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grpSp>
          <p:nvGrpSpPr>
            <p:cNvPr id="100" name="Group 99">
              <a:extLst>
                <a:ext uri="{FF2B5EF4-FFF2-40B4-BE49-F238E27FC236}">
                  <a16:creationId xmlns:a16="http://schemas.microsoft.com/office/drawing/2014/main" id="{3FC8D318-FD97-454B-B17A-A55271F1F10E}"/>
                </a:ext>
              </a:extLst>
            </p:cNvPr>
            <p:cNvGrpSpPr/>
            <p:nvPr/>
          </p:nvGrpSpPr>
          <p:grpSpPr>
            <a:xfrm>
              <a:off x="11025746" y="5229351"/>
              <a:ext cx="210318" cy="407646"/>
              <a:chOff x="8003343" y="6072433"/>
              <a:chExt cx="145517" cy="282045"/>
            </a:xfrm>
          </p:grpSpPr>
          <p:sp>
            <p:nvSpPr>
              <p:cNvPr id="150" name="Freeform 14">
                <a:extLst>
                  <a:ext uri="{FF2B5EF4-FFF2-40B4-BE49-F238E27FC236}">
                    <a16:creationId xmlns:a16="http://schemas.microsoft.com/office/drawing/2014/main" id="{DE97ECA5-418B-49DB-A65A-468B19FE36EE}"/>
                  </a:ext>
                </a:extLst>
              </p:cNvPr>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sp>
            <p:nvSpPr>
              <p:cNvPr id="151" name="Freeform 15">
                <a:extLst>
                  <a:ext uri="{FF2B5EF4-FFF2-40B4-BE49-F238E27FC236}">
                    <a16:creationId xmlns:a16="http://schemas.microsoft.com/office/drawing/2014/main" id="{DD50D573-C68C-403F-BBDB-0E80C234A7B4}"/>
                  </a:ext>
                </a:extLst>
              </p:cNvPr>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sp>
            <p:nvSpPr>
              <p:cNvPr id="152" name="Freeform 16">
                <a:extLst>
                  <a:ext uri="{FF2B5EF4-FFF2-40B4-BE49-F238E27FC236}">
                    <a16:creationId xmlns:a16="http://schemas.microsoft.com/office/drawing/2014/main" id="{D4ECCF18-9A10-47B5-BC13-1A3FA52AF18C}"/>
                  </a:ext>
                </a:extLst>
              </p:cNvPr>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grpSp>
        <p:sp>
          <p:nvSpPr>
            <p:cNvPr id="101" name="Isosceles Triangle 100">
              <a:extLst>
                <a:ext uri="{FF2B5EF4-FFF2-40B4-BE49-F238E27FC236}">
                  <a16:creationId xmlns:a16="http://schemas.microsoft.com/office/drawing/2014/main" id="{FE5098BF-6FDA-4A83-885D-B4ED3E56F48E}"/>
                </a:ext>
              </a:extLst>
            </p:cNvPr>
            <p:cNvSpPr/>
            <p:nvPr/>
          </p:nvSpPr>
          <p:spPr bwMode="auto">
            <a:xfrm>
              <a:off x="9334746" y="5317715"/>
              <a:ext cx="149308" cy="522924"/>
            </a:xfrm>
            <a:prstGeom prst="triangle">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Oval 101">
              <a:extLst>
                <a:ext uri="{FF2B5EF4-FFF2-40B4-BE49-F238E27FC236}">
                  <a16:creationId xmlns:a16="http://schemas.microsoft.com/office/drawing/2014/main" id="{B97AE536-F7A3-4E3E-9D92-B71D2C3E1C39}"/>
                </a:ext>
              </a:extLst>
            </p:cNvPr>
            <p:cNvSpPr/>
            <p:nvPr/>
          </p:nvSpPr>
          <p:spPr bwMode="auto">
            <a:xfrm>
              <a:off x="6655122" y="6079402"/>
              <a:ext cx="1002555" cy="153381"/>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Freeform 55">
              <a:extLst>
                <a:ext uri="{FF2B5EF4-FFF2-40B4-BE49-F238E27FC236}">
                  <a16:creationId xmlns:a16="http://schemas.microsoft.com/office/drawing/2014/main" id="{55BBB04D-8316-4CFA-B7C8-B9348D99D436}"/>
                </a:ext>
              </a:extLst>
            </p:cNvPr>
            <p:cNvSpPr>
              <a:spLocks/>
            </p:cNvSpPr>
            <p:nvPr/>
          </p:nvSpPr>
          <p:spPr bwMode="auto">
            <a:xfrm>
              <a:off x="6938994" y="6003966"/>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grpSp>
          <p:nvGrpSpPr>
            <p:cNvPr id="104" name="Group 103">
              <a:extLst>
                <a:ext uri="{FF2B5EF4-FFF2-40B4-BE49-F238E27FC236}">
                  <a16:creationId xmlns:a16="http://schemas.microsoft.com/office/drawing/2014/main" id="{7969FD8B-B32C-4320-B554-328833B02648}"/>
                </a:ext>
              </a:extLst>
            </p:cNvPr>
            <p:cNvGrpSpPr/>
            <p:nvPr/>
          </p:nvGrpSpPr>
          <p:grpSpPr>
            <a:xfrm>
              <a:off x="6832665" y="5339068"/>
              <a:ext cx="595623" cy="824538"/>
              <a:chOff x="13103226" y="2775830"/>
              <a:chExt cx="1039812" cy="1407232"/>
            </a:xfrm>
          </p:grpSpPr>
          <p:sp>
            <p:nvSpPr>
              <p:cNvPr id="141" name="Rectangle 5">
                <a:extLst>
                  <a:ext uri="{FF2B5EF4-FFF2-40B4-BE49-F238E27FC236}">
                    <a16:creationId xmlns:a16="http://schemas.microsoft.com/office/drawing/2014/main" id="{E1DEAD3E-EC17-4CEC-95FD-0E02EEA15248}"/>
                  </a:ext>
                </a:extLst>
              </p:cNvPr>
              <p:cNvSpPr>
                <a:spLocks noChangeArrowheads="1"/>
              </p:cNvSpPr>
              <p:nvPr/>
            </p:nvSpPr>
            <p:spPr bwMode="auto">
              <a:xfrm>
                <a:off x="13103226" y="2775830"/>
                <a:ext cx="1039812" cy="1407232"/>
              </a:xfrm>
              <a:prstGeom prst="rect">
                <a:avLst/>
              </a:prstGeom>
              <a:solidFill>
                <a:srgbClr val="008272">
                  <a:lumMod val="75000"/>
                </a:srgbClr>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sp>
            <p:nvSpPr>
              <p:cNvPr id="142" name="Freeform 6">
                <a:extLst>
                  <a:ext uri="{FF2B5EF4-FFF2-40B4-BE49-F238E27FC236}">
                    <a16:creationId xmlns:a16="http://schemas.microsoft.com/office/drawing/2014/main" id="{8D6B3C87-74AF-411A-9A71-66636A1E8801}"/>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sp>
            <p:nvSpPr>
              <p:cNvPr id="143" name="Freeform 7">
                <a:extLst>
                  <a:ext uri="{FF2B5EF4-FFF2-40B4-BE49-F238E27FC236}">
                    <a16:creationId xmlns:a16="http://schemas.microsoft.com/office/drawing/2014/main" id="{097DFF74-BC0C-42C2-9AFA-172924B4200A}"/>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sp>
            <p:nvSpPr>
              <p:cNvPr id="144" name="Freeform 8">
                <a:extLst>
                  <a:ext uri="{FF2B5EF4-FFF2-40B4-BE49-F238E27FC236}">
                    <a16:creationId xmlns:a16="http://schemas.microsoft.com/office/drawing/2014/main" id="{6F9086EC-3399-476B-8340-D17657C2A6CE}"/>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sp>
            <p:nvSpPr>
              <p:cNvPr id="145" name="Freeform 9">
                <a:extLst>
                  <a:ext uri="{FF2B5EF4-FFF2-40B4-BE49-F238E27FC236}">
                    <a16:creationId xmlns:a16="http://schemas.microsoft.com/office/drawing/2014/main" id="{F81A4628-59E1-494B-A848-7847B6FE4D4A}"/>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sp>
            <p:nvSpPr>
              <p:cNvPr id="146" name="Oval 14">
                <a:extLst>
                  <a:ext uri="{FF2B5EF4-FFF2-40B4-BE49-F238E27FC236}">
                    <a16:creationId xmlns:a16="http://schemas.microsoft.com/office/drawing/2014/main" id="{FA4CBEF3-B0DE-45D9-AB97-697D533BA76B}"/>
                  </a:ext>
                </a:extLst>
              </p:cNvPr>
              <p:cNvSpPr>
                <a:spLocks noChangeArrowheads="1"/>
              </p:cNvSpPr>
              <p:nvPr/>
            </p:nvSpPr>
            <p:spPr bwMode="auto">
              <a:xfrm>
                <a:off x="13875539" y="2970470"/>
                <a:ext cx="79105" cy="79105"/>
              </a:xfrm>
              <a:prstGeom prst="ellipse">
                <a:avLst/>
              </a:prstGeom>
              <a:solidFill>
                <a:srgbClr val="00BCF2"/>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sp>
            <p:nvSpPr>
              <p:cNvPr id="147" name="Oval 15">
                <a:extLst>
                  <a:ext uri="{FF2B5EF4-FFF2-40B4-BE49-F238E27FC236}">
                    <a16:creationId xmlns:a16="http://schemas.microsoft.com/office/drawing/2014/main" id="{98F4CAEE-2720-44AA-979F-ADF9207DE140}"/>
                  </a:ext>
                </a:extLst>
              </p:cNvPr>
              <p:cNvSpPr>
                <a:spLocks noChangeArrowheads="1"/>
              </p:cNvSpPr>
              <p:nvPr/>
            </p:nvSpPr>
            <p:spPr bwMode="auto">
              <a:xfrm>
                <a:off x="13875539" y="3224438"/>
                <a:ext cx="79105" cy="79105"/>
              </a:xfrm>
              <a:prstGeom prst="ellipse">
                <a:avLst/>
              </a:prstGeom>
              <a:solidFill>
                <a:srgbClr val="00BCF2"/>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sp>
            <p:nvSpPr>
              <p:cNvPr id="148" name="Oval 16">
                <a:extLst>
                  <a:ext uri="{FF2B5EF4-FFF2-40B4-BE49-F238E27FC236}">
                    <a16:creationId xmlns:a16="http://schemas.microsoft.com/office/drawing/2014/main" id="{17B36C3D-B904-4401-8DBB-4D3F419E8A40}"/>
                  </a:ext>
                </a:extLst>
              </p:cNvPr>
              <p:cNvSpPr>
                <a:spLocks noChangeArrowheads="1"/>
              </p:cNvSpPr>
              <p:nvPr/>
            </p:nvSpPr>
            <p:spPr bwMode="auto">
              <a:xfrm>
                <a:off x="13875539" y="3478406"/>
                <a:ext cx="79105" cy="79105"/>
              </a:xfrm>
              <a:prstGeom prst="ellipse">
                <a:avLst/>
              </a:prstGeom>
              <a:solidFill>
                <a:srgbClr val="00BCF2"/>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sp>
            <p:nvSpPr>
              <p:cNvPr id="149" name="Oval 17">
                <a:extLst>
                  <a:ext uri="{FF2B5EF4-FFF2-40B4-BE49-F238E27FC236}">
                    <a16:creationId xmlns:a16="http://schemas.microsoft.com/office/drawing/2014/main" id="{EDFCEC5D-294B-4FEA-A01A-8EBB2E9255DF}"/>
                  </a:ext>
                </a:extLst>
              </p:cNvPr>
              <p:cNvSpPr>
                <a:spLocks noChangeArrowheads="1"/>
              </p:cNvSpPr>
              <p:nvPr/>
            </p:nvSpPr>
            <p:spPr bwMode="auto">
              <a:xfrm>
                <a:off x="13875539" y="3732374"/>
                <a:ext cx="79105" cy="79105"/>
              </a:xfrm>
              <a:prstGeom prst="ellipse">
                <a:avLst/>
              </a:prstGeom>
              <a:solidFill>
                <a:srgbClr val="00BCF2"/>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grpSp>
        <p:sp>
          <p:nvSpPr>
            <p:cNvPr id="105" name="Oval 104">
              <a:extLst>
                <a:ext uri="{FF2B5EF4-FFF2-40B4-BE49-F238E27FC236}">
                  <a16:creationId xmlns:a16="http://schemas.microsoft.com/office/drawing/2014/main" id="{A469C955-77A2-4C31-842B-20FD9897EC77}"/>
                </a:ext>
              </a:extLst>
            </p:cNvPr>
            <p:cNvSpPr/>
            <p:nvPr/>
          </p:nvSpPr>
          <p:spPr bwMode="auto">
            <a:xfrm>
              <a:off x="8708846" y="6161429"/>
              <a:ext cx="1281314" cy="238306"/>
            </a:xfrm>
            <a:prstGeom prst="ellipse">
              <a:avLst/>
            </a:prstGeom>
            <a:noFill/>
            <a:ln w="38100" cap="flat" cmpd="sng" algn="ctr">
              <a:solidFill>
                <a:srgbClr val="0072C6"/>
              </a:solidFill>
              <a:prstDash val="dash"/>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Freeform 55">
              <a:extLst>
                <a:ext uri="{FF2B5EF4-FFF2-40B4-BE49-F238E27FC236}">
                  <a16:creationId xmlns:a16="http://schemas.microsoft.com/office/drawing/2014/main" id="{C4364F59-CCCD-4317-A8F5-E5DB5895C030}"/>
                </a:ext>
              </a:extLst>
            </p:cNvPr>
            <p:cNvSpPr>
              <a:spLocks/>
            </p:cNvSpPr>
            <p:nvPr/>
          </p:nvSpPr>
          <p:spPr bwMode="auto">
            <a:xfrm>
              <a:off x="9088130" y="614866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grpSp>
          <p:nvGrpSpPr>
            <p:cNvPr id="107" name="Group 106">
              <a:extLst>
                <a:ext uri="{FF2B5EF4-FFF2-40B4-BE49-F238E27FC236}">
                  <a16:creationId xmlns:a16="http://schemas.microsoft.com/office/drawing/2014/main" id="{D0DB1048-191D-473F-BB57-D14659C97A25}"/>
                </a:ext>
              </a:extLst>
            </p:cNvPr>
            <p:cNvGrpSpPr/>
            <p:nvPr/>
          </p:nvGrpSpPr>
          <p:grpSpPr>
            <a:xfrm>
              <a:off x="8886799" y="5044951"/>
              <a:ext cx="925409" cy="1281071"/>
              <a:chOff x="13103226" y="2775830"/>
              <a:chExt cx="1039812" cy="1407232"/>
            </a:xfrm>
          </p:grpSpPr>
          <p:sp>
            <p:nvSpPr>
              <p:cNvPr id="132" name="Rectangle 5">
                <a:extLst>
                  <a:ext uri="{FF2B5EF4-FFF2-40B4-BE49-F238E27FC236}">
                    <a16:creationId xmlns:a16="http://schemas.microsoft.com/office/drawing/2014/main" id="{FC8B64A3-5F1A-4103-B72F-8B7957A0002E}"/>
                  </a:ext>
                </a:extLst>
              </p:cNvPr>
              <p:cNvSpPr>
                <a:spLocks noChangeArrowheads="1"/>
              </p:cNvSpPr>
              <p:nvPr/>
            </p:nvSpPr>
            <p:spPr bwMode="auto">
              <a:xfrm>
                <a:off x="13103226" y="2775830"/>
                <a:ext cx="1039812" cy="1407232"/>
              </a:xfrm>
              <a:prstGeom prst="rect">
                <a:avLst/>
              </a:prstGeom>
              <a:solidFill>
                <a:srgbClr val="68217A"/>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sp>
            <p:nvSpPr>
              <p:cNvPr id="133" name="Freeform 6">
                <a:extLst>
                  <a:ext uri="{FF2B5EF4-FFF2-40B4-BE49-F238E27FC236}">
                    <a16:creationId xmlns:a16="http://schemas.microsoft.com/office/drawing/2014/main" id="{BC9F9DEC-0706-432B-A440-33650E002A9A}"/>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sp>
            <p:nvSpPr>
              <p:cNvPr id="134" name="Freeform 7">
                <a:extLst>
                  <a:ext uri="{FF2B5EF4-FFF2-40B4-BE49-F238E27FC236}">
                    <a16:creationId xmlns:a16="http://schemas.microsoft.com/office/drawing/2014/main" id="{981F4FB5-1000-48DF-A63C-54F4334A00CF}"/>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sp>
            <p:nvSpPr>
              <p:cNvPr id="135" name="Freeform 8">
                <a:extLst>
                  <a:ext uri="{FF2B5EF4-FFF2-40B4-BE49-F238E27FC236}">
                    <a16:creationId xmlns:a16="http://schemas.microsoft.com/office/drawing/2014/main" id="{FC37434D-97D1-4972-B5B9-E1C8F29B2FE5}"/>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sp>
            <p:nvSpPr>
              <p:cNvPr id="136" name="Freeform 9">
                <a:extLst>
                  <a:ext uri="{FF2B5EF4-FFF2-40B4-BE49-F238E27FC236}">
                    <a16:creationId xmlns:a16="http://schemas.microsoft.com/office/drawing/2014/main" id="{20019391-FBEB-4822-86D9-8D033354E41B}"/>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sp>
            <p:nvSpPr>
              <p:cNvPr id="137" name="Oval 14">
                <a:extLst>
                  <a:ext uri="{FF2B5EF4-FFF2-40B4-BE49-F238E27FC236}">
                    <a16:creationId xmlns:a16="http://schemas.microsoft.com/office/drawing/2014/main" id="{0301383B-45E1-4E41-979C-D307BA322BB6}"/>
                  </a:ext>
                </a:extLst>
              </p:cNvPr>
              <p:cNvSpPr>
                <a:spLocks noChangeArrowheads="1"/>
              </p:cNvSpPr>
              <p:nvPr/>
            </p:nvSpPr>
            <p:spPr bwMode="auto">
              <a:xfrm>
                <a:off x="13875539" y="2970470"/>
                <a:ext cx="79105" cy="79105"/>
              </a:xfrm>
              <a:prstGeom prst="ellipse">
                <a:avLst/>
              </a:prstGeom>
              <a:solidFill>
                <a:srgbClr val="00BCF2"/>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sp>
            <p:nvSpPr>
              <p:cNvPr id="138" name="Oval 15">
                <a:extLst>
                  <a:ext uri="{FF2B5EF4-FFF2-40B4-BE49-F238E27FC236}">
                    <a16:creationId xmlns:a16="http://schemas.microsoft.com/office/drawing/2014/main" id="{2297FA16-6D94-4BF3-AF7E-F6CAF845B785}"/>
                  </a:ext>
                </a:extLst>
              </p:cNvPr>
              <p:cNvSpPr>
                <a:spLocks noChangeArrowheads="1"/>
              </p:cNvSpPr>
              <p:nvPr/>
            </p:nvSpPr>
            <p:spPr bwMode="auto">
              <a:xfrm>
                <a:off x="13875539" y="3224438"/>
                <a:ext cx="79105" cy="79105"/>
              </a:xfrm>
              <a:prstGeom prst="ellipse">
                <a:avLst/>
              </a:prstGeom>
              <a:solidFill>
                <a:srgbClr val="00BCF2"/>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sp>
            <p:nvSpPr>
              <p:cNvPr id="139" name="Oval 16">
                <a:extLst>
                  <a:ext uri="{FF2B5EF4-FFF2-40B4-BE49-F238E27FC236}">
                    <a16:creationId xmlns:a16="http://schemas.microsoft.com/office/drawing/2014/main" id="{8A711F64-E4E8-41EA-B342-56EB2A9BDB97}"/>
                  </a:ext>
                </a:extLst>
              </p:cNvPr>
              <p:cNvSpPr>
                <a:spLocks noChangeArrowheads="1"/>
              </p:cNvSpPr>
              <p:nvPr/>
            </p:nvSpPr>
            <p:spPr bwMode="auto">
              <a:xfrm>
                <a:off x="13875539" y="3478406"/>
                <a:ext cx="79105" cy="79105"/>
              </a:xfrm>
              <a:prstGeom prst="ellipse">
                <a:avLst/>
              </a:prstGeom>
              <a:solidFill>
                <a:srgbClr val="00BCF2"/>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sp>
            <p:nvSpPr>
              <p:cNvPr id="140" name="Oval 17">
                <a:extLst>
                  <a:ext uri="{FF2B5EF4-FFF2-40B4-BE49-F238E27FC236}">
                    <a16:creationId xmlns:a16="http://schemas.microsoft.com/office/drawing/2014/main" id="{E26559F9-1E2D-4015-B414-7E8AA10F7076}"/>
                  </a:ext>
                </a:extLst>
              </p:cNvPr>
              <p:cNvSpPr>
                <a:spLocks noChangeArrowheads="1"/>
              </p:cNvSpPr>
              <p:nvPr/>
            </p:nvSpPr>
            <p:spPr bwMode="auto">
              <a:xfrm>
                <a:off x="13875539" y="3732374"/>
                <a:ext cx="79105" cy="79105"/>
              </a:xfrm>
              <a:prstGeom prst="ellipse">
                <a:avLst/>
              </a:prstGeom>
              <a:solidFill>
                <a:srgbClr val="00BCF2"/>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grpSp>
        <p:sp>
          <p:nvSpPr>
            <p:cNvPr id="108" name="Oval 107">
              <a:extLst>
                <a:ext uri="{FF2B5EF4-FFF2-40B4-BE49-F238E27FC236}">
                  <a16:creationId xmlns:a16="http://schemas.microsoft.com/office/drawing/2014/main" id="{0D7C7C98-6D1E-4ACA-8F83-EA929FFF1DA8}"/>
                </a:ext>
              </a:extLst>
            </p:cNvPr>
            <p:cNvSpPr/>
            <p:nvPr/>
          </p:nvSpPr>
          <p:spPr bwMode="auto">
            <a:xfrm>
              <a:off x="10078748" y="5773386"/>
              <a:ext cx="872649" cy="133507"/>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9" name="Freeform 117">
              <a:extLst>
                <a:ext uri="{FF2B5EF4-FFF2-40B4-BE49-F238E27FC236}">
                  <a16:creationId xmlns:a16="http://schemas.microsoft.com/office/drawing/2014/main" id="{4BF73EBC-A48F-41AF-B270-CD475F4B3572}"/>
                </a:ext>
              </a:extLst>
            </p:cNvPr>
            <p:cNvSpPr>
              <a:spLocks/>
            </p:cNvSpPr>
            <p:nvPr/>
          </p:nvSpPr>
          <p:spPr bwMode="auto">
            <a:xfrm>
              <a:off x="10325838" y="5707725"/>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grpSp>
          <p:nvGrpSpPr>
            <p:cNvPr id="110" name="Group 109">
              <a:extLst>
                <a:ext uri="{FF2B5EF4-FFF2-40B4-BE49-F238E27FC236}">
                  <a16:creationId xmlns:a16="http://schemas.microsoft.com/office/drawing/2014/main" id="{EDA75FA9-24F7-4FF4-8E81-601AED2C4204}"/>
                </a:ext>
              </a:extLst>
            </p:cNvPr>
            <p:cNvGrpSpPr/>
            <p:nvPr/>
          </p:nvGrpSpPr>
          <p:grpSpPr>
            <a:xfrm>
              <a:off x="10233286" y="5128980"/>
              <a:ext cx="518446" cy="717700"/>
              <a:chOff x="13103226" y="2775830"/>
              <a:chExt cx="1039812" cy="1407232"/>
            </a:xfrm>
          </p:grpSpPr>
          <p:sp>
            <p:nvSpPr>
              <p:cNvPr id="123" name="Rectangle 5">
                <a:extLst>
                  <a:ext uri="{FF2B5EF4-FFF2-40B4-BE49-F238E27FC236}">
                    <a16:creationId xmlns:a16="http://schemas.microsoft.com/office/drawing/2014/main" id="{B521EE6F-E45F-4E89-A73C-37CF9E30AC66}"/>
                  </a:ext>
                </a:extLst>
              </p:cNvPr>
              <p:cNvSpPr>
                <a:spLocks noChangeArrowheads="1"/>
              </p:cNvSpPr>
              <p:nvPr/>
            </p:nvSpPr>
            <p:spPr bwMode="auto">
              <a:xfrm>
                <a:off x="13103226" y="2775830"/>
                <a:ext cx="1039812" cy="1407232"/>
              </a:xfrm>
              <a:prstGeom prst="rect">
                <a:avLst/>
              </a:prstGeom>
              <a:solidFill>
                <a:srgbClr val="DC3C00"/>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sp>
            <p:nvSpPr>
              <p:cNvPr id="124" name="Freeform 6">
                <a:extLst>
                  <a:ext uri="{FF2B5EF4-FFF2-40B4-BE49-F238E27FC236}">
                    <a16:creationId xmlns:a16="http://schemas.microsoft.com/office/drawing/2014/main" id="{9AAFF8E2-317B-45C3-9647-7F8BD756F15F}"/>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sp>
            <p:nvSpPr>
              <p:cNvPr id="125" name="Freeform 7">
                <a:extLst>
                  <a:ext uri="{FF2B5EF4-FFF2-40B4-BE49-F238E27FC236}">
                    <a16:creationId xmlns:a16="http://schemas.microsoft.com/office/drawing/2014/main" id="{51715F2F-1630-441A-BF42-933D36923CD6}"/>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sp>
            <p:nvSpPr>
              <p:cNvPr id="126" name="Freeform 8">
                <a:extLst>
                  <a:ext uri="{FF2B5EF4-FFF2-40B4-BE49-F238E27FC236}">
                    <a16:creationId xmlns:a16="http://schemas.microsoft.com/office/drawing/2014/main" id="{2EA557D3-BDDC-44DD-8CDE-4D8F47E27883}"/>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sp>
            <p:nvSpPr>
              <p:cNvPr id="127" name="Freeform 9">
                <a:extLst>
                  <a:ext uri="{FF2B5EF4-FFF2-40B4-BE49-F238E27FC236}">
                    <a16:creationId xmlns:a16="http://schemas.microsoft.com/office/drawing/2014/main" id="{7DD63DF0-8851-4AFE-8492-B43E1A721D69}"/>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sp>
            <p:nvSpPr>
              <p:cNvPr id="128" name="Oval 14">
                <a:extLst>
                  <a:ext uri="{FF2B5EF4-FFF2-40B4-BE49-F238E27FC236}">
                    <a16:creationId xmlns:a16="http://schemas.microsoft.com/office/drawing/2014/main" id="{7936FFF2-3718-46E6-ACF7-E95F546F48CF}"/>
                  </a:ext>
                </a:extLst>
              </p:cNvPr>
              <p:cNvSpPr>
                <a:spLocks noChangeArrowheads="1"/>
              </p:cNvSpPr>
              <p:nvPr/>
            </p:nvSpPr>
            <p:spPr bwMode="auto">
              <a:xfrm>
                <a:off x="13875539" y="2970470"/>
                <a:ext cx="79105" cy="79105"/>
              </a:xfrm>
              <a:prstGeom prst="ellipse">
                <a:avLst/>
              </a:prstGeom>
              <a:solidFill>
                <a:srgbClr val="00BCF2"/>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sp>
            <p:nvSpPr>
              <p:cNvPr id="129" name="Oval 15">
                <a:extLst>
                  <a:ext uri="{FF2B5EF4-FFF2-40B4-BE49-F238E27FC236}">
                    <a16:creationId xmlns:a16="http://schemas.microsoft.com/office/drawing/2014/main" id="{08F8833B-FCB8-4305-B6A2-250AE62D4F5B}"/>
                  </a:ext>
                </a:extLst>
              </p:cNvPr>
              <p:cNvSpPr>
                <a:spLocks noChangeArrowheads="1"/>
              </p:cNvSpPr>
              <p:nvPr/>
            </p:nvSpPr>
            <p:spPr bwMode="auto">
              <a:xfrm>
                <a:off x="13875539" y="3224438"/>
                <a:ext cx="79105" cy="79105"/>
              </a:xfrm>
              <a:prstGeom prst="ellipse">
                <a:avLst/>
              </a:prstGeom>
              <a:solidFill>
                <a:srgbClr val="00BCF2"/>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sp>
            <p:nvSpPr>
              <p:cNvPr id="130" name="Oval 16">
                <a:extLst>
                  <a:ext uri="{FF2B5EF4-FFF2-40B4-BE49-F238E27FC236}">
                    <a16:creationId xmlns:a16="http://schemas.microsoft.com/office/drawing/2014/main" id="{C2FDE488-25E9-4D61-A241-BED3B29693A9}"/>
                  </a:ext>
                </a:extLst>
              </p:cNvPr>
              <p:cNvSpPr>
                <a:spLocks noChangeArrowheads="1"/>
              </p:cNvSpPr>
              <p:nvPr/>
            </p:nvSpPr>
            <p:spPr bwMode="auto">
              <a:xfrm>
                <a:off x="13875539" y="3478406"/>
                <a:ext cx="79105" cy="79105"/>
              </a:xfrm>
              <a:prstGeom prst="ellipse">
                <a:avLst/>
              </a:prstGeom>
              <a:solidFill>
                <a:srgbClr val="00BCF2"/>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sp>
            <p:nvSpPr>
              <p:cNvPr id="131" name="Oval 17">
                <a:extLst>
                  <a:ext uri="{FF2B5EF4-FFF2-40B4-BE49-F238E27FC236}">
                    <a16:creationId xmlns:a16="http://schemas.microsoft.com/office/drawing/2014/main" id="{A4468885-B225-465B-AC9A-A199C20EDF1E}"/>
                  </a:ext>
                </a:extLst>
              </p:cNvPr>
              <p:cNvSpPr>
                <a:spLocks noChangeArrowheads="1"/>
              </p:cNvSpPr>
              <p:nvPr/>
            </p:nvSpPr>
            <p:spPr bwMode="auto">
              <a:xfrm>
                <a:off x="13875539" y="3732374"/>
                <a:ext cx="79105" cy="79105"/>
              </a:xfrm>
              <a:prstGeom prst="ellipse">
                <a:avLst/>
              </a:prstGeom>
              <a:solidFill>
                <a:srgbClr val="00BCF2"/>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grpSp>
        <p:grpSp>
          <p:nvGrpSpPr>
            <p:cNvPr id="111" name="Group 110">
              <a:extLst>
                <a:ext uri="{FF2B5EF4-FFF2-40B4-BE49-F238E27FC236}">
                  <a16:creationId xmlns:a16="http://schemas.microsoft.com/office/drawing/2014/main" id="{FE217CF0-F8F2-4F84-B29C-3B06D12E70B9}"/>
                </a:ext>
              </a:extLst>
            </p:cNvPr>
            <p:cNvGrpSpPr/>
            <p:nvPr/>
          </p:nvGrpSpPr>
          <p:grpSpPr>
            <a:xfrm>
              <a:off x="7861333" y="5490964"/>
              <a:ext cx="174773" cy="338749"/>
              <a:chOff x="8003343" y="6072433"/>
              <a:chExt cx="145517" cy="282045"/>
            </a:xfrm>
          </p:grpSpPr>
          <p:sp>
            <p:nvSpPr>
              <p:cNvPr id="120" name="Freeform 14">
                <a:extLst>
                  <a:ext uri="{FF2B5EF4-FFF2-40B4-BE49-F238E27FC236}">
                    <a16:creationId xmlns:a16="http://schemas.microsoft.com/office/drawing/2014/main" id="{F21DF077-8DB3-4BD6-B6DC-919C6F1F0E5D}"/>
                  </a:ext>
                </a:extLst>
              </p:cNvPr>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sp>
            <p:nvSpPr>
              <p:cNvPr id="121" name="Freeform 15">
                <a:extLst>
                  <a:ext uri="{FF2B5EF4-FFF2-40B4-BE49-F238E27FC236}">
                    <a16:creationId xmlns:a16="http://schemas.microsoft.com/office/drawing/2014/main" id="{F7C8D07B-C21C-4039-8CF6-118AB4930CAD}"/>
                  </a:ext>
                </a:extLst>
              </p:cNvPr>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sp>
            <p:nvSpPr>
              <p:cNvPr id="122" name="Freeform 16">
                <a:extLst>
                  <a:ext uri="{FF2B5EF4-FFF2-40B4-BE49-F238E27FC236}">
                    <a16:creationId xmlns:a16="http://schemas.microsoft.com/office/drawing/2014/main" id="{157287D9-9EDB-4F2C-ABE2-5A6C955FF956}"/>
                  </a:ext>
                </a:extLst>
              </p:cNvPr>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grpSp>
        <p:grpSp>
          <p:nvGrpSpPr>
            <p:cNvPr id="112" name="Group 111">
              <a:extLst>
                <a:ext uri="{FF2B5EF4-FFF2-40B4-BE49-F238E27FC236}">
                  <a16:creationId xmlns:a16="http://schemas.microsoft.com/office/drawing/2014/main" id="{BFE3C9C6-F6AC-4E94-B693-F4CEC3AA20E5}"/>
                </a:ext>
              </a:extLst>
            </p:cNvPr>
            <p:cNvGrpSpPr/>
            <p:nvPr/>
          </p:nvGrpSpPr>
          <p:grpSpPr>
            <a:xfrm>
              <a:off x="6019716" y="5822680"/>
              <a:ext cx="174773" cy="338749"/>
              <a:chOff x="8003343" y="6072433"/>
              <a:chExt cx="145517" cy="282045"/>
            </a:xfrm>
          </p:grpSpPr>
          <p:sp>
            <p:nvSpPr>
              <p:cNvPr id="117" name="Freeform 14">
                <a:extLst>
                  <a:ext uri="{FF2B5EF4-FFF2-40B4-BE49-F238E27FC236}">
                    <a16:creationId xmlns:a16="http://schemas.microsoft.com/office/drawing/2014/main" id="{C073AA7A-F9AA-4E3F-B63B-8A9BC0E35FC4}"/>
                  </a:ext>
                </a:extLst>
              </p:cNvPr>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sp>
            <p:nvSpPr>
              <p:cNvPr id="118" name="Freeform 15">
                <a:extLst>
                  <a:ext uri="{FF2B5EF4-FFF2-40B4-BE49-F238E27FC236}">
                    <a16:creationId xmlns:a16="http://schemas.microsoft.com/office/drawing/2014/main" id="{C8906CE7-A719-4FB1-8D84-FBFB22BCF450}"/>
                  </a:ext>
                </a:extLst>
              </p:cNvPr>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sp>
            <p:nvSpPr>
              <p:cNvPr id="119" name="Freeform 16">
                <a:extLst>
                  <a:ext uri="{FF2B5EF4-FFF2-40B4-BE49-F238E27FC236}">
                    <a16:creationId xmlns:a16="http://schemas.microsoft.com/office/drawing/2014/main" id="{AB215B97-485B-400F-8080-72E59F512C68}"/>
                  </a:ext>
                </a:extLst>
              </p:cNvPr>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grpSp>
        <p:grpSp>
          <p:nvGrpSpPr>
            <p:cNvPr id="113" name="Group 112">
              <a:extLst>
                <a:ext uri="{FF2B5EF4-FFF2-40B4-BE49-F238E27FC236}">
                  <a16:creationId xmlns:a16="http://schemas.microsoft.com/office/drawing/2014/main" id="{1E496745-C418-43D8-A2AA-2560ACB1946A}"/>
                </a:ext>
              </a:extLst>
            </p:cNvPr>
            <p:cNvGrpSpPr/>
            <p:nvPr/>
          </p:nvGrpSpPr>
          <p:grpSpPr>
            <a:xfrm>
              <a:off x="11704693" y="5546904"/>
              <a:ext cx="210318" cy="407646"/>
              <a:chOff x="8003343" y="6072433"/>
              <a:chExt cx="145517" cy="282045"/>
            </a:xfrm>
          </p:grpSpPr>
          <p:sp>
            <p:nvSpPr>
              <p:cNvPr id="114" name="Freeform 14">
                <a:extLst>
                  <a:ext uri="{FF2B5EF4-FFF2-40B4-BE49-F238E27FC236}">
                    <a16:creationId xmlns:a16="http://schemas.microsoft.com/office/drawing/2014/main" id="{B25CCE7C-2CBB-458F-96A8-1D792735D4BB}"/>
                  </a:ext>
                </a:extLst>
              </p:cNvPr>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sp>
            <p:nvSpPr>
              <p:cNvPr id="115" name="Freeform 15">
                <a:extLst>
                  <a:ext uri="{FF2B5EF4-FFF2-40B4-BE49-F238E27FC236}">
                    <a16:creationId xmlns:a16="http://schemas.microsoft.com/office/drawing/2014/main" id="{4B7835FD-A306-451D-8EBC-2107F4E13C59}"/>
                  </a:ext>
                </a:extLst>
              </p:cNvPr>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sp>
            <p:nvSpPr>
              <p:cNvPr id="116" name="Freeform 16">
                <a:extLst>
                  <a:ext uri="{FF2B5EF4-FFF2-40B4-BE49-F238E27FC236}">
                    <a16:creationId xmlns:a16="http://schemas.microsoft.com/office/drawing/2014/main" id="{7B5AA99A-BEF2-4453-BC55-E32F16FF11C4}"/>
                  </a:ext>
                </a:extLst>
              </p:cNvPr>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grpSp>
      </p:grpSp>
      <p:sp>
        <p:nvSpPr>
          <p:cNvPr id="156" name="Title 2">
            <a:extLst>
              <a:ext uri="{FF2B5EF4-FFF2-40B4-BE49-F238E27FC236}">
                <a16:creationId xmlns:a16="http://schemas.microsoft.com/office/drawing/2014/main" id="{AB933139-DAF8-450E-AEC3-49EF903A1C90}"/>
              </a:ext>
            </a:extLst>
          </p:cNvPr>
          <p:cNvSpPr txBox="1">
            <a:spLocks/>
          </p:cNvSpPr>
          <p:nvPr/>
        </p:nvSpPr>
        <p:spPr>
          <a:xfrm>
            <a:off x="201931" y="1052094"/>
            <a:ext cx="6723185" cy="806913"/>
          </a:xfrm>
          <a:prstGeom prst="rect">
            <a:avLst/>
          </a:prstGeom>
          <a:noFill/>
        </p:spPr>
        <p:txBody>
          <a:bodyPr vert="horz" wrap="square" lIns="109728" tIns="68580" rIns="109728" bIns="68580" rtlCol="0" anchor="t">
            <a:noAutofit/>
          </a:bodyPr>
          <a:lstStyle>
            <a:lvl1pPr algn="l" defTabSz="914367" rtl="0" eaLnBrk="1" latinLnBrk="0" hangingPunct="1">
              <a:lnSpc>
                <a:spcPct val="90000"/>
              </a:lnSpc>
              <a:spcBef>
                <a:spcPct val="0"/>
              </a:spcBef>
              <a:buNone/>
              <a:defRPr lang="en-US" sz="4400" b="0" kern="1200" cap="none" spc="-100" baseline="0" dirty="0" smtClean="0">
                <a:ln w="3175">
                  <a:noFill/>
                </a:ln>
                <a:solidFill>
                  <a:schemeClr val="tx1"/>
                </a:solidFill>
                <a:effectLst/>
                <a:latin typeface="+mj-lt"/>
                <a:ea typeface="+mn-ea"/>
                <a:cs typeface="Segoe UI" pitchFamily="34" charset="0"/>
              </a:defRPr>
            </a:lvl1pPr>
          </a:lstStyle>
          <a:p>
            <a:pPr defTabSz="685775">
              <a:defRPr/>
            </a:pPr>
            <a:endParaRPr lang="en-US" sz="3300" spc="-75" dirty="0">
              <a:solidFill>
                <a:srgbClr val="18BDF2"/>
              </a:solidFill>
            </a:endParaRPr>
          </a:p>
        </p:txBody>
      </p:sp>
      <p:sp>
        <p:nvSpPr>
          <p:cNvPr id="157" name="Freeform 95">
            <a:extLst>
              <a:ext uri="{FF2B5EF4-FFF2-40B4-BE49-F238E27FC236}">
                <a16:creationId xmlns:a16="http://schemas.microsoft.com/office/drawing/2014/main" id="{D72D9879-3C92-4C45-BFD0-600954AFE7E9}"/>
              </a:ext>
            </a:extLst>
          </p:cNvPr>
          <p:cNvSpPr>
            <a:spLocks/>
          </p:cNvSpPr>
          <p:nvPr/>
        </p:nvSpPr>
        <p:spPr bwMode="auto">
          <a:xfrm flipH="1">
            <a:off x="5616835" y="4262875"/>
            <a:ext cx="713965" cy="46366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95000"/>
            </a:schemeClr>
          </a:solidFill>
          <a:ln w="28575">
            <a:noFill/>
            <a:round/>
            <a:headEnd/>
            <a:tailEnd/>
          </a:ln>
          <a:extLst/>
        </p:spPr>
        <p:txBody>
          <a:bodyPr vert="horz" wrap="square" lIns="68570" tIns="34285" rIns="68570" bIns="34285" numCol="1" anchor="t" anchorCtr="0" compatLnSpc="1">
            <a:prstTxWarp prst="textNoShape">
              <a:avLst/>
            </a:prstTxWarp>
          </a:bodyPr>
          <a:lstStyle/>
          <a:p>
            <a:pPr defTabSz="685740">
              <a:defRPr/>
            </a:pPr>
            <a:endParaRPr lang="en-US" sz="1350" kern="0" dirty="0">
              <a:solidFill>
                <a:srgbClr val="505050"/>
              </a:solidFill>
            </a:endParaRPr>
          </a:p>
        </p:txBody>
      </p:sp>
      <p:sp>
        <p:nvSpPr>
          <p:cNvPr id="158" name="Freeform 95">
            <a:extLst>
              <a:ext uri="{FF2B5EF4-FFF2-40B4-BE49-F238E27FC236}">
                <a16:creationId xmlns:a16="http://schemas.microsoft.com/office/drawing/2014/main" id="{2BA47358-BC9F-49AE-A7DA-34A83FF0E9EC}"/>
              </a:ext>
            </a:extLst>
          </p:cNvPr>
          <p:cNvSpPr>
            <a:spLocks/>
          </p:cNvSpPr>
          <p:nvPr/>
        </p:nvSpPr>
        <p:spPr bwMode="auto">
          <a:xfrm flipH="1">
            <a:off x="7252146" y="1477216"/>
            <a:ext cx="484673" cy="31475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95000"/>
            </a:schemeClr>
          </a:solidFill>
          <a:ln w="28575">
            <a:noFill/>
            <a:round/>
            <a:headEnd/>
            <a:tailEnd/>
          </a:ln>
          <a:extLst/>
        </p:spPr>
        <p:txBody>
          <a:bodyPr vert="horz" wrap="square" lIns="68570" tIns="34285" rIns="68570" bIns="34285" numCol="1" anchor="t" anchorCtr="0" compatLnSpc="1">
            <a:prstTxWarp prst="textNoShape">
              <a:avLst/>
            </a:prstTxWarp>
          </a:bodyPr>
          <a:lstStyle/>
          <a:p>
            <a:pPr defTabSz="685740">
              <a:defRPr/>
            </a:pPr>
            <a:endParaRPr lang="en-US" sz="1350" kern="0" dirty="0">
              <a:solidFill>
                <a:srgbClr val="505050"/>
              </a:solidFill>
            </a:endParaRPr>
          </a:p>
        </p:txBody>
      </p:sp>
      <p:sp>
        <p:nvSpPr>
          <p:cNvPr id="159" name="Freeform 95">
            <a:extLst>
              <a:ext uri="{FF2B5EF4-FFF2-40B4-BE49-F238E27FC236}">
                <a16:creationId xmlns:a16="http://schemas.microsoft.com/office/drawing/2014/main" id="{3473B57B-991B-45A2-9A8E-F7A05E1B5548}"/>
              </a:ext>
            </a:extLst>
          </p:cNvPr>
          <p:cNvSpPr>
            <a:spLocks/>
          </p:cNvSpPr>
          <p:nvPr/>
        </p:nvSpPr>
        <p:spPr bwMode="auto">
          <a:xfrm flipH="1">
            <a:off x="6330799" y="4686939"/>
            <a:ext cx="320183" cy="20793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tx1">
              <a:lumMod val="20000"/>
              <a:lumOff val="80000"/>
            </a:schemeClr>
          </a:solidFill>
          <a:ln w="28575">
            <a:noFill/>
            <a:round/>
            <a:headEnd/>
            <a:tailEnd/>
          </a:ln>
          <a:extLst/>
        </p:spPr>
        <p:txBody>
          <a:bodyPr vert="horz" wrap="square" lIns="68570" tIns="34285" rIns="68570" bIns="34285" numCol="1" anchor="t" anchorCtr="0" compatLnSpc="1">
            <a:prstTxWarp prst="textNoShape">
              <a:avLst/>
            </a:prstTxWarp>
          </a:bodyPr>
          <a:lstStyle/>
          <a:p>
            <a:pPr defTabSz="685740">
              <a:defRPr/>
            </a:pPr>
            <a:endParaRPr lang="en-US" sz="1350" kern="0" dirty="0">
              <a:solidFill>
                <a:srgbClr val="505050"/>
              </a:solidFill>
            </a:endParaRPr>
          </a:p>
        </p:txBody>
      </p:sp>
      <p:sp>
        <p:nvSpPr>
          <p:cNvPr id="160" name="Slide Number Placeholder 159">
            <a:extLst>
              <a:ext uri="{FF2B5EF4-FFF2-40B4-BE49-F238E27FC236}">
                <a16:creationId xmlns:a16="http://schemas.microsoft.com/office/drawing/2014/main" id="{8C0B4C8F-045C-4CF8-9046-B0826A37D31B}"/>
              </a:ext>
            </a:extLst>
          </p:cNvPr>
          <p:cNvSpPr>
            <a:spLocks noGrp="1"/>
          </p:cNvSpPr>
          <p:nvPr>
            <p:ph type="sldNum" sz="quarter" idx="10"/>
          </p:nvPr>
        </p:nvSpPr>
        <p:spPr/>
        <p:txBody>
          <a:bodyPr/>
          <a:lstStyle/>
          <a:p>
            <a:fld id="{4490B2FD-60A7-44BF-8130-23BE2AB42F4B}" type="slidenum">
              <a:rPr lang="en-IE" smtClean="0"/>
              <a:t>35</a:t>
            </a:fld>
            <a:endParaRPr lang="en-IE" dirty="0"/>
          </a:p>
        </p:txBody>
      </p:sp>
    </p:spTree>
    <p:extLst>
      <p:ext uri="{BB962C8B-B14F-4D97-AF65-F5344CB8AC3E}">
        <p14:creationId xmlns:p14="http://schemas.microsoft.com/office/powerpoint/2010/main" val="84308296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27F8E-0852-4FAC-B7A0-FA65E50BF2D3}"/>
              </a:ext>
            </a:extLst>
          </p:cNvPr>
          <p:cNvSpPr>
            <a:spLocks noGrp="1"/>
          </p:cNvSpPr>
          <p:nvPr>
            <p:ph type="title"/>
          </p:nvPr>
        </p:nvSpPr>
        <p:spPr/>
        <p:txBody>
          <a:bodyPr/>
          <a:lstStyle/>
          <a:p>
            <a:r>
              <a:rPr lang="en-IE" dirty="0"/>
              <a:t>Geo-restore protects from disaster</a:t>
            </a:r>
            <a:br>
              <a:rPr lang="en-IE" dirty="0"/>
            </a:br>
            <a:endParaRPr lang="en-IE" dirty="0"/>
          </a:p>
        </p:txBody>
      </p:sp>
      <p:pic>
        <p:nvPicPr>
          <p:cNvPr id="3" name="Picture 2">
            <a:extLst>
              <a:ext uri="{FF2B5EF4-FFF2-40B4-BE49-F238E27FC236}">
                <a16:creationId xmlns:a16="http://schemas.microsoft.com/office/drawing/2014/main" id="{21A0330C-8B87-436A-AC1A-FE247C7CCC68}"/>
              </a:ext>
            </a:extLst>
          </p:cNvPr>
          <p:cNvPicPr>
            <a:picLocks noChangeAspect="1"/>
          </p:cNvPicPr>
          <p:nvPr/>
        </p:nvPicPr>
        <p:blipFill>
          <a:blip r:embed="rId2">
            <a:duotone>
              <a:srgbClr val="D2D2D2">
                <a:shade val="45000"/>
                <a:satMod val="135000"/>
              </a:srgbClr>
              <a:prstClr val="white"/>
            </a:duotone>
            <a:extLst>
              <a:ext uri="{28A0092B-C50C-407E-A947-70E740481C1C}">
                <a14:useLocalDpi xmlns:a14="http://schemas.microsoft.com/office/drawing/2010/main" val="0"/>
              </a:ext>
            </a:extLst>
          </a:blip>
          <a:stretch>
            <a:fillRect/>
          </a:stretch>
        </p:blipFill>
        <p:spPr>
          <a:xfrm>
            <a:off x="3334722" y="2366367"/>
            <a:ext cx="5809278" cy="2727361"/>
          </a:xfrm>
          <a:prstGeom prst="rect">
            <a:avLst/>
          </a:prstGeom>
        </p:spPr>
      </p:pic>
      <p:sp>
        <p:nvSpPr>
          <p:cNvPr id="4" name="Content Placeholder 1">
            <a:extLst>
              <a:ext uri="{FF2B5EF4-FFF2-40B4-BE49-F238E27FC236}">
                <a16:creationId xmlns:a16="http://schemas.microsoft.com/office/drawing/2014/main" id="{11306A58-21D3-488F-A7C5-51394A0B24B7}"/>
              </a:ext>
            </a:extLst>
          </p:cNvPr>
          <p:cNvSpPr txBox="1">
            <a:spLocks/>
          </p:cNvSpPr>
          <p:nvPr/>
        </p:nvSpPr>
        <p:spPr>
          <a:xfrm>
            <a:off x="130843" y="2298643"/>
            <a:ext cx="3318662" cy="2171465"/>
          </a:xfrm>
          <a:prstGeom prst="rect">
            <a:avLst/>
          </a:prstGeom>
        </p:spPr>
        <p:txBody>
          <a:bodyPr lIns="186512" tIns="93257" rIns="186512" bIns="93257"/>
          <a:lstStyle>
            <a:lvl1pPr marL="342886" indent="-342886" algn="l" defTabSz="457181" rtl="0" eaLnBrk="1" latinLnBrk="0" hangingPunct="1">
              <a:spcBef>
                <a:spcPts val="1000"/>
              </a:spcBef>
              <a:buFont typeface="Arial"/>
              <a:buChar char="•"/>
              <a:defRPr sz="1800" kern="1200">
                <a:solidFill>
                  <a:srgbClr val="FFFFFF"/>
                </a:solidFill>
                <a:latin typeface="Segoe UI"/>
                <a:ea typeface="+mn-ea"/>
                <a:cs typeface="Segoe UI"/>
              </a:defRPr>
            </a:lvl1pPr>
            <a:lvl2pPr marL="742919" indent="-285738" algn="l" defTabSz="457181" rtl="0" eaLnBrk="1" latinLnBrk="0" hangingPunct="1">
              <a:spcBef>
                <a:spcPts val="1000"/>
              </a:spcBef>
              <a:buFont typeface="Arial"/>
              <a:buChar char="–"/>
              <a:defRPr sz="1600" kern="1200">
                <a:solidFill>
                  <a:srgbClr val="FFFFFF"/>
                </a:solidFill>
                <a:latin typeface="Segoe UI"/>
                <a:ea typeface="+mn-ea"/>
                <a:cs typeface="Segoe UI"/>
              </a:defRPr>
            </a:lvl2pPr>
            <a:lvl3pPr marL="1142952" indent="-228591" algn="l" defTabSz="457181" rtl="0" eaLnBrk="1" latinLnBrk="0" hangingPunct="1">
              <a:spcBef>
                <a:spcPts val="1000"/>
              </a:spcBef>
              <a:buFont typeface="Arial"/>
              <a:buChar char="•"/>
              <a:defRPr sz="1400" kern="1200">
                <a:solidFill>
                  <a:srgbClr val="FFFFFF"/>
                </a:solidFill>
                <a:latin typeface="Segoe UI"/>
                <a:ea typeface="+mn-ea"/>
                <a:cs typeface="Segoe UI"/>
              </a:defRPr>
            </a:lvl3pPr>
            <a:lvl4pPr marL="1600134" indent="-228591" algn="l" defTabSz="457181" rtl="0" eaLnBrk="1" latinLnBrk="0" hangingPunct="1">
              <a:spcBef>
                <a:spcPts val="1000"/>
              </a:spcBef>
              <a:buFont typeface="Arial"/>
              <a:buChar char="–"/>
              <a:defRPr sz="1200" kern="1200">
                <a:solidFill>
                  <a:srgbClr val="FFFFFF"/>
                </a:solidFill>
                <a:latin typeface="Segoe UI"/>
                <a:ea typeface="+mn-ea"/>
                <a:cs typeface="Segoe UI"/>
              </a:defRPr>
            </a:lvl4pPr>
            <a:lvl5pPr marL="2057314" indent="-228591" algn="l" defTabSz="457181" rtl="0" eaLnBrk="1" latinLnBrk="0" hangingPunct="1">
              <a:spcBef>
                <a:spcPts val="1000"/>
              </a:spcBef>
              <a:buFont typeface="Arial"/>
              <a:buChar char="»"/>
              <a:defRPr sz="1000" kern="1200">
                <a:solidFill>
                  <a:srgbClr val="FFFFFF"/>
                </a:solidFill>
                <a:latin typeface="Segoe UI"/>
                <a:ea typeface="+mn-ea"/>
                <a:cs typeface="Segoe UI"/>
              </a:defRPr>
            </a:lvl5pPr>
            <a:lvl6pPr marL="2514495" indent="-228591" algn="l" defTabSz="457181" rtl="0" eaLnBrk="1" latinLnBrk="0" hangingPunct="1">
              <a:spcBef>
                <a:spcPct val="20000"/>
              </a:spcBef>
              <a:buFont typeface="Arial"/>
              <a:buChar char="•"/>
              <a:defRPr sz="2000" kern="1200">
                <a:solidFill>
                  <a:schemeClr val="tx1"/>
                </a:solidFill>
                <a:latin typeface="+mn-lt"/>
                <a:ea typeface="+mn-ea"/>
                <a:cs typeface="+mn-cs"/>
              </a:defRPr>
            </a:lvl6pPr>
            <a:lvl7pPr marL="2971676" indent="-228591" algn="l" defTabSz="457181" rtl="0" eaLnBrk="1" latinLnBrk="0" hangingPunct="1">
              <a:spcBef>
                <a:spcPct val="20000"/>
              </a:spcBef>
              <a:buFont typeface="Arial"/>
              <a:buChar char="•"/>
              <a:defRPr sz="2000" kern="1200">
                <a:solidFill>
                  <a:schemeClr val="tx1"/>
                </a:solidFill>
                <a:latin typeface="+mn-lt"/>
                <a:ea typeface="+mn-ea"/>
                <a:cs typeface="+mn-cs"/>
              </a:defRPr>
            </a:lvl7pPr>
            <a:lvl8pPr marL="3428857" indent="-228591" algn="l" defTabSz="457181" rtl="0" eaLnBrk="1" latinLnBrk="0" hangingPunct="1">
              <a:spcBef>
                <a:spcPct val="20000"/>
              </a:spcBef>
              <a:buFont typeface="Arial"/>
              <a:buChar char="•"/>
              <a:defRPr sz="2000" kern="1200">
                <a:solidFill>
                  <a:schemeClr val="tx1"/>
                </a:solidFill>
                <a:latin typeface="+mn-lt"/>
                <a:ea typeface="+mn-ea"/>
                <a:cs typeface="+mn-cs"/>
              </a:defRPr>
            </a:lvl8pPr>
            <a:lvl9pPr marL="3886038" indent="-228591" algn="l" defTabSz="457181" rtl="0" eaLnBrk="1" latinLnBrk="0" hangingPunct="1">
              <a:spcBef>
                <a:spcPct val="20000"/>
              </a:spcBef>
              <a:buFont typeface="Arial"/>
              <a:buChar char="•"/>
              <a:defRPr sz="2000" kern="1200">
                <a:solidFill>
                  <a:schemeClr val="tx1"/>
                </a:solidFill>
                <a:latin typeface="+mn-lt"/>
                <a:ea typeface="+mn-ea"/>
                <a:cs typeface="+mn-cs"/>
              </a:defRPr>
            </a:lvl9pPr>
          </a:lstStyle>
          <a:p>
            <a:pPr marL="257165" indent="-257165" defTabSz="457064">
              <a:spcBef>
                <a:spcPts val="900"/>
              </a:spcBef>
              <a:defRPr/>
            </a:pPr>
            <a:r>
              <a:rPr lang="en-US" dirty="0">
                <a:solidFill>
                  <a:srgbClr val="505050"/>
                </a:solidFill>
                <a:latin typeface="Segoe UI Light"/>
              </a:rPr>
              <a:t>Self-service restore API</a:t>
            </a:r>
          </a:p>
          <a:p>
            <a:pPr marL="257165" indent="-257165" defTabSz="457064">
              <a:spcBef>
                <a:spcPts val="900"/>
              </a:spcBef>
              <a:defRPr/>
            </a:pPr>
            <a:r>
              <a:rPr lang="en-US" dirty="0">
                <a:solidFill>
                  <a:srgbClr val="505050"/>
                </a:solidFill>
                <a:latin typeface="Segoe UI Light"/>
              </a:rPr>
              <a:t>Restores last daily backup</a:t>
            </a:r>
          </a:p>
          <a:p>
            <a:pPr marL="257165" indent="-257165" defTabSz="457064">
              <a:spcBef>
                <a:spcPts val="900"/>
              </a:spcBef>
              <a:defRPr/>
            </a:pPr>
            <a:r>
              <a:rPr lang="en-US" dirty="0">
                <a:solidFill>
                  <a:srgbClr val="505050"/>
                </a:solidFill>
                <a:latin typeface="Segoe UI Light"/>
              </a:rPr>
              <a:t>No extra cost, no capacity guarantee</a:t>
            </a:r>
          </a:p>
          <a:p>
            <a:pPr marL="257165" indent="-257165" defTabSz="457064">
              <a:spcBef>
                <a:spcPts val="900"/>
              </a:spcBef>
              <a:defRPr/>
            </a:pPr>
            <a:r>
              <a:rPr lang="en-US" dirty="0">
                <a:solidFill>
                  <a:srgbClr val="505050"/>
                </a:solidFill>
                <a:latin typeface="Segoe UI Light"/>
              </a:rPr>
              <a:t>RTO&gt;=24h, RPO=24h</a:t>
            </a:r>
          </a:p>
          <a:p>
            <a:pPr marL="257165" indent="-257165" defTabSz="457064">
              <a:spcBef>
                <a:spcPts val="900"/>
              </a:spcBef>
              <a:defRPr/>
            </a:pPr>
            <a:r>
              <a:rPr lang="en-US" dirty="0">
                <a:solidFill>
                  <a:srgbClr val="505050"/>
                </a:solidFill>
                <a:latin typeface="Segoe UI Light"/>
              </a:rPr>
              <a:t>Database URL will change after restore</a:t>
            </a:r>
          </a:p>
        </p:txBody>
      </p:sp>
      <p:sp>
        <p:nvSpPr>
          <p:cNvPr id="5" name="Rectangle 4">
            <a:extLst>
              <a:ext uri="{FF2B5EF4-FFF2-40B4-BE49-F238E27FC236}">
                <a16:creationId xmlns:a16="http://schemas.microsoft.com/office/drawing/2014/main" id="{885A0A7E-6123-494B-AC25-24F9EBA23E14}"/>
              </a:ext>
            </a:extLst>
          </p:cNvPr>
          <p:cNvSpPr/>
          <p:nvPr/>
        </p:nvSpPr>
        <p:spPr>
          <a:xfrm>
            <a:off x="469255" y="771181"/>
            <a:ext cx="8390308" cy="415498"/>
          </a:xfrm>
          <a:prstGeom prst="rect">
            <a:avLst/>
          </a:prstGeom>
        </p:spPr>
        <p:txBody>
          <a:bodyPr wrap="square">
            <a:spAutoFit/>
          </a:bodyPr>
          <a:lstStyle/>
          <a:p>
            <a:pPr defTabSz="466290">
              <a:spcAft>
                <a:spcPts val="900"/>
              </a:spcAft>
              <a:defRPr/>
            </a:pPr>
            <a:r>
              <a:rPr lang="en-US" sz="2100" kern="0" dirty="0">
                <a:solidFill>
                  <a:sysClr val="windowText" lastClr="000000"/>
                </a:solidFill>
                <a:latin typeface="+mj-lt"/>
              </a:rPr>
              <a:t>Built-in disaster recovery capability available for every database </a:t>
            </a:r>
          </a:p>
        </p:txBody>
      </p:sp>
      <p:grpSp>
        <p:nvGrpSpPr>
          <p:cNvPr id="6" name="Group 5">
            <a:extLst>
              <a:ext uri="{FF2B5EF4-FFF2-40B4-BE49-F238E27FC236}">
                <a16:creationId xmlns:a16="http://schemas.microsoft.com/office/drawing/2014/main" id="{4E84A7FF-E423-4A3B-8370-5141B2C3B660}"/>
              </a:ext>
            </a:extLst>
          </p:cNvPr>
          <p:cNvGrpSpPr/>
          <p:nvPr/>
        </p:nvGrpSpPr>
        <p:grpSpPr>
          <a:xfrm>
            <a:off x="3973883" y="3562873"/>
            <a:ext cx="216074" cy="216074"/>
            <a:chOff x="5298510" y="3607496"/>
            <a:chExt cx="288099" cy="288099"/>
          </a:xfrm>
        </p:grpSpPr>
        <p:sp>
          <p:nvSpPr>
            <p:cNvPr id="7" name="Oval 6">
              <a:extLst>
                <a:ext uri="{FF2B5EF4-FFF2-40B4-BE49-F238E27FC236}">
                  <a16:creationId xmlns:a16="http://schemas.microsoft.com/office/drawing/2014/main" id="{0A19C4C9-0274-4A3C-BABA-8118E31D3487}"/>
                </a:ext>
              </a:extLst>
            </p:cNvPr>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753A79AD-D298-4B7A-BDD6-B5D64E46A4B2}"/>
                </a:ext>
              </a:extLst>
            </p:cNvPr>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60D91DE5-8A51-4A32-BCAC-A3F91CEE494D}"/>
              </a:ext>
            </a:extLst>
          </p:cNvPr>
          <p:cNvGrpSpPr/>
          <p:nvPr/>
        </p:nvGrpSpPr>
        <p:grpSpPr>
          <a:xfrm>
            <a:off x="4290935" y="3722188"/>
            <a:ext cx="216074" cy="216074"/>
            <a:chOff x="5298510" y="3607496"/>
            <a:chExt cx="288099" cy="288099"/>
          </a:xfrm>
        </p:grpSpPr>
        <p:sp>
          <p:nvSpPr>
            <p:cNvPr id="10" name="Oval 9">
              <a:extLst>
                <a:ext uri="{FF2B5EF4-FFF2-40B4-BE49-F238E27FC236}">
                  <a16:creationId xmlns:a16="http://schemas.microsoft.com/office/drawing/2014/main" id="{1FE3519D-DC50-4846-80B4-71546598CD8C}"/>
                </a:ext>
              </a:extLst>
            </p:cNvPr>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6CA04D45-02D0-4223-A280-F94D1A8A05D3}"/>
                </a:ext>
              </a:extLst>
            </p:cNvPr>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2" name="Group 11">
            <a:extLst>
              <a:ext uri="{FF2B5EF4-FFF2-40B4-BE49-F238E27FC236}">
                <a16:creationId xmlns:a16="http://schemas.microsoft.com/office/drawing/2014/main" id="{A0117487-789B-40A1-920F-6FCF9638AFE6}"/>
              </a:ext>
            </a:extLst>
          </p:cNvPr>
          <p:cNvGrpSpPr/>
          <p:nvPr/>
        </p:nvGrpSpPr>
        <p:grpSpPr>
          <a:xfrm>
            <a:off x="4580296" y="3346798"/>
            <a:ext cx="216074" cy="216074"/>
            <a:chOff x="5298510" y="3607496"/>
            <a:chExt cx="288099" cy="288099"/>
          </a:xfrm>
        </p:grpSpPr>
        <p:sp>
          <p:nvSpPr>
            <p:cNvPr id="13" name="Oval 12">
              <a:extLst>
                <a:ext uri="{FF2B5EF4-FFF2-40B4-BE49-F238E27FC236}">
                  <a16:creationId xmlns:a16="http://schemas.microsoft.com/office/drawing/2014/main" id="{6319C782-A4F2-40E3-9B78-D38E648475EB}"/>
                </a:ext>
              </a:extLst>
            </p:cNvPr>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B3A6947D-F114-4FCE-830C-E06039A21069}"/>
                </a:ext>
              </a:extLst>
            </p:cNvPr>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8EA1A8E9-C941-4995-B34E-AA4B400A8DA4}"/>
              </a:ext>
            </a:extLst>
          </p:cNvPr>
          <p:cNvGrpSpPr/>
          <p:nvPr/>
        </p:nvGrpSpPr>
        <p:grpSpPr>
          <a:xfrm>
            <a:off x="4716387" y="3550097"/>
            <a:ext cx="216074" cy="216074"/>
            <a:chOff x="5298510" y="3607496"/>
            <a:chExt cx="288099" cy="288099"/>
          </a:xfrm>
        </p:grpSpPr>
        <p:sp>
          <p:nvSpPr>
            <p:cNvPr id="16" name="Oval 15">
              <a:extLst>
                <a:ext uri="{FF2B5EF4-FFF2-40B4-BE49-F238E27FC236}">
                  <a16:creationId xmlns:a16="http://schemas.microsoft.com/office/drawing/2014/main" id="{4BB6009B-D70D-49D9-9DFD-12A0BF79C1C0}"/>
                </a:ext>
              </a:extLst>
            </p:cNvPr>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F0FCB3C0-E20C-4397-AFEE-EFD6FF0B0F4C}"/>
                </a:ext>
              </a:extLst>
            </p:cNvPr>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6A019692-96A2-43E7-AEDD-99F19153FF3B}"/>
              </a:ext>
            </a:extLst>
          </p:cNvPr>
          <p:cNvGrpSpPr/>
          <p:nvPr/>
        </p:nvGrpSpPr>
        <p:grpSpPr>
          <a:xfrm>
            <a:off x="6128434" y="3276339"/>
            <a:ext cx="216074" cy="216074"/>
            <a:chOff x="5298510" y="3607496"/>
            <a:chExt cx="288099" cy="288099"/>
          </a:xfrm>
        </p:grpSpPr>
        <p:sp>
          <p:nvSpPr>
            <p:cNvPr id="19" name="Oval 18">
              <a:extLst>
                <a:ext uri="{FF2B5EF4-FFF2-40B4-BE49-F238E27FC236}">
                  <a16:creationId xmlns:a16="http://schemas.microsoft.com/office/drawing/2014/main" id="{F00F4EE3-D7E9-4950-91D7-8A95424AFC04}"/>
                </a:ext>
              </a:extLst>
            </p:cNvPr>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4FC1CEB2-AE93-4B30-BCF5-82EF5BB1B00F}"/>
                </a:ext>
              </a:extLst>
            </p:cNvPr>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7621BBEA-BFC0-4681-9366-92FEDD1661E7}"/>
              </a:ext>
            </a:extLst>
          </p:cNvPr>
          <p:cNvGrpSpPr/>
          <p:nvPr/>
        </p:nvGrpSpPr>
        <p:grpSpPr>
          <a:xfrm>
            <a:off x="8065271" y="4781028"/>
            <a:ext cx="216074" cy="216074"/>
            <a:chOff x="5298510" y="3607496"/>
            <a:chExt cx="288099" cy="288099"/>
          </a:xfrm>
        </p:grpSpPr>
        <p:sp>
          <p:nvSpPr>
            <p:cNvPr id="22" name="Oval 21">
              <a:extLst>
                <a:ext uri="{FF2B5EF4-FFF2-40B4-BE49-F238E27FC236}">
                  <a16:creationId xmlns:a16="http://schemas.microsoft.com/office/drawing/2014/main" id="{523B24B3-5B2D-4869-B082-2DF5A991E1CB}"/>
                </a:ext>
              </a:extLst>
            </p:cNvPr>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342F95EF-7935-4A99-8859-C8F699FEB822}"/>
                </a:ext>
              </a:extLst>
            </p:cNvPr>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4A3CDF32-BD07-470F-8B5A-5DDB710B0C6B}"/>
              </a:ext>
            </a:extLst>
          </p:cNvPr>
          <p:cNvGrpSpPr/>
          <p:nvPr/>
        </p:nvGrpSpPr>
        <p:grpSpPr>
          <a:xfrm>
            <a:off x="7971400" y="4491683"/>
            <a:ext cx="216074" cy="216074"/>
            <a:chOff x="5298510" y="3607496"/>
            <a:chExt cx="288099" cy="288099"/>
          </a:xfrm>
        </p:grpSpPr>
        <p:sp>
          <p:nvSpPr>
            <p:cNvPr id="25" name="Oval 24">
              <a:extLst>
                <a:ext uri="{FF2B5EF4-FFF2-40B4-BE49-F238E27FC236}">
                  <a16:creationId xmlns:a16="http://schemas.microsoft.com/office/drawing/2014/main" id="{2D046EF5-38B1-41E5-8FD1-3C4B9BB6D7A8}"/>
                </a:ext>
              </a:extLst>
            </p:cNvPr>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7307A648-E92C-4A8C-A85A-A8DC566DDC4F}"/>
                </a:ext>
              </a:extLst>
            </p:cNvPr>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4000433C-9879-4243-BEAD-C937B2FA1A59}"/>
              </a:ext>
            </a:extLst>
          </p:cNvPr>
          <p:cNvGrpSpPr/>
          <p:nvPr/>
        </p:nvGrpSpPr>
        <p:grpSpPr>
          <a:xfrm>
            <a:off x="7523632" y="4275609"/>
            <a:ext cx="216074" cy="216074"/>
            <a:chOff x="5298510" y="3607496"/>
            <a:chExt cx="288099" cy="288099"/>
          </a:xfrm>
        </p:grpSpPr>
        <p:sp>
          <p:nvSpPr>
            <p:cNvPr id="28" name="Oval 27">
              <a:extLst>
                <a:ext uri="{FF2B5EF4-FFF2-40B4-BE49-F238E27FC236}">
                  <a16:creationId xmlns:a16="http://schemas.microsoft.com/office/drawing/2014/main" id="{74CD3444-DF7F-4A07-B1E7-D3ADB9891BD1}"/>
                </a:ext>
              </a:extLst>
            </p:cNvPr>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DAB58CF6-7F2D-444C-990A-4F1BC5D22968}"/>
                </a:ext>
              </a:extLst>
            </p:cNvPr>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0" name="Group 29">
            <a:extLst>
              <a:ext uri="{FF2B5EF4-FFF2-40B4-BE49-F238E27FC236}">
                <a16:creationId xmlns:a16="http://schemas.microsoft.com/office/drawing/2014/main" id="{8DBC73A1-02E4-4DBE-865F-83CAF823072E}"/>
              </a:ext>
            </a:extLst>
          </p:cNvPr>
          <p:cNvGrpSpPr/>
          <p:nvPr/>
        </p:nvGrpSpPr>
        <p:grpSpPr>
          <a:xfrm>
            <a:off x="7849197" y="3656887"/>
            <a:ext cx="216074" cy="216074"/>
            <a:chOff x="5298510" y="3607496"/>
            <a:chExt cx="288099" cy="288099"/>
          </a:xfrm>
        </p:grpSpPr>
        <p:sp>
          <p:nvSpPr>
            <p:cNvPr id="31" name="Oval 30">
              <a:extLst>
                <a:ext uri="{FF2B5EF4-FFF2-40B4-BE49-F238E27FC236}">
                  <a16:creationId xmlns:a16="http://schemas.microsoft.com/office/drawing/2014/main" id="{EF83E745-D351-4BB9-894D-C3CE8726B658}"/>
                </a:ext>
              </a:extLst>
            </p:cNvPr>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EB8CBEDB-6301-4736-AE61-7B78E8407ED7}"/>
                </a:ext>
              </a:extLst>
            </p:cNvPr>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3" name="Group 32">
            <a:extLst>
              <a:ext uri="{FF2B5EF4-FFF2-40B4-BE49-F238E27FC236}">
                <a16:creationId xmlns:a16="http://schemas.microsoft.com/office/drawing/2014/main" id="{39E201BF-0B62-4D5A-BADD-B2966FF14A3D}"/>
              </a:ext>
            </a:extLst>
          </p:cNvPr>
          <p:cNvGrpSpPr/>
          <p:nvPr/>
        </p:nvGrpSpPr>
        <p:grpSpPr>
          <a:xfrm>
            <a:off x="7576635" y="3506729"/>
            <a:ext cx="216074" cy="216074"/>
            <a:chOff x="5298510" y="3607496"/>
            <a:chExt cx="288099" cy="288099"/>
          </a:xfrm>
        </p:grpSpPr>
        <p:sp>
          <p:nvSpPr>
            <p:cNvPr id="34" name="Oval 33">
              <a:extLst>
                <a:ext uri="{FF2B5EF4-FFF2-40B4-BE49-F238E27FC236}">
                  <a16:creationId xmlns:a16="http://schemas.microsoft.com/office/drawing/2014/main" id="{7DDB05A9-5051-45E5-9FA2-4B74B339191B}"/>
                </a:ext>
              </a:extLst>
            </p:cNvPr>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E52DCE7D-8E9B-4121-A458-D4EAF89DCB8E}"/>
                </a:ext>
              </a:extLst>
            </p:cNvPr>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A50C625F-9741-4F47-9FE2-C4597155CB01}"/>
              </a:ext>
            </a:extLst>
          </p:cNvPr>
          <p:cNvGrpSpPr/>
          <p:nvPr/>
        </p:nvGrpSpPr>
        <p:grpSpPr>
          <a:xfrm>
            <a:off x="8281345" y="3275105"/>
            <a:ext cx="216074" cy="216074"/>
            <a:chOff x="5298510" y="3607496"/>
            <a:chExt cx="288099" cy="288099"/>
          </a:xfrm>
        </p:grpSpPr>
        <p:sp>
          <p:nvSpPr>
            <p:cNvPr id="37" name="Oval 36">
              <a:extLst>
                <a:ext uri="{FF2B5EF4-FFF2-40B4-BE49-F238E27FC236}">
                  <a16:creationId xmlns:a16="http://schemas.microsoft.com/office/drawing/2014/main" id="{79A58E6C-81B7-4617-AEAA-E6DEA436F96F}"/>
                </a:ext>
              </a:extLst>
            </p:cNvPr>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00CA7C4F-5499-43A1-B4EE-634CC9FB83BA}"/>
                </a:ext>
              </a:extLst>
            </p:cNvPr>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9" name="Group 38">
            <a:extLst>
              <a:ext uri="{FF2B5EF4-FFF2-40B4-BE49-F238E27FC236}">
                <a16:creationId xmlns:a16="http://schemas.microsoft.com/office/drawing/2014/main" id="{AE7E3DC3-8C63-4A51-9387-7DBE4E552311}"/>
              </a:ext>
            </a:extLst>
          </p:cNvPr>
          <p:cNvGrpSpPr/>
          <p:nvPr/>
        </p:nvGrpSpPr>
        <p:grpSpPr>
          <a:xfrm>
            <a:off x="7928855" y="3295519"/>
            <a:ext cx="216074" cy="216074"/>
            <a:chOff x="5298510" y="3607496"/>
            <a:chExt cx="288099" cy="288099"/>
          </a:xfrm>
        </p:grpSpPr>
        <p:sp>
          <p:nvSpPr>
            <p:cNvPr id="40" name="Oval 39">
              <a:extLst>
                <a:ext uri="{FF2B5EF4-FFF2-40B4-BE49-F238E27FC236}">
                  <a16:creationId xmlns:a16="http://schemas.microsoft.com/office/drawing/2014/main" id="{48C99E6D-6BD1-4108-B920-BE2798EE56E4}"/>
                </a:ext>
              </a:extLst>
            </p:cNvPr>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8044E66E-087D-4DC2-8C44-CB73AAF1A8D8}"/>
                </a:ext>
              </a:extLst>
            </p:cNvPr>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2" name="Group 41">
            <a:extLst>
              <a:ext uri="{FF2B5EF4-FFF2-40B4-BE49-F238E27FC236}">
                <a16:creationId xmlns:a16="http://schemas.microsoft.com/office/drawing/2014/main" id="{DD5CDB15-2ADB-4152-8F0E-57653A6956FD}"/>
              </a:ext>
            </a:extLst>
          </p:cNvPr>
          <p:cNvGrpSpPr/>
          <p:nvPr/>
        </p:nvGrpSpPr>
        <p:grpSpPr>
          <a:xfrm>
            <a:off x="7682827" y="3174171"/>
            <a:ext cx="216074" cy="216074"/>
            <a:chOff x="5298510" y="3607496"/>
            <a:chExt cx="288099" cy="288099"/>
          </a:xfrm>
        </p:grpSpPr>
        <p:sp>
          <p:nvSpPr>
            <p:cNvPr id="43" name="Oval 42">
              <a:extLst>
                <a:ext uri="{FF2B5EF4-FFF2-40B4-BE49-F238E27FC236}">
                  <a16:creationId xmlns:a16="http://schemas.microsoft.com/office/drawing/2014/main" id="{0A58107B-DA16-469D-ADE2-EDFA00EC9A1F}"/>
                </a:ext>
              </a:extLst>
            </p:cNvPr>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168B5150-D853-4402-9939-CE0386179DC2}"/>
                </a:ext>
              </a:extLst>
            </p:cNvPr>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5" name="Group 44">
            <a:extLst>
              <a:ext uri="{FF2B5EF4-FFF2-40B4-BE49-F238E27FC236}">
                <a16:creationId xmlns:a16="http://schemas.microsoft.com/office/drawing/2014/main" id="{7210A403-FC7E-4F6A-8789-AD29D61E5E0A}"/>
              </a:ext>
            </a:extLst>
          </p:cNvPr>
          <p:cNvGrpSpPr/>
          <p:nvPr/>
        </p:nvGrpSpPr>
        <p:grpSpPr>
          <a:xfrm>
            <a:off x="5045977" y="4410572"/>
            <a:ext cx="216074" cy="216074"/>
            <a:chOff x="5298510" y="3607496"/>
            <a:chExt cx="288099" cy="288099"/>
          </a:xfrm>
        </p:grpSpPr>
        <p:sp>
          <p:nvSpPr>
            <p:cNvPr id="46" name="Oval 45">
              <a:extLst>
                <a:ext uri="{FF2B5EF4-FFF2-40B4-BE49-F238E27FC236}">
                  <a16:creationId xmlns:a16="http://schemas.microsoft.com/office/drawing/2014/main" id="{A1C7B4AD-C4DB-4E9A-9F40-F6F22A0D20C1}"/>
                </a:ext>
              </a:extLst>
            </p:cNvPr>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56A48097-8805-442D-91CA-B2FA436B5B32}"/>
                </a:ext>
              </a:extLst>
            </p:cNvPr>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8" name="Group 47">
            <a:extLst>
              <a:ext uri="{FF2B5EF4-FFF2-40B4-BE49-F238E27FC236}">
                <a16:creationId xmlns:a16="http://schemas.microsoft.com/office/drawing/2014/main" id="{3577540D-B678-4586-BB5C-A201448A6DAA}"/>
              </a:ext>
            </a:extLst>
          </p:cNvPr>
          <p:cNvGrpSpPr/>
          <p:nvPr/>
        </p:nvGrpSpPr>
        <p:grpSpPr>
          <a:xfrm>
            <a:off x="5297440" y="3111769"/>
            <a:ext cx="613169" cy="613169"/>
            <a:chOff x="7766078" y="2734107"/>
            <a:chExt cx="1169454" cy="1169454"/>
          </a:xfrm>
        </p:grpSpPr>
        <p:grpSp>
          <p:nvGrpSpPr>
            <p:cNvPr id="49" name="Group 48">
              <a:extLst>
                <a:ext uri="{FF2B5EF4-FFF2-40B4-BE49-F238E27FC236}">
                  <a16:creationId xmlns:a16="http://schemas.microsoft.com/office/drawing/2014/main" id="{40DD36CF-AF67-4017-977E-028BF5E1FD00}"/>
                </a:ext>
              </a:extLst>
            </p:cNvPr>
            <p:cNvGrpSpPr/>
            <p:nvPr/>
          </p:nvGrpSpPr>
          <p:grpSpPr>
            <a:xfrm>
              <a:off x="7766078" y="2734107"/>
              <a:ext cx="1169454" cy="1169454"/>
              <a:chOff x="5321459" y="3630988"/>
              <a:chExt cx="236552" cy="236552"/>
            </a:xfrm>
          </p:grpSpPr>
          <p:sp>
            <p:nvSpPr>
              <p:cNvPr id="62" name="Oval 61">
                <a:extLst>
                  <a:ext uri="{FF2B5EF4-FFF2-40B4-BE49-F238E27FC236}">
                    <a16:creationId xmlns:a16="http://schemas.microsoft.com/office/drawing/2014/main" id="{F4A03976-7E2C-42D9-9DB7-62111DB7A6D9}"/>
                  </a:ext>
                </a:extLst>
              </p:cNvPr>
              <p:cNvSpPr/>
              <p:nvPr/>
            </p:nvSpPr>
            <p:spPr bwMode="auto">
              <a:xfrm>
                <a:off x="5321459" y="3630988"/>
                <a:ext cx="236552" cy="236552"/>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1CACD020-A4DF-4516-9232-0B8B9B40339A}"/>
                  </a:ext>
                </a:extLst>
              </p:cNvPr>
              <p:cNvSpPr/>
              <p:nvPr/>
            </p:nvSpPr>
            <p:spPr bwMode="auto">
              <a:xfrm>
                <a:off x="5350057" y="3656762"/>
                <a:ext cx="185004" cy="185004"/>
              </a:xfrm>
              <a:prstGeom prst="ellipse">
                <a:avLst/>
              </a:prstGeom>
              <a:solidFill>
                <a:srgbClr val="00BCF2">
                  <a:alpha val="84000"/>
                </a:srgbClr>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0" name="Group 332">
              <a:extLst>
                <a:ext uri="{FF2B5EF4-FFF2-40B4-BE49-F238E27FC236}">
                  <a16:creationId xmlns:a16="http://schemas.microsoft.com/office/drawing/2014/main" id="{F3155B51-8D01-416F-B1F7-83B4A4B88AAD}"/>
                </a:ext>
              </a:extLst>
            </p:cNvPr>
            <p:cNvGrpSpPr/>
            <p:nvPr/>
          </p:nvGrpSpPr>
          <p:grpSpPr>
            <a:xfrm>
              <a:off x="8131601" y="3008952"/>
              <a:ext cx="452287" cy="691429"/>
              <a:chOff x="11312677" y="4385379"/>
              <a:chExt cx="420734" cy="643192"/>
            </a:xfrm>
          </p:grpSpPr>
          <p:sp>
            <p:nvSpPr>
              <p:cNvPr id="51" name="Rectangle 48">
                <a:extLst>
                  <a:ext uri="{FF2B5EF4-FFF2-40B4-BE49-F238E27FC236}">
                    <a16:creationId xmlns:a16="http://schemas.microsoft.com/office/drawing/2014/main" id="{2671C2F2-2056-4BCD-8540-AB6DF85D1CBA}"/>
                  </a:ext>
                </a:extLst>
              </p:cNvPr>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sp>
            <p:nvSpPr>
              <p:cNvPr id="52" name="Freeform 49">
                <a:extLst>
                  <a:ext uri="{FF2B5EF4-FFF2-40B4-BE49-F238E27FC236}">
                    <a16:creationId xmlns:a16="http://schemas.microsoft.com/office/drawing/2014/main" id="{78B2AD24-868D-4DD5-9EDE-54D87DFF35CB}"/>
                  </a:ext>
                </a:extLst>
              </p:cNvPr>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sp>
            <p:nvSpPr>
              <p:cNvPr id="53" name="Freeform 50">
                <a:extLst>
                  <a:ext uri="{FF2B5EF4-FFF2-40B4-BE49-F238E27FC236}">
                    <a16:creationId xmlns:a16="http://schemas.microsoft.com/office/drawing/2014/main" id="{18678C43-A80E-4EFC-A3EF-124FF9879469}"/>
                  </a:ext>
                </a:extLst>
              </p:cNvPr>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sp>
            <p:nvSpPr>
              <p:cNvPr id="54" name="Freeform 51">
                <a:extLst>
                  <a:ext uri="{FF2B5EF4-FFF2-40B4-BE49-F238E27FC236}">
                    <a16:creationId xmlns:a16="http://schemas.microsoft.com/office/drawing/2014/main" id="{08506D12-BB0A-4E42-A6D5-393A9C183E4E}"/>
                  </a:ext>
                </a:extLst>
              </p:cNvPr>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sp>
            <p:nvSpPr>
              <p:cNvPr id="55" name="Freeform 52">
                <a:extLst>
                  <a:ext uri="{FF2B5EF4-FFF2-40B4-BE49-F238E27FC236}">
                    <a16:creationId xmlns:a16="http://schemas.microsoft.com/office/drawing/2014/main" id="{B065C851-3428-4B7C-B4B2-C39A9A2B4492}"/>
                  </a:ext>
                </a:extLst>
              </p:cNvPr>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sp>
            <p:nvSpPr>
              <p:cNvPr id="56" name="Freeform 53">
                <a:extLst>
                  <a:ext uri="{FF2B5EF4-FFF2-40B4-BE49-F238E27FC236}">
                    <a16:creationId xmlns:a16="http://schemas.microsoft.com/office/drawing/2014/main" id="{DD616324-D053-418F-8A2D-18EC99A433F7}"/>
                  </a:ext>
                </a:extLst>
              </p:cNvPr>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sp>
            <p:nvSpPr>
              <p:cNvPr id="57" name="Oval 54">
                <a:extLst>
                  <a:ext uri="{FF2B5EF4-FFF2-40B4-BE49-F238E27FC236}">
                    <a16:creationId xmlns:a16="http://schemas.microsoft.com/office/drawing/2014/main" id="{8AA78BC2-5F7C-4179-9DBF-CC31F4571D47}"/>
                  </a:ext>
                </a:extLst>
              </p:cNvPr>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sp>
            <p:nvSpPr>
              <p:cNvPr id="58" name="Oval 55">
                <a:extLst>
                  <a:ext uri="{FF2B5EF4-FFF2-40B4-BE49-F238E27FC236}">
                    <a16:creationId xmlns:a16="http://schemas.microsoft.com/office/drawing/2014/main" id="{0E822472-09E7-414E-A14A-2AA511B62AB7}"/>
                  </a:ext>
                </a:extLst>
              </p:cNvPr>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sp>
            <p:nvSpPr>
              <p:cNvPr id="59" name="Oval 56">
                <a:extLst>
                  <a:ext uri="{FF2B5EF4-FFF2-40B4-BE49-F238E27FC236}">
                    <a16:creationId xmlns:a16="http://schemas.microsoft.com/office/drawing/2014/main" id="{CE7CA1A9-81F1-4222-8369-51EB26BEB82F}"/>
                  </a:ext>
                </a:extLst>
              </p:cNvPr>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sp>
            <p:nvSpPr>
              <p:cNvPr id="60" name="Oval 57">
                <a:extLst>
                  <a:ext uri="{FF2B5EF4-FFF2-40B4-BE49-F238E27FC236}">
                    <a16:creationId xmlns:a16="http://schemas.microsoft.com/office/drawing/2014/main" id="{F2C99078-C373-4893-86AD-0E92A02348B9}"/>
                  </a:ext>
                </a:extLst>
              </p:cNvPr>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sp>
            <p:nvSpPr>
              <p:cNvPr id="61" name="Oval 58">
                <a:extLst>
                  <a:ext uri="{FF2B5EF4-FFF2-40B4-BE49-F238E27FC236}">
                    <a16:creationId xmlns:a16="http://schemas.microsoft.com/office/drawing/2014/main" id="{80CE5F24-1138-4F03-A9E5-BE28245E13EA}"/>
                  </a:ext>
                </a:extLst>
              </p:cNvPr>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grpSp>
      </p:grpSp>
      <p:grpSp>
        <p:nvGrpSpPr>
          <p:cNvPr id="64" name="Group 63">
            <a:extLst>
              <a:ext uri="{FF2B5EF4-FFF2-40B4-BE49-F238E27FC236}">
                <a16:creationId xmlns:a16="http://schemas.microsoft.com/office/drawing/2014/main" id="{9FAFE876-4C7C-4A55-8B9D-56EE490A0711}"/>
              </a:ext>
            </a:extLst>
          </p:cNvPr>
          <p:cNvGrpSpPr/>
          <p:nvPr/>
        </p:nvGrpSpPr>
        <p:grpSpPr>
          <a:xfrm>
            <a:off x="3779709" y="2286013"/>
            <a:ext cx="1520345" cy="987345"/>
            <a:chOff x="5039611" y="1905017"/>
            <a:chExt cx="2027127" cy="1316460"/>
          </a:xfrm>
        </p:grpSpPr>
        <p:sp>
          <p:nvSpPr>
            <p:cNvPr id="65" name="Freeform 95">
              <a:extLst>
                <a:ext uri="{FF2B5EF4-FFF2-40B4-BE49-F238E27FC236}">
                  <a16:creationId xmlns:a16="http://schemas.microsoft.com/office/drawing/2014/main" id="{B9835E5C-6178-4211-93E5-C9609F065DE0}"/>
                </a:ext>
              </a:extLst>
            </p:cNvPr>
            <p:cNvSpPr>
              <a:spLocks/>
            </p:cNvSpPr>
            <p:nvPr/>
          </p:nvSpPr>
          <p:spPr bwMode="auto">
            <a:xfrm flipH="1">
              <a:off x="5039611" y="1905017"/>
              <a:ext cx="2027127" cy="131646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w="28575">
              <a:noFill/>
              <a:round/>
              <a:headEnd/>
              <a:tailEnd/>
            </a:ln>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sp>
          <p:nvSpPr>
            <p:cNvPr id="66" name="TextBox 65">
              <a:extLst>
                <a:ext uri="{FF2B5EF4-FFF2-40B4-BE49-F238E27FC236}">
                  <a16:creationId xmlns:a16="http://schemas.microsoft.com/office/drawing/2014/main" id="{D01C099E-A360-4724-9235-56D267D72D42}"/>
                </a:ext>
              </a:extLst>
            </p:cNvPr>
            <p:cNvSpPr txBox="1"/>
            <p:nvPr/>
          </p:nvSpPr>
          <p:spPr>
            <a:xfrm>
              <a:off x="5536888" y="2257460"/>
              <a:ext cx="1344522" cy="553997"/>
            </a:xfrm>
            <a:prstGeom prst="rect">
              <a:avLst/>
            </a:prstGeom>
            <a:noFill/>
          </p:spPr>
          <p:txBody>
            <a:bodyPr wrap="square" rtlCol="0">
              <a:spAutoFit/>
            </a:bodyPr>
            <a:lstStyle/>
            <a:p>
              <a:pPr defTabSz="699557">
                <a:defRPr/>
              </a:pPr>
              <a:r>
                <a:rPr lang="en-US" sz="1050" kern="0" dirty="0">
                  <a:solidFill>
                    <a:srgbClr val="FFFFFF"/>
                  </a:solidFill>
                  <a:latin typeface="Segoe UI Light"/>
                </a:rPr>
                <a:t>SQL Database Backups</a:t>
              </a:r>
            </a:p>
          </p:txBody>
        </p:sp>
        <p:grpSp>
          <p:nvGrpSpPr>
            <p:cNvPr id="67" name="Group 66">
              <a:extLst>
                <a:ext uri="{FF2B5EF4-FFF2-40B4-BE49-F238E27FC236}">
                  <a16:creationId xmlns:a16="http://schemas.microsoft.com/office/drawing/2014/main" id="{6AC4E169-7268-4A0F-AFAD-0A1E96149E97}"/>
                </a:ext>
              </a:extLst>
            </p:cNvPr>
            <p:cNvGrpSpPr/>
            <p:nvPr/>
          </p:nvGrpSpPr>
          <p:grpSpPr>
            <a:xfrm>
              <a:off x="5620181" y="2804401"/>
              <a:ext cx="887435" cy="330503"/>
              <a:chOff x="7371726" y="1331721"/>
              <a:chExt cx="887435" cy="330503"/>
            </a:xfrm>
          </p:grpSpPr>
          <p:sp>
            <p:nvSpPr>
              <p:cNvPr id="68" name="Flowchart: Document 67">
                <a:extLst>
                  <a:ext uri="{FF2B5EF4-FFF2-40B4-BE49-F238E27FC236}">
                    <a16:creationId xmlns:a16="http://schemas.microsoft.com/office/drawing/2014/main" id="{F4B51115-43DD-4D3C-BCD5-34BFE3BCFFBB}"/>
                  </a:ext>
                </a:extLst>
              </p:cNvPr>
              <p:cNvSpPr/>
              <p:nvPr/>
            </p:nvSpPr>
            <p:spPr bwMode="auto">
              <a:xfrm>
                <a:off x="7385714" y="1332203"/>
                <a:ext cx="873447" cy="330021"/>
              </a:xfrm>
              <a:prstGeom prst="flowChartDocument">
                <a:avLst/>
              </a:prstGeom>
              <a:solidFill>
                <a:srgbClr val="00188F"/>
              </a:solidFill>
              <a:ln w="9525" cap="flat" cmpd="sng" algn="ctr">
                <a:noFill/>
                <a:prstDash val="solid"/>
                <a:headEnd type="none" w="med" len="med"/>
                <a:tailEnd type="none" w="med" len="med"/>
              </a:ln>
              <a:effectLst/>
            </p:spPr>
            <p:txBody>
              <a:bodyPr vert="horz" wrap="square" lIns="68577" tIns="34289" rIns="68577" bIns="34289" numCol="1" rtlCol="0" anchor="t" anchorCtr="0" compatLnSpc="1">
                <a:prstTxWarp prst="textNoShape">
                  <a:avLst/>
                </a:prstTxWarp>
              </a:bodyPr>
              <a:lstStyle/>
              <a:p>
                <a:pPr defTabSz="685772">
                  <a:defRPr/>
                </a:pPr>
                <a:endParaRPr lang="en-US" sz="450" kern="0" dirty="0">
                  <a:solidFill>
                    <a:srgbClr val="FFFFFF"/>
                  </a:solidFill>
                </a:endParaRPr>
              </a:p>
            </p:txBody>
          </p:sp>
          <p:sp>
            <p:nvSpPr>
              <p:cNvPr id="69" name="TextBox 68">
                <a:extLst>
                  <a:ext uri="{FF2B5EF4-FFF2-40B4-BE49-F238E27FC236}">
                    <a16:creationId xmlns:a16="http://schemas.microsoft.com/office/drawing/2014/main" id="{732112CD-B73A-492D-BD68-B889260B1599}"/>
                  </a:ext>
                </a:extLst>
              </p:cNvPr>
              <p:cNvSpPr txBox="1"/>
              <p:nvPr/>
            </p:nvSpPr>
            <p:spPr>
              <a:xfrm>
                <a:off x="7371726" y="1331721"/>
                <a:ext cx="848115" cy="223148"/>
              </a:xfrm>
              <a:prstGeom prst="rect">
                <a:avLst/>
              </a:prstGeom>
              <a:noFill/>
            </p:spPr>
            <p:txBody>
              <a:bodyPr wrap="none" lIns="51442" tIns="25721" rIns="51442" bIns="25721" rtlCol="0">
                <a:spAutoFit/>
              </a:bodyPr>
              <a:lstStyle/>
              <a:p>
                <a:pPr defTabSz="685772">
                  <a:defRPr/>
                </a:pPr>
                <a:r>
                  <a:rPr lang="en-US" sz="750" kern="0" dirty="0">
                    <a:solidFill>
                      <a:srgbClr val="FFFFFF"/>
                    </a:solidFill>
                  </a:rPr>
                  <a:t>sabcp01bl21</a:t>
                </a:r>
              </a:p>
            </p:txBody>
          </p:sp>
        </p:grpSp>
      </p:grpSp>
      <p:grpSp>
        <p:nvGrpSpPr>
          <p:cNvPr id="70" name="Group 69">
            <a:extLst>
              <a:ext uri="{FF2B5EF4-FFF2-40B4-BE49-F238E27FC236}">
                <a16:creationId xmlns:a16="http://schemas.microsoft.com/office/drawing/2014/main" id="{158F6D6E-DF0A-4ABA-9A6F-CDED61A7F267}"/>
              </a:ext>
            </a:extLst>
          </p:cNvPr>
          <p:cNvGrpSpPr/>
          <p:nvPr/>
        </p:nvGrpSpPr>
        <p:grpSpPr>
          <a:xfrm>
            <a:off x="6741960" y="2213447"/>
            <a:ext cx="1520345" cy="987345"/>
            <a:chOff x="8989279" y="1808262"/>
            <a:chExt cx="2027127" cy="1316460"/>
          </a:xfrm>
        </p:grpSpPr>
        <p:sp>
          <p:nvSpPr>
            <p:cNvPr id="71" name="Freeform 95">
              <a:extLst>
                <a:ext uri="{FF2B5EF4-FFF2-40B4-BE49-F238E27FC236}">
                  <a16:creationId xmlns:a16="http://schemas.microsoft.com/office/drawing/2014/main" id="{30F72FCD-1EC9-49C1-A34C-AD2C9123A132}"/>
                </a:ext>
              </a:extLst>
            </p:cNvPr>
            <p:cNvSpPr>
              <a:spLocks/>
            </p:cNvSpPr>
            <p:nvPr/>
          </p:nvSpPr>
          <p:spPr bwMode="auto">
            <a:xfrm>
              <a:off x="8989279" y="1808262"/>
              <a:ext cx="2027127" cy="131646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w="28575">
              <a:noFill/>
              <a:round/>
              <a:headEnd/>
              <a:tailEnd/>
            </a:ln>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sp>
          <p:nvSpPr>
            <p:cNvPr id="72" name="TextBox 71">
              <a:extLst>
                <a:ext uri="{FF2B5EF4-FFF2-40B4-BE49-F238E27FC236}">
                  <a16:creationId xmlns:a16="http://schemas.microsoft.com/office/drawing/2014/main" id="{8E1BC0E5-A752-4635-A7FC-3CAECD44A531}"/>
                </a:ext>
              </a:extLst>
            </p:cNvPr>
            <p:cNvSpPr txBox="1"/>
            <p:nvPr/>
          </p:nvSpPr>
          <p:spPr>
            <a:xfrm>
              <a:off x="9394675" y="2308937"/>
              <a:ext cx="1302950" cy="553997"/>
            </a:xfrm>
            <a:prstGeom prst="rect">
              <a:avLst/>
            </a:prstGeom>
            <a:noFill/>
          </p:spPr>
          <p:txBody>
            <a:bodyPr wrap="square" rtlCol="0">
              <a:spAutoFit/>
            </a:bodyPr>
            <a:lstStyle/>
            <a:p>
              <a:pPr defTabSz="699557">
                <a:defRPr/>
              </a:pPr>
              <a:r>
                <a:rPr lang="en-US" sz="1050" kern="0" dirty="0">
                  <a:solidFill>
                    <a:srgbClr val="FFFFFF"/>
                  </a:solidFill>
                  <a:latin typeface="Segoe UI Light"/>
                </a:rPr>
                <a:t>Azure Storage</a:t>
              </a:r>
            </a:p>
          </p:txBody>
        </p:sp>
        <p:grpSp>
          <p:nvGrpSpPr>
            <p:cNvPr id="73" name="Group 72">
              <a:extLst>
                <a:ext uri="{FF2B5EF4-FFF2-40B4-BE49-F238E27FC236}">
                  <a16:creationId xmlns:a16="http://schemas.microsoft.com/office/drawing/2014/main" id="{43F6202A-F8D7-400D-97C9-3C612124F58D}"/>
                </a:ext>
              </a:extLst>
            </p:cNvPr>
            <p:cNvGrpSpPr/>
            <p:nvPr/>
          </p:nvGrpSpPr>
          <p:grpSpPr>
            <a:xfrm>
              <a:off x="9684371" y="2652195"/>
              <a:ext cx="887435" cy="330503"/>
              <a:chOff x="11887079" y="828194"/>
              <a:chExt cx="887435" cy="330503"/>
            </a:xfrm>
          </p:grpSpPr>
          <p:sp>
            <p:nvSpPr>
              <p:cNvPr id="74" name="Flowchart: Document 73">
                <a:extLst>
                  <a:ext uri="{FF2B5EF4-FFF2-40B4-BE49-F238E27FC236}">
                    <a16:creationId xmlns:a16="http://schemas.microsoft.com/office/drawing/2014/main" id="{2DD78D74-7E92-41F5-9626-EEE22EF0064D}"/>
                  </a:ext>
                </a:extLst>
              </p:cNvPr>
              <p:cNvSpPr/>
              <p:nvPr/>
            </p:nvSpPr>
            <p:spPr bwMode="auto">
              <a:xfrm flipH="1">
                <a:off x="11901067" y="828676"/>
                <a:ext cx="873447" cy="330021"/>
              </a:xfrm>
              <a:prstGeom prst="flowChartDocument">
                <a:avLst/>
              </a:prstGeom>
              <a:solidFill>
                <a:srgbClr val="00188F"/>
              </a:solidFill>
              <a:ln w="9525" cap="flat" cmpd="sng" algn="ctr">
                <a:noFill/>
                <a:prstDash val="solid"/>
                <a:headEnd type="none" w="med" len="med"/>
                <a:tailEnd type="none" w="med" len="med"/>
              </a:ln>
              <a:effectLst/>
            </p:spPr>
            <p:txBody>
              <a:bodyPr vert="horz" wrap="square" lIns="68577" tIns="34289" rIns="68577" bIns="34289" numCol="1" rtlCol="0" anchor="t" anchorCtr="0" compatLnSpc="1">
                <a:prstTxWarp prst="textNoShape">
                  <a:avLst/>
                </a:prstTxWarp>
              </a:bodyPr>
              <a:lstStyle/>
              <a:p>
                <a:pPr defTabSz="685772">
                  <a:defRPr/>
                </a:pPr>
                <a:endParaRPr lang="en-US" sz="450" kern="0" dirty="0">
                  <a:solidFill>
                    <a:srgbClr val="FFFFFF"/>
                  </a:solidFill>
                </a:endParaRPr>
              </a:p>
            </p:txBody>
          </p:sp>
          <p:sp>
            <p:nvSpPr>
              <p:cNvPr id="75" name="TextBox 74">
                <a:extLst>
                  <a:ext uri="{FF2B5EF4-FFF2-40B4-BE49-F238E27FC236}">
                    <a16:creationId xmlns:a16="http://schemas.microsoft.com/office/drawing/2014/main" id="{08AAC8DF-F695-4F32-B8A5-774719DA104D}"/>
                  </a:ext>
                </a:extLst>
              </p:cNvPr>
              <p:cNvSpPr txBox="1"/>
              <p:nvPr/>
            </p:nvSpPr>
            <p:spPr>
              <a:xfrm>
                <a:off x="11887079" y="828194"/>
                <a:ext cx="848115" cy="223148"/>
              </a:xfrm>
              <a:prstGeom prst="rect">
                <a:avLst/>
              </a:prstGeom>
              <a:noFill/>
            </p:spPr>
            <p:txBody>
              <a:bodyPr wrap="none" lIns="51442" tIns="25721" rIns="51442" bIns="25721" rtlCol="0">
                <a:spAutoFit/>
              </a:bodyPr>
              <a:lstStyle/>
              <a:p>
                <a:pPr defTabSz="685772">
                  <a:defRPr/>
                </a:pPr>
                <a:r>
                  <a:rPr lang="en-US" sz="750" kern="0" dirty="0">
                    <a:solidFill>
                      <a:srgbClr val="FFFFFF"/>
                    </a:solidFill>
                  </a:rPr>
                  <a:t>sabcp01bl21</a:t>
                </a:r>
              </a:p>
            </p:txBody>
          </p:sp>
        </p:grpSp>
      </p:grpSp>
      <p:cxnSp>
        <p:nvCxnSpPr>
          <p:cNvPr id="76" name="Straight Connector 75">
            <a:extLst>
              <a:ext uri="{FF2B5EF4-FFF2-40B4-BE49-F238E27FC236}">
                <a16:creationId xmlns:a16="http://schemas.microsoft.com/office/drawing/2014/main" id="{D8E7D0E5-900F-4575-B4F4-8C14283371E7}"/>
              </a:ext>
            </a:extLst>
          </p:cNvPr>
          <p:cNvCxnSpPr/>
          <p:nvPr/>
        </p:nvCxnSpPr>
        <p:spPr>
          <a:xfrm>
            <a:off x="7601312" y="3066704"/>
            <a:ext cx="391179" cy="1353479"/>
          </a:xfrm>
          <a:prstGeom prst="line">
            <a:avLst/>
          </a:prstGeom>
          <a:noFill/>
          <a:ln w="38100" cap="flat" cmpd="sng" algn="ctr">
            <a:solidFill>
              <a:srgbClr val="DC3C00"/>
            </a:solidFill>
            <a:prstDash val="sysDash"/>
            <a:headEnd type="none" w="med" len="med"/>
            <a:tailEnd type="triangle" w="med" len="med"/>
          </a:ln>
          <a:effectLst/>
        </p:spPr>
      </p:cxnSp>
      <p:grpSp>
        <p:nvGrpSpPr>
          <p:cNvPr id="77" name="Group 332">
            <a:extLst>
              <a:ext uri="{FF2B5EF4-FFF2-40B4-BE49-F238E27FC236}">
                <a16:creationId xmlns:a16="http://schemas.microsoft.com/office/drawing/2014/main" id="{F81605FE-C638-43B7-9BD6-479C22A3E1D3}"/>
              </a:ext>
            </a:extLst>
          </p:cNvPr>
          <p:cNvGrpSpPr/>
          <p:nvPr/>
        </p:nvGrpSpPr>
        <p:grpSpPr>
          <a:xfrm>
            <a:off x="7967399" y="4423657"/>
            <a:ext cx="224076" cy="342554"/>
            <a:chOff x="11312677" y="4385379"/>
            <a:chExt cx="420734" cy="643192"/>
          </a:xfrm>
        </p:grpSpPr>
        <p:sp>
          <p:nvSpPr>
            <p:cNvPr id="78" name="Rectangle 48">
              <a:extLst>
                <a:ext uri="{FF2B5EF4-FFF2-40B4-BE49-F238E27FC236}">
                  <a16:creationId xmlns:a16="http://schemas.microsoft.com/office/drawing/2014/main" id="{91C772C6-3B07-4156-B94B-11FB8F2925F7}"/>
                </a:ext>
              </a:extLst>
            </p:cNvPr>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sp>
          <p:nvSpPr>
            <p:cNvPr id="79" name="Freeform 49">
              <a:extLst>
                <a:ext uri="{FF2B5EF4-FFF2-40B4-BE49-F238E27FC236}">
                  <a16:creationId xmlns:a16="http://schemas.microsoft.com/office/drawing/2014/main" id="{8C824D55-AE04-4719-A8BE-C3053781DAE5}"/>
                </a:ext>
              </a:extLst>
            </p:cNvPr>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sp>
          <p:nvSpPr>
            <p:cNvPr id="80" name="Freeform 50">
              <a:extLst>
                <a:ext uri="{FF2B5EF4-FFF2-40B4-BE49-F238E27FC236}">
                  <a16:creationId xmlns:a16="http://schemas.microsoft.com/office/drawing/2014/main" id="{B9B9F9AE-24A1-4BF5-A004-1FE679B27FEB}"/>
                </a:ext>
              </a:extLst>
            </p:cNvPr>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sp>
          <p:nvSpPr>
            <p:cNvPr id="81" name="Freeform 51">
              <a:extLst>
                <a:ext uri="{FF2B5EF4-FFF2-40B4-BE49-F238E27FC236}">
                  <a16:creationId xmlns:a16="http://schemas.microsoft.com/office/drawing/2014/main" id="{F0DBFDB7-D9F8-4CF5-AB60-4B44B385BD25}"/>
                </a:ext>
              </a:extLst>
            </p:cNvPr>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sp>
          <p:nvSpPr>
            <p:cNvPr id="82" name="Freeform 52">
              <a:extLst>
                <a:ext uri="{FF2B5EF4-FFF2-40B4-BE49-F238E27FC236}">
                  <a16:creationId xmlns:a16="http://schemas.microsoft.com/office/drawing/2014/main" id="{102F6F9A-2B48-45B8-80D5-AE86C8F0497A}"/>
                </a:ext>
              </a:extLst>
            </p:cNvPr>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sp>
          <p:nvSpPr>
            <p:cNvPr id="83" name="Freeform 53">
              <a:extLst>
                <a:ext uri="{FF2B5EF4-FFF2-40B4-BE49-F238E27FC236}">
                  <a16:creationId xmlns:a16="http://schemas.microsoft.com/office/drawing/2014/main" id="{29F18F95-8993-4E01-BEE3-2A3412FF0621}"/>
                </a:ext>
              </a:extLst>
            </p:cNvPr>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sp>
          <p:nvSpPr>
            <p:cNvPr id="84" name="Oval 54">
              <a:extLst>
                <a:ext uri="{FF2B5EF4-FFF2-40B4-BE49-F238E27FC236}">
                  <a16:creationId xmlns:a16="http://schemas.microsoft.com/office/drawing/2014/main" id="{E031E364-A553-499B-842D-41CE05C98F3B}"/>
                </a:ext>
              </a:extLst>
            </p:cNvPr>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sp>
          <p:nvSpPr>
            <p:cNvPr id="85" name="Oval 55">
              <a:extLst>
                <a:ext uri="{FF2B5EF4-FFF2-40B4-BE49-F238E27FC236}">
                  <a16:creationId xmlns:a16="http://schemas.microsoft.com/office/drawing/2014/main" id="{D791ED89-F51C-46EA-A048-B3CE1711B512}"/>
                </a:ext>
              </a:extLst>
            </p:cNvPr>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sp>
          <p:nvSpPr>
            <p:cNvPr id="86" name="Oval 56">
              <a:extLst>
                <a:ext uri="{FF2B5EF4-FFF2-40B4-BE49-F238E27FC236}">
                  <a16:creationId xmlns:a16="http://schemas.microsoft.com/office/drawing/2014/main" id="{2CCB3257-DE9B-41BC-A182-9D57FFAADCEE}"/>
                </a:ext>
              </a:extLst>
            </p:cNvPr>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sp>
          <p:nvSpPr>
            <p:cNvPr id="87" name="Oval 57">
              <a:extLst>
                <a:ext uri="{FF2B5EF4-FFF2-40B4-BE49-F238E27FC236}">
                  <a16:creationId xmlns:a16="http://schemas.microsoft.com/office/drawing/2014/main" id="{DD45A929-39F6-4A88-A6B0-98C327D7534E}"/>
                </a:ext>
              </a:extLst>
            </p:cNvPr>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sp>
          <p:nvSpPr>
            <p:cNvPr id="88" name="Oval 58">
              <a:extLst>
                <a:ext uri="{FF2B5EF4-FFF2-40B4-BE49-F238E27FC236}">
                  <a16:creationId xmlns:a16="http://schemas.microsoft.com/office/drawing/2014/main" id="{6B239856-C9A3-4CB5-8E2D-B7C08600BF24}"/>
                </a:ext>
              </a:extLst>
            </p:cNvPr>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grpSp>
      <p:sp>
        <p:nvSpPr>
          <p:cNvPr id="89" name="TextBox 88">
            <a:extLst>
              <a:ext uri="{FF2B5EF4-FFF2-40B4-BE49-F238E27FC236}">
                <a16:creationId xmlns:a16="http://schemas.microsoft.com/office/drawing/2014/main" id="{BE2AB4B8-6009-4599-AC25-3449EEA90366}"/>
              </a:ext>
            </a:extLst>
          </p:cNvPr>
          <p:cNvSpPr txBox="1"/>
          <p:nvPr/>
        </p:nvSpPr>
        <p:spPr>
          <a:xfrm>
            <a:off x="6344508" y="4104844"/>
            <a:ext cx="1022557" cy="369332"/>
          </a:xfrm>
          <a:prstGeom prst="rect">
            <a:avLst/>
          </a:prstGeom>
          <a:solidFill>
            <a:srgbClr val="00BCF2"/>
          </a:solidFill>
        </p:spPr>
        <p:txBody>
          <a:bodyPr wrap="square" rtlCol="0">
            <a:spAutoFit/>
          </a:bodyPr>
          <a:lstStyle/>
          <a:p>
            <a:pPr algn="ctr" defTabSz="699557">
              <a:defRPr/>
            </a:pPr>
            <a:r>
              <a:rPr lang="en-US" sz="900" kern="0" dirty="0">
                <a:solidFill>
                  <a:srgbClr val="FFFFFF"/>
                </a:solidFill>
                <a:latin typeface="Segoe UI Light"/>
              </a:rPr>
              <a:t>Restore to any Azure region</a:t>
            </a:r>
          </a:p>
        </p:txBody>
      </p:sp>
      <p:cxnSp>
        <p:nvCxnSpPr>
          <p:cNvPr id="93" name="Straight Arrow Connector 92">
            <a:extLst>
              <a:ext uri="{FF2B5EF4-FFF2-40B4-BE49-F238E27FC236}">
                <a16:creationId xmlns:a16="http://schemas.microsoft.com/office/drawing/2014/main" id="{4319B4C7-5214-49F0-925E-58A97DC19E9B}"/>
              </a:ext>
            </a:extLst>
          </p:cNvPr>
          <p:cNvCxnSpPr/>
          <p:nvPr/>
        </p:nvCxnSpPr>
        <p:spPr>
          <a:xfrm>
            <a:off x="5202622" y="2648415"/>
            <a:ext cx="1580903" cy="0"/>
          </a:xfrm>
          <a:prstGeom prst="straightConnector1">
            <a:avLst/>
          </a:prstGeom>
          <a:ln w="57150">
            <a:solidFill>
              <a:schemeClr val="accent5">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890827E3-3417-49DD-A767-2ADC22704D0B}"/>
              </a:ext>
            </a:extLst>
          </p:cNvPr>
          <p:cNvSpPr txBox="1"/>
          <p:nvPr/>
        </p:nvSpPr>
        <p:spPr>
          <a:xfrm>
            <a:off x="5456921" y="2542411"/>
            <a:ext cx="1022557" cy="230832"/>
          </a:xfrm>
          <a:prstGeom prst="rect">
            <a:avLst/>
          </a:prstGeom>
          <a:solidFill>
            <a:srgbClr val="00BCF2"/>
          </a:solidFill>
        </p:spPr>
        <p:txBody>
          <a:bodyPr wrap="square" rtlCol="0">
            <a:spAutoFit/>
          </a:bodyPr>
          <a:lstStyle/>
          <a:p>
            <a:pPr algn="ctr" defTabSz="699557">
              <a:defRPr/>
            </a:pPr>
            <a:r>
              <a:rPr lang="en-US" sz="900" kern="0" dirty="0">
                <a:solidFill>
                  <a:srgbClr val="FFFFFF"/>
                </a:solidFill>
                <a:latin typeface="Segoe UI Light"/>
              </a:rPr>
              <a:t>Geo-redundant</a:t>
            </a:r>
          </a:p>
        </p:txBody>
      </p:sp>
      <p:grpSp>
        <p:nvGrpSpPr>
          <p:cNvPr id="95" name="Group 332">
            <a:extLst>
              <a:ext uri="{FF2B5EF4-FFF2-40B4-BE49-F238E27FC236}">
                <a16:creationId xmlns:a16="http://schemas.microsoft.com/office/drawing/2014/main" id="{333E0710-2394-4289-8238-634C5F236C75}"/>
              </a:ext>
            </a:extLst>
          </p:cNvPr>
          <p:cNvGrpSpPr/>
          <p:nvPr/>
        </p:nvGrpSpPr>
        <p:grpSpPr>
          <a:xfrm>
            <a:off x="6207792" y="3279338"/>
            <a:ext cx="224076" cy="342554"/>
            <a:chOff x="11312677" y="4385379"/>
            <a:chExt cx="420734" cy="643192"/>
          </a:xfrm>
        </p:grpSpPr>
        <p:sp>
          <p:nvSpPr>
            <p:cNvPr id="96" name="Rectangle 48">
              <a:extLst>
                <a:ext uri="{FF2B5EF4-FFF2-40B4-BE49-F238E27FC236}">
                  <a16:creationId xmlns:a16="http://schemas.microsoft.com/office/drawing/2014/main" id="{122C7752-997D-4E1F-98BD-464C7374D110}"/>
                </a:ext>
              </a:extLst>
            </p:cNvPr>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sp>
          <p:nvSpPr>
            <p:cNvPr id="97" name="Freeform 49">
              <a:extLst>
                <a:ext uri="{FF2B5EF4-FFF2-40B4-BE49-F238E27FC236}">
                  <a16:creationId xmlns:a16="http://schemas.microsoft.com/office/drawing/2014/main" id="{AC59B3AB-0E09-4CF4-9588-ADA45844E1B4}"/>
                </a:ext>
              </a:extLst>
            </p:cNvPr>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sp>
          <p:nvSpPr>
            <p:cNvPr id="98" name="Freeform 50">
              <a:extLst>
                <a:ext uri="{FF2B5EF4-FFF2-40B4-BE49-F238E27FC236}">
                  <a16:creationId xmlns:a16="http://schemas.microsoft.com/office/drawing/2014/main" id="{4E825473-0095-4867-B309-1983C5CF520C}"/>
                </a:ext>
              </a:extLst>
            </p:cNvPr>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sp>
          <p:nvSpPr>
            <p:cNvPr id="99" name="Freeform 51">
              <a:extLst>
                <a:ext uri="{FF2B5EF4-FFF2-40B4-BE49-F238E27FC236}">
                  <a16:creationId xmlns:a16="http://schemas.microsoft.com/office/drawing/2014/main" id="{911C3B63-996C-459E-80A2-9E0D0FB4BD81}"/>
                </a:ext>
              </a:extLst>
            </p:cNvPr>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sp>
          <p:nvSpPr>
            <p:cNvPr id="100" name="Freeform 52">
              <a:extLst>
                <a:ext uri="{FF2B5EF4-FFF2-40B4-BE49-F238E27FC236}">
                  <a16:creationId xmlns:a16="http://schemas.microsoft.com/office/drawing/2014/main" id="{9E80E5E1-6945-41C8-B4B5-F12C31BFB453}"/>
                </a:ext>
              </a:extLst>
            </p:cNvPr>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sp>
          <p:nvSpPr>
            <p:cNvPr id="101" name="Freeform 53">
              <a:extLst>
                <a:ext uri="{FF2B5EF4-FFF2-40B4-BE49-F238E27FC236}">
                  <a16:creationId xmlns:a16="http://schemas.microsoft.com/office/drawing/2014/main" id="{BEBC4CC9-0C04-4AD2-AAC5-C6D82CA3DA1A}"/>
                </a:ext>
              </a:extLst>
            </p:cNvPr>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sp>
          <p:nvSpPr>
            <p:cNvPr id="102" name="Oval 54">
              <a:extLst>
                <a:ext uri="{FF2B5EF4-FFF2-40B4-BE49-F238E27FC236}">
                  <a16:creationId xmlns:a16="http://schemas.microsoft.com/office/drawing/2014/main" id="{61E2313D-2822-48DF-9D3B-C3C81C369342}"/>
                </a:ext>
              </a:extLst>
            </p:cNvPr>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sp>
          <p:nvSpPr>
            <p:cNvPr id="103" name="Oval 55">
              <a:extLst>
                <a:ext uri="{FF2B5EF4-FFF2-40B4-BE49-F238E27FC236}">
                  <a16:creationId xmlns:a16="http://schemas.microsoft.com/office/drawing/2014/main" id="{B4C132A2-4B7A-479E-A9B2-D114BDA3A436}"/>
                </a:ext>
              </a:extLst>
            </p:cNvPr>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sp>
          <p:nvSpPr>
            <p:cNvPr id="104" name="Oval 56">
              <a:extLst>
                <a:ext uri="{FF2B5EF4-FFF2-40B4-BE49-F238E27FC236}">
                  <a16:creationId xmlns:a16="http://schemas.microsoft.com/office/drawing/2014/main" id="{48223C15-0865-45F8-8667-766357DC34DA}"/>
                </a:ext>
              </a:extLst>
            </p:cNvPr>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sp>
          <p:nvSpPr>
            <p:cNvPr id="105" name="Oval 57">
              <a:extLst>
                <a:ext uri="{FF2B5EF4-FFF2-40B4-BE49-F238E27FC236}">
                  <a16:creationId xmlns:a16="http://schemas.microsoft.com/office/drawing/2014/main" id="{1295A7DD-8D54-49B7-96CB-99AE0397ECFA}"/>
                </a:ext>
              </a:extLst>
            </p:cNvPr>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sp>
          <p:nvSpPr>
            <p:cNvPr id="106" name="Oval 58">
              <a:extLst>
                <a:ext uri="{FF2B5EF4-FFF2-40B4-BE49-F238E27FC236}">
                  <a16:creationId xmlns:a16="http://schemas.microsoft.com/office/drawing/2014/main" id="{90D90D86-2ACC-41BD-B338-AC8375BB4AD7}"/>
                </a:ext>
              </a:extLst>
            </p:cNvPr>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grpSp>
      <p:cxnSp>
        <p:nvCxnSpPr>
          <p:cNvPr id="107" name="Straight Connector 106">
            <a:extLst>
              <a:ext uri="{FF2B5EF4-FFF2-40B4-BE49-F238E27FC236}">
                <a16:creationId xmlns:a16="http://schemas.microsoft.com/office/drawing/2014/main" id="{EF08C65A-6065-4425-BF1D-4E1EEC1CE4FF}"/>
              </a:ext>
            </a:extLst>
          </p:cNvPr>
          <p:cNvCxnSpPr/>
          <p:nvPr/>
        </p:nvCxnSpPr>
        <p:spPr>
          <a:xfrm flipH="1">
            <a:off x="6485081" y="3032674"/>
            <a:ext cx="933368" cy="451214"/>
          </a:xfrm>
          <a:prstGeom prst="line">
            <a:avLst/>
          </a:prstGeom>
          <a:noFill/>
          <a:ln w="38100" cap="flat" cmpd="sng" algn="ctr">
            <a:solidFill>
              <a:srgbClr val="DC3C00"/>
            </a:solidFill>
            <a:prstDash val="sysDash"/>
            <a:headEnd type="none" w="med" len="med"/>
            <a:tailEnd type="triangle" w="med" len="med"/>
          </a:ln>
          <a:effectLst/>
        </p:spPr>
      </p:cxnSp>
      <p:sp>
        <p:nvSpPr>
          <p:cNvPr id="108" name="Can 139">
            <a:extLst>
              <a:ext uri="{FF2B5EF4-FFF2-40B4-BE49-F238E27FC236}">
                <a16:creationId xmlns:a16="http://schemas.microsoft.com/office/drawing/2014/main" id="{68B0BC9A-E5A7-4027-BF0D-B27AFD93C65E}"/>
              </a:ext>
            </a:extLst>
          </p:cNvPr>
          <p:cNvSpPr/>
          <p:nvPr/>
        </p:nvSpPr>
        <p:spPr bwMode="auto">
          <a:xfrm>
            <a:off x="5299257" y="3428995"/>
            <a:ext cx="294017" cy="319868"/>
          </a:xfrm>
          <a:prstGeom prst="can">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Can 140">
            <a:extLst>
              <a:ext uri="{FF2B5EF4-FFF2-40B4-BE49-F238E27FC236}">
                <a16:creationId xmlns:a16="http://schemas.microsoft.com/office/drawing/2014/main" id="{8BEDB75F-57B8-4134-B18E-07E3D961F6F0}"/>
              </a:ext>
            </a:extLst>
          </p:cNvPr>
          <p:cNvSpPr/>
          <p:nvPr/>
        </p:nvSpPr>
        <p:spPr bwMode="auto">
          <a:xfrm>
            <a:off x="6069410" y="3454945"/>
            <a:ext cx="294017" cy="319868"/>
          </a:xfrm>
          <a:prstGeom prst="can">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Can 141">
            <a:extLst>
              <a:ext uri="{FF2B5EF4-FFF2-40B4-BE49-F238E27FC236}">
                <a16:creationId xmlns:a16="http://schemas.microsoft.com/office/drawing/2014/main" id="{82B36E68-599F-49A7-9899-368EF2A38642}"/>
              </a:ext>
            </a:extLst>
          </p:cNvPr>
          <p:cNvSpPr/>
          <p:nvPr/>
        </p:nvSpPr>
        <p:spPr bwMode="auto">
          <a:xfrm>
            <a:off x="7763632" y="4547286"/>
            <a:ext cx="294017" cy="319868"/>
          </a:xfrm>
          <a:prstGeom prst="can">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11" name="Straight Arrow Connector 110">
            <a:extLst>
              <a:ext uri="{FF2B5EF4-FFF2-40B4-BE49-F238E27FC236}">
                <a16:creationId xmlns:a16="http://schemas.microsoft.com/office/drawing/2014/main" id="{AA531CA8-86D4-4ABA-8966-D95999A88F73}"/>
              </a:ext>
            </a:extLst>
          </p:cNvPr>
          <p:cNvCxnSpPr/>
          <p:nvPr/>
        </p:nvCxnSpPr>
        <p:spPr>
          <a:xfrm flipH="1" flipV="1">
            <a:off x="5074505" y="3042305"/>
            <a:ext cx="353530" cy="412231"/>
          </a:xfrm>
          <a:prstGeom prst="straightConnector1">
            <a:avLst/>
          </a:prstGeom>
          <a:ln w="57150">
            <a:solidFill>
              <a:schemeClr val="accent5">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2" name="Slide Number Placeholder 111">
            <a:extLst>
              <a:ext uri="{FF2B5EF4-FFF2-40B4-BE49-F238E27FC236}">
                <a16:creationId xmlns:a16="http://schemas.microsoft.com/office/drawing/2014/main" id="{28F88CDA-982C-4C72-BF81-6578FFB26E7A}"/>
              </a:ext>
            </a:extLst>
          </p:cNvPr>
          <p:cNvSpPr>
            <a:spLocks noGrp="1"/>
          </p:cNvSpPr>
          <p:nvPr>
            <p:ph type="sldNum" sz="quarter" idx="10"/>
          </p:nvPr>
        </p:nvSpPr>
        <p:spPr/>
        <p:txBody>
          <a:bodyPr/>
          <a:lstStyle/>
          <a:p>
            <a:fld id="{4490B2FD-60A7-44BF-8130-23BE2AB42F4B}" type="slidenum">
              <a:rPr lang="en-IE" smtClean="0"/>
              <a:t>36</a:t>
            </a:fld>
            <a:endParaRPr lang="en-IE" dirty="0"/>
          </a:p>
        </p:txBody>
      </p:sp>
    </p:spTree>
    <p:extLst>
      <p:ext uri="{BB962C8B-B14F-4D97-AF65-F5344CB8AC3E}">
        <p14:creationId xmlns:p14="http://schemas.microsoft.com/office/powerpoint/2010/main" val="2142253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up)">
                                      <p:cBhvr>
                                        <p:cTn id="7" dur="500"/>
                                        <p:tgtEl>
                                          <p:spTgt spid="76"/>
                                        </p:tgtEl>
                                      </p:cBhvr>
                                    </p:animEffect>
                                  </p:childTnLst>
                                </p:cTn>
                              </p:par>
                              <p:par>
                                <p:cTn id="8" presetID="22" presetClass="entr" presetSubtype="2" fill="hold" nodeType="withEffect">
                                  <p:stCondLst>
                                    <p:cond delay="0"/>
                                  </p:stCondLst>
                                  <p:childTnLst>
                                    <p:set>
                                      <p:cBhvr>
                                        <p:cTn id="9" dur="1" fill="hold">
                                          <p:stCondLst>
                                            <p:cond delay="0"/>
                                          </p:stCondLst>
                                        </p:cTn>
                                        <p:tgtEl>
                                          <p:spTgt spid="107"/>
                                        </p:tgtEl>
                                        <p:attrNameLst>
                                          <p:attrName>style.visibility</p:attrName>
                                        </p:attrNameLst>
                                      </p:cBhvr>
                                      <p:to>
                                        <p:strVal val="visible"/>
                                      </p:to>
                                    </p:set>
                                    <p:animEffect transition="in" filter="wipe(right)">
                                      <p:cBhvr>
                                        <p:cTn id="10" dur="500"/>
                                        <p:tgtEl>
                                          <p:spTgt spid="107"/>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0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A65DC-8677-4EFA-9DDF-873E99567179}"/>
              </a:ext>
            </a:extLst>
          </p:cNvPr>
          <p:cNvSpPr>
            <a:spLocks noGrp="1"/>
          </p:cNvSpPr>
          <p:nvPr>
            <p:ph type="title"/>
          </p:nvPr>
        </p:nvSpPr>
        <p:spPr/>
        <p:txBody>
          <a:bodyPr/>
          <a:lstStyle/>
          <a:p>
            <a:r>
              <a:rPr lang="en-IE" dirty="0"/>
              <a:t>BCDR scenarios in service tiers</a:t>
            </a:r>
          </a:p>
        </p:txBody>
      </p:sp>
      <p:graphicFrame>
        <p:nvGraphicFramePr>
          <p:cNvPr id="3" name="Table 60">
            <a:extLst>
              <a:ext uri="{FF2B5EF4-FFF2-40B4-BE49-F238E27FC236}">
                <a16:creationId xmlns:a16="http://schemas.microsoft.com/office/drawing/2014/main" id="{82EBA97E-52B7-4B48-9F56-5B0B36CFDC0F}"/>
              </a:ext>
            </a:extLst>
          </p:cNvPr>
          <p:cNvGraphicFramePr>
            <a:graphicFrameLocks noGrp="1"/>
          </p:cNvGraphicFramePr>
          <p:nvPr>
            <p:extLst>
              <p:ext uri="{D42A27DB-BD31-4B8C-83A1-F6EECF244321}">
                <p14:modId xmlns:p14="http://schemas.microsoft.com/office/powerpoint/2010/main" val="222093569"/>
              </p:ext>
            </p:extLst>
          </p:nvPr>
        </p:nvGraphicFramePr>
        <p:xfrm>
          <a:off x="365311" y="2142987"/>
          <a:ext cx="7278433" cy="3238497"/>
        </p:xfrm>
        <a:graphic>
          <a:graphicData uri="http://schemas.openxmlformats.org/drawingml/2006/table">
            <a:tbl>
              <a:tblPr firstRow="1" bandRow="1">
                <a:tableStyleId>{2D5ABB26-0587-4C30-8999-92F81FD0307C}</a:tableStyleId>
              </a:tblPr>
              <a:tblGrid>
                <a:gridCol w="2195009">
                  <a:extLst>
                    <a:ext uri="{9D8B030D-6E8A-4147-A177-3AD203B41FA5}">
                      <a16:colId xmlns:a16="http://schemas.microsoft.com/office/drawing/2014/main" val="20000"/>
                    </a:ext>
                  </a:extLst>
                </a:gridCol>
                <a:gridCol w="1270856">
                  <a:extLst>
                    <a:ext uri="{9D8B030D-6E8A-4147-A177-3AD203B41FA5}">
                      <a16:colId xmlns:a16="http://schemas.microsoft.com/office/drawing/2014/main" val="20001"/>
                    </a:ext>
                  </a:extLst>
                </a:gridCol>
                <a:gridCol w="1270856">
                  <a:extLst>
                    <a:ext uri="{9D8B030D-6E8A-4147-A177-3AD203B41FA5}">
                      <a16:colId xmlns:a16="http://schemas.microsoft.com/office/drawing/2014/main" val="20002"/>
                    </a:ext>
                  </a:extLst>
                </a:gridCol>
                <a:gridCol w="1270856">
                  <a:extLst>
                    <a:ext uri="{9D8B030D-6E8A-4147-A177-3AD203B41FA5}">
                      <a16:colId xmlns:a16="http://schemas.microsoft.com/office/drawing/2014/main" val="20003"/>
                    </a:ext>
                  </a:extLst>
                </a:gridCol>
                <a:gridCol w="1270856">
                  <a:extLst>
                    <a:ext uri="{9D8B030D-6E8A-4147-A177-3AD203B41FA5}">
                      <a16:colId xmlns:a16="http://schemas.microsoft.com/office/drawing/2014/main" val="101069924"/>
                    </a:ext>
                  </a:extLst>
                </a:gridCol>
              </a:tblGrid>
              <a:tr h="370265">
                <a:tc>
                  <a:txBody>
                    <a:bodyPr/>
                    <a:lstStyle/>
                    <a:p>
                      <a:pPr defTabSz="914554"/>
                      <a:r>
                        <a:rPr lang="en-US" sz="1000" dirty="0">
                          <a:solidFill>
                            <a:schemeClr val="bg1"/>
                          </a:solidFill>
                        </a:rPr>
                        <a:t>Local failures</a:t>
                      </a:r>
                    </a:p>
                  </a:txBody>
                  <a:tcPr marL="102870" marR="137160" marT="34290" marB="33606">
                    <a:lnL w="9525" cap="flat" cmpd="sng" algn="ctr">
                      <a:noFill/>
                      <a:prstDash val="sysDot"/>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500" dirty="0">
                          <a:solidFill>
                            <a:schemeClr val="accent4"/>
                          </a:solidFill>
                          <a:latin typeface="Wingdings" panose="05000000000000000000" pitchFamily="2" charset="2"/>
                          <a:sym typeface="Wingdings" panose="05000000000000000000" pitchFamily="2" charset="2"/>
                        </a:rPr>
                        <a:t></a:t>
                      </a:r>
                      <a:endParaRPr lang="en-US" sz="1500" dirty="0">
                        <a:solidFill>
                          <a:schemeClr val="accent4"/>
                        </a:solidFill>
                        <a:latin typeface="Wingdings" panose="05000000000000000000" pitchFamily="2" charset="2"/>
                      </a:endParaRPr>
                    </a:p>
                  </a:txBody>
                  <a:tcPr marL="68580" marR="47049" marT="68580" marB="33606" anchor="ctr" anchorCtr="1">
                    <a:lnL w="12700" cap="flat" cmpd="sng" algn="ctr">
                      <a:noFill/>
                      <a:prstDash val="solid"/>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500" dirty="0">
                          <a:solidFill>
                            <a:schemeClr val="accent4"/>
                          </a:solidFill>
                          <a:latin typeface="Wingdings" panose="05000000000000000000" pitchFamily="2" charset="2"/>
                          <a:sym typeface="Wingdings" panose="05000000000000000000" pitchFamily="2" charset="2"/>
                        </a:rPr>
                        <a:t></a:t>
                      </a:r>
                      <a:endParaRPr lang="en-US" sz="1500" dirty="0">
                        <a:solidFill>
                          <a:schemeClr val="accent4"/>
                        </a:solidFill>
                      </a:endParaRPr>
                    </a:p>
                  </a:txBody>
                  <a:tcPr marL="68580" marR="47049" marT="68580" marB="33606" anchor="ctr" anchorCtr="1">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500" dirty="0">
                          <a:solidFill>
                            <a:schemeClr val="accent4"/>
                          </a:solidFill>
                          <a:latin typeface="Wingdings" panose="05000000000000000000" pitchFamily="2" charset="2"/>
                          <a:sym typeface="Wingdings" panose="05000000000000000000" pitchFamily="2" charset="2"/>
                        </a:rPr>
                        <a:t></a:t>
                      </a:r>
                      <a:endParaRPr lang="en-US" sz="1500" dirty="0">
                        <a:solidFill>
                          <a:schemeClr val="accent4"/>
                        </a:solidFill>
                      </a:endParaRPr>
                    </a:p>
                  </a:txBody>
                  <a:tcPr marL="68580" marR="47049" marT="68580" marB="33606" anchor="ctr" anchorCtr="1">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500" dirty="0">
                          <a:solidFill>
                            <a:schemeClr val="accent4"/>
                          </a:solidFill>
                          <a:latin typeface="Wingdings" panose="05000000000000000000" pitchFamily="2" charset="2"/>
                          <a:sym typeface="Wingdings" panose="05000000000000000000" pitchFamily="2" charset="2"/>
                        </a:rPr>
                        <a:t></a:t>
                      </a:r>
                      <a:endParaRPr lang="en-US" sz="1500" dirty="0">
                        <a:solidFill>
                          <a:schemeClr val="accent4"/>
                        </a:solidFill>
                      </a:endParaRPr>
                    </a:p>
                  </a:txBody>
                  <a:tcPr marL="68580" marR="47049" marT="68580" marB="33606" anchor="ctr" anchorCtr="1">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22983">
                <a:tc>
                  <a:txBody>
                    <a:bodyPr/>
                    <a:lstStyle/>
                    <a:p>
                      <a:pPr defTabSz="914554"/>
                      <a:r>
                        <a:rPr lang="en-US" sz="1000" dirty="0">
                          <a:solidFill>
                            <a:schemeClr val="bg1"/>
                          </a:solidFill>
                        </a:rPr>
                        <a:t>Azure Database service maintenance</a:t>
                      </a:r>
                    </a:p>
                  </a:txBody>
                  <a:tcPr marL="102870" marR="137160" marT="34290" marB="33606">
                    <a:lnL w="9525" cap="flat" cmpd="sng" algn="ctr">
                      <a:noFill/>
                      <a:prstDash val="sysDot"/>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1500" dirty="0">
                          <a:solidFill>
                            <a:schemeClr val="accent4"/>
                          </a:solidFill>
                          <a:latin typeface="Wingdings" panose="05000000000000000000" pitchFamily="2" charset="2"/>
                          <a:sym typeface="Wingdings" panose="05000000000000000000" pitchFamily="2" charset="2"/>
                        </a:rPr>
                        <a:t></a:t>
                      </a:r>
                      <a:endParaRPr lang="en-US" sz="1500" dirty="0">
                        <a:solidFill>
                          <a:schemeClr val="accent4"/>
                        </a:solidFill>
                      </a:endParaRPr>
                    </a:p>
                  </a:txBody>
                  <a:tcPr marL="102870" marR="47049" marT="68580" marB="33606" anchor="ctr" anchorCtr="1">
                    <a:lnL w="12700" cap="flat" cmpd="sng" algn="ctr">
                      <a:noFill/>
                      <a:prstDash val="solid"/>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500" dirty="0">
                          <a:solidFill>
                            <a:schemeClr val="accent4"/>
                          </a:solidFill>
                          <a:latin typeface="Wingdings" panose="05000000000000000000" pitchFamily="2" charset="2"/>
                          <a:sym typeface="Wingdings" panose="05000000000000000000" pitchFamily="2" charset="2"/>
                        </a:rPr>
                        <a:t></a:t>
                      </a:r>
                      <a:endParaRPr lang="en-US" sz="1500" dirty="0">
                        <a:solidFill>
                          <a:schemeClr val="accent4"/>
                        </a:solidFill>
                      </a:endParaRPr>
                    </a:p>
                  </a:txBody>
                  <a:tcPr marL="102870" marR="47049" marT="68580" marB="33606" anchor="ctr" anchorCtr="1">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500" dirty="0">
                          <a:solidFill>
                            <a:schemeClr val="accent4"/>
                          </a:solidFill>
                          <a:latin typeface="Wingdings" panose="05000000000000000000" pitchFamily="2" charset="2"/>
                          <a:sym typeface="Wingdings" panose="05000000000000000000" pitchFamily="2" charset="2"/>
                        </a:rPr>
                        <a:t></a:t>
                      </a:r>
                      <a:endParaRPr lang="en-US" sz="1500" dirty="0">
                        <a:solidFill>
                          <a:schemeClr val="accent4"/>
                        </a:solidFill>
                      </a:endParaRPr>
                    </a:p>
                  </a:txBody>
                  <a:tcPr marL="102870" marR="47049" marT="68580" marB="33606" anchor="ctr" anchorCtr="1">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500" dirty="0">
                          <a:solidFill>
                            <a:schemeClr val="accent4"/>
                          </a:solidFill>
                          <a:latin typeface="Wingdings" panose="05000000000000000000" pitchFamily="2" charset="2"/>
                          <a:sym typeface="Wingdings" panose="05000000000000000000" pitchFamily="2" charset="2"/>
                        </a:rPr>
                        <a:t></a:t>
                      </a:r>
                      <a:endParaRPr lang="en-US" sz="1500" dirty="0">
                        <a:solidFill>
                          <a:schemeClr val="accent4"/>
                        </a:solidFill>
                      </a:endParaRPr>
                    </a:p>
                  </a:txBody>
                  <a:tcPr marL="102870" marR="47049" marT="68580" marB="33606" anchor="ctr" anchorCtr="1">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22984">
                <a:tc>
                  <a:txBody>
                    <a:bodyPr/>
                    <a:lstStyle/>
                    <a:p>
                      <a:pPr defTabSz="914554"/>
                      <a:r>
                        <a:rPr lang="en-US" sz="1000" dirty="0">
                          <a:solidFill>
                            <a:schemeClr val="bg1"/>
                          </a:solidFill>
                        </a:rPr>
                        <a:t>Accidental data modifications</a:t>
                      </a:r>
                    </a:p>
                  </a:txBody>
                  <a:tcPr marL="102870" marR="137160" marT="34290" marB="33606">
                    <a:lnL w="9525" cap="flat" cmpd="sng" algn="ctr">
                      <a:noFill/>
                      <a:prstDash val="sysDot"/>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1500" dirty="0">
                          <a:solidFill>
                            <a:schemeClr val="accent4"/>
                          </a:solidFill>
                          <a:latin typeface="Wingdings" panose="05000000000000000000" pitchFamily="2" charset="2"/>
                          <a:sym typeface="Wingdings" panose="05000000000000000000" pitchFamily="2" charset="2"/>
                        </a:rPr>
                        <a:t></a:t>
                      </a:r>
                      <a:endParaRPr lang="en-US" sz="1500" dirty="0">
                        <a:solidFill>
                          <a:schemeClr val="accent4"/>
                        </a:solidFill>
                      </a:endParaRPr>
                    </a:p>
                  </a:txBody>
                  <a:tcPr marL="102870" marR="47049" marT="68580" marB="33606" anchor="ctr" anchorCtr="1">
                    <a:lnL w="12700" cap="flat" cmpd="sng" algn="ctr">
                      <a:noFill/>
                      <a:prstDash val="solid"/>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500" dirty="0">
                          <a:solidFill>
                            <a:schemeClr val="accent4"/>
                          </a:solidFill>
                          <a:latin typeface="Wingdings" panose="05000000000000000000" pitchFamily="2" charset="2"/>
                          <a:sym typeface="Wingdings" panose="05000000000000000000" pitchFamily="2" charset="2"/>
                        </a:rPr>
                        <a:t></a:t>
                      </a:r>
                      <a:endParaRPr lang="en-US" sz="1500" dirty="0">
                        <a:solidFill>
                          <a:schemeClr val="accent4"/>
                        </a:solidFill>
                      </a:endParaRPr>
                    </a:p>
                  </a:txBody>
                  <a:tcPr marL="102870" marR="47049" marT="68580" marB="33606" anchor="ctr" anchorCtr="1">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500" dirty="0">
                          <a:solidFill>
                            <a:schemeClr val="accent4"/>
                          </a:solidFill>
                          <a:latin typeface="Wingdings" panose="05000000000000000000" pitchFamily="2" charset="2"/>
                          <a:sym typeface="Wingdings" panose="05000000000000000000" pitchFamily="2" charset="2"/>
                        </a:rPr>
                        <a:t></a:t>
                      </a:r>
                      <a:endParaRPr lang="en-US" sz="1500" dirty="0">
                        <a:solidFill>
                          <a:schemeClr val="accent4"/>
                        </a:solidFill>
                      </a:endParaRPr>
                    </a:p>
                  </a:txBody>
                  <a:tcPr marL="102870" marR="47049" marT="68580" marB="33606" anchor="ctr" anchorCtr="1">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500" dirty="0">
                          <a:solidFill>
                            <a:schemeClr val="accent4"/>
                          </a:solidFill>
                          <a:latin typeface="Wingdings" panose="05000000000000000000" pitchFamily="2" charset="2"/>
                          <a:sym typeface="Wingdings" panose="05000000000000000000" pitchFamily="2" charset="2"/>
                        </a:rPr>
                        <a:t></a:t>
                      </a:r>
                      <a:endParaRPr lang="en-US" sz="1500" dirty="0">
                        <a:solidFill>
                          <a:schemeClr val="accent4"/>
                        </a:solidFill>
                      </a:endParaRPr>
                    </a:p>
                  </a:txBody>
                  <a:tcPr marL="102870" marR="47049" marT="68580" marB="33606" anchor="ctr" anchorCtr="1">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411551">
                <a:tc>
                  <a:txBody>
                    <a:bodyPr/>
                    <a:lstStyle/>
                    <a:p>
                      <a:pPr defTabSz="914554"/>
                      <a:r>
                        <a:rPr lang="en-US" sz="1000" dirty="0">
                          <a:solidFill>
                            <a:schemeClr val="bg1"/>
                          </a:solidFill>
                        </a:rPr>
                        <a:t>Regional disaster</a:t>
                      </a:r>
                    </a:p>
                  </a:txBody>
                  <a:tcPr marL="102870" marR="137160" marT="34290" marB="33606">
                    <a:lnL w="9525" cap="flat" cmpd="sng" algn="ctr">
                      <a:noFill/>
                      <a:prstDash val="sysDot"/>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1500" dirty="0">
                          <a:solidFill>
                            <a:schemeClr val="accent4"/>
                          </a:solidFill>
                          <a:latin typeface="Wingdings" panose="05000000000000000000" pitchFamily="2" charset="2"/>
                          <a:sym typeface="Wingdings" panose="05000000000000000000" pitchFamily="2" charset="2"/>
                        </a:rPr>
                        <a:t></a:t>
                      </a:r>
                      <a:endParaRPr lang="en-US" sz="1500" dirty="0">
                        <a:solidFill>
                          <a:schemeClr val="accent4"/>
                        </a:solidFill>
                      </a:endParaRPr>
                    </a:p>
                  </a:txBody>
                  <a:tcPr marL="102870" marR="68561" marT="68580" marB="34280" anchor="ctr" anchorCtr="1">
                    <a:lnL w="12700" cap="flat" cmpd="sng" algn="ctr">
                      <a:noFill/>
                      <a:prstDash val="solid"/>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500" dirty="0">
                          <a:solidFill>
                            <a:schemeClr val="accent4"/>
                          </a:solidFill>
                          <a:latin typeface="Wingdings" panose="05000000000000000000" pitchFamily="2" charset="2"/>
                          <a:sym typeface="Wingdings" panose="05000000000000000000" pitchFamily="2" charset="2"/>
                        </a:rPr>
                        <a:t></a:t>
                      </a:r>
                      <a:endParaRPr lang="en-US" sz="1500" dirty="0">
                        <a:solidFill>
                          <a:schemeClr val="accent4"/>
                        </a:solidFill>
                      </a:endParaRPr>
                    </a:p>
                  </a:txBody>
                  <a:tcPr marL="102870" marR="68561" marT="68580" marB="34280" anchor="ctr" anchorCtr="1">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500" dirty="0">
                          <a:solidFill>
                            <a:schemeClr val="accent4"/>
                          </a:solidFill>
                          <a:latin typeface="Wingdings" panose="05000000000000000000" pitchFamily="2" charset="2"/>
                          <a:sym typeface="Wingdings" panose="05000000000000000000" pitchFamily="2" charset="2"/>
                        </a:rPr>
                        <a:t></a:t>
                      </a:r>
                      <a:endParaRPr lang="en-US" sz="1500" dirty="0">
                        <a:solidFill>
                          <a:schemeClr val="accent4"/>
                        </a:solidFill>
                      </a:endParaRPr>
                    </a:p>
                  </a:txBody>
                  <a:tcPr marL="102870" marR="68561" marT="68580" marB="34280" anchor="ctr" anchorCtr="1">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500" dirty="0">
                          <a:solidFill>
                            <a:schemeClr val="accent4"/>
                          </a:solidFill>
                          <a:latin typeface="Wingdings" panose="05000000000000000000" pitchFamily="2" charset="2"/>
                          <a:sym typeface="Wingdings" panose="05000000000000000000" pitchFamily="2" charset="2"/>
                        </a:rPr>
                        <a:t></a:t>
                      </a:r>
                      <a:endParaRPr lang="en-US" sz="1500" dirty="0">
                        <a:solidFill>
                          <a:schemeClr val="accent4"/>
                        </a:solidFill>
                      </a:endParaRPr>
                    </a:p>
                  </a:txBody>
                  <a:tcPr marL="102870" marR="68561" marT="68580" marB="34280" anchor="ctr" anchorCtr="1">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413123">
                <a:tc>
                  <a:txBody>
                    <a:bodyPr/>
                    <a:lstStyle/>
                    <a:p>
                      <a:pPr defTabSz="609596">
                        <a:defRPr/>
                      </a:pPr>
                      <a:r>
                        <a:rPr lang="en-US" sz="1000" dirty="0">
                          <a:solidFill>
                            <a:schemeClr val="bg1"/>
                          </a:solidFill>
                        </a:rPr>
                        <a:t>Disaster recovery drill</a:t>
                      </a:r>
                    </a:p>
                  </a:txBody>
                  <a:tcPr marL="102870" marR="137160" marT="34290" marB="33606">
                    <a:lnL w="9525" cap="flat" cmpd="sng" algn="ctr">
                      <a:noFill/>
                      <a:prstDash val="sysDot"/>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1500" dirty="0">
                          <a:solidFill>
                            <a:schemeClr val="accent4"/>
                          </a:solidFill>
                          <a:latin typeface="Wingdings" panose="05000000000000000000" pitchFamily="2" charset="2"/>
                          <a:sym typeface="Wingdings" panose="05000000000000000000" pitchFamily="2" charset="2"/>
                        </a:rPr>
                        <a:t></a:t>
                      </a:r>
                      <a:endParaRPr lang="en-US" sz="1500" dirty="0">
                        <a:solidFill>
                          <a:schemeClr val="accent4"/>
                        </a:solidFill>
                      </a:endParaRPr>
                    </a:p>
                  </a:txBody>
                  <a:tcPr marL="102870" marR="68561" marT="68580" marB="34280" anchor="ctr" anchorCtr="1">
                    <a:lnL w="12700" cap="flat" cmpd="sng" algn="ctr">
                      <a:noFill/>
                      <a:prstDash val="solid"/>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500" dirty="0">
                          <a:solidFill>
                            <a:schemeClr val="accent4"/>
                          </a:solidFill>
                          <a:latin typeface="Wingdings" panose="05000000000000000000" pitchFamily="2" charset="2"/>
                          <a:sym typeface="Wingdings" panose="05000000000000000000" pitchFamily="2" charset="2"/>
                        </a:rPr>
                        <a:t></a:t>
                      </a:r>
                      <a:endParaRPr lang="en-US" sz="1500" dirty="0">
                        <a:solidFill>
                          <a:schemeClr val="accent4"/>
                        </a:solidFill>
                      </a:endParaRPr>
                    </a:p>
                  </a:txBody>
                  <a:tcPr marL="102870" marR="68561" marT="68580" marB="34280" anchor="ctr" anchorCtr="1">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500" dirty="0">
                          <a:solidFill>
                            <a:schemeClr val="accent4"/>
                          </a:solidFill>
                          <a:latin typeface="Wingdings" panose="05000000000000000000" pitchFamily="2" charset="2"/>
                          <a:sym typeface="Wingdings" panose="05000000000000000000" pitchFamily="2" charset="2"/>
                        </a:rPr>
                        <a:t></a:t>
                      </a:r>
                      <a:endParaRPr lang="en-US" sz="1500" dirty="0">
                        <a:solidFill>
                          <a:schemeClr val="accent4"/>
                        </a:solidFill>
                      </a:endParaRPr>
                    </a:p>
                  </a:txBody>
                  <a:tcPr marL="102870" marR="68561" marT="68580" marB="34280" anchor="ctr" anchorCtr="1">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500" dirty="0">
                          <a:solidFill>
                            <a:schemeClr val="accent4"/>
                          </a:solidFill>
                          <a:latin typeface="Wingdings" panose="05000000000000000000" pitchFamily="2" charset="2"/>
                          <a:sym typeface="Wingdings" panose="05000000000000000000" pitchFamily="2" charset="2"/>
                        </a:rPr>
                        <a:t></a:t>
                      </a:r>
                      <a:endParaRPr lang="en-US" sz="1500" dirty="0">
                        <a:solidFill>
                          <a:schemeClr val="accent4"/>
                        </a:solidFill>
                      </a:endParaRPr>
                    </a:p>
                  </a:txBody>
                  <a:tcPr marL="102870" marR="68561" marT="68580" marB="34280" anchor="ctr" anchorCtr="1">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88961">
                <a:tc>
                  <a:txBody>
                    <a:bodyPr/>
                    <a:lstStyle/>
                    <a:p>
                      <a:pPr defTabSz="914554"/>
                      <a:r>
                        <a:rPr lang="en-US" sz="1000" dirty="0">
                          <a:solidFill>
                            <a:schemeClr val="bg1"/>
                          </a:solidFill>
                        </a:rPr>
                        <a:t>Online application upgrade</a:t>
                      </a:r>
                    </a:p>
                  </a:txBody>
                  <a:tcPr marL="102870" marR="137160" marT="34290" marB="33606">
                    <a:lnL w="9525" cap="flat" cmpd="sng" algn="ctr">
                      <a:noFill/>
                      <a:prstDash val="sysDot"/>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1500" dirty="0">
                          <a:solidFill>
                            <a:schemeClr val="accent4"/>
                          </a:solidFill>
                          <a:latin typeface="Wingdings" panose="05000000000000000000" pitchFamily="2" charset="2"/>
                          <a:sym typeface="Wingdings" panose="05000000000000000000" pitchFamily="2" charset="2"/>
                        </a:rPr>
                        <a:t></a:t>
                      </a:r>
                      <a:endParaRPr lang="en-US" sz="1500" dirty="0">
                        <a:solidFill>
                          <a:schemeClr val="accent4"/>
                        </a:solidFill>
                      </a:endParaRPr>
                    </a:p>
                  </a:txBody>
                  <a:tcPr marL="102870" marR="47049" marT="68580" marB="33606" anchor="ctr" anchorCtr="1">
                    <a:lnL w="12700" cap="flat" cmpd="sng" algn="ctr">
                      <a:noFill/>
                      <a:prstDash val="solid"/>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500" dirty="0">
                          <a:solidFill>
                            <a:schemeClr val="accent4"/>
                          </a:solidFill>
                          <a:latin typeface="Wingdings" panose="05000000000000000000" pitchFamily="2" charset="2"/>
                          <a:sym typeface="Wingdings" panose="05000000000000000000" pitchFamily="2" charset="2"/>
                        </a:rPr>
                        <a:t></a:t>
                      </a:r>
                      <a:endParaRPr lang="en-US" sz="1500" dirty="0">
                        <a:solidFill>
                          <a:schemeClr val="accent4"/>
                        </a:solidFill>
                      </a:endParaRPr>
                    </a:p>
                  </a:txBody>
                  <a:tcPr marL="102870" marR="47049" marT="68580" marB="33606" anchor="ctr" anchorCtr="1">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500" dirty="0">
                          <a:solidFill>
                            <a:schemeClr val="accent4"/>
                          </a:solidFill>
                          <a:latin typeface="Wingdings" panose="05000000000000000000" pitchFamily="2" charset="2"/>
                          <a:sym typeface="Wingdings" panose="05000000000000000000" pitchFamily="2" charset="2"/>
                        </a:rPr>
                        <a:t></a:t>
                      </a:r>
                      <a:endParaRPr lang="en-US" sz="1500" dirty="0">
                        <a:solidFill>
                          <a:schemeClr val="accent4"/>
                        </a:solidFill>
                      </a:endParaRPr>
                    </a:p>
                  </a:txBody>
                  <a:tcPr marL="102870" marR="68580" marT="68580" marB="33606" anchor="ctr" anchorCtr="1">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500" dirty="0">
                          <a:solidFill>
                            <a:schemeClr val="accent4"/>
                          </a:solidFill>
                          <a:latin typeface="Wingdings" panose="05000000000000000000" pitchFamily="2" charset="2"/>
                          <a:sym typeface="Wingdings" panose="05000000000000000000" pitchFamily="2" charset="2"/>
                        </a:rPr>
                        <a:t></a:t>
                      </a:r>
                      <a:endParaRPr lang="en-US" sz="1500" dirty="0">
                        <a:solidFill>
                          <a:schemeClr val="accent4"/>
                        </a:solidFill>
                      </a:endParaRPr>
                    </a:p>
                  </a:txBody>
                  <a:tcPr marL="102870" marR="68580" marT="68580" marB="33606" anchor="ctr" anchorCtr="1">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411551">
                <a:tc>
                  <a:txBody>
                    <a:bodyPr/>
                    <a:lstStyle/>
                    <a:p>
                      <a:pPr defTabSz="914554"/>
                      <a:r>
                        <a:rPr lang="en-US" sz="1000" dirty="0">
                          <a:solidFill>
                            <a:schemeClr val="bg1"/>
                          </a:solidFill>
                        </a:rPr>
                        <a:t>Online application relocation</a:t>
                      </a:r>
                    </a:p>
                  </a:txBody>
                  <a:tcPr marL="102870" marR="137160" marT="34290" marB="33606">
                    <a:lnL w="9525" cap="flat" cmpd="sng" algn="ctr">
                      <a:noFill/>
                      <a:prstDash val="sysDot"/>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1500" dirty="0">
                          <a:solidFill>
                            <a:schemeClr val="accent4"/>
                          </a:solidFill>
                          <a:latin typeface="Wingdings" panose="05000000000000000000" pitchFamily="2" charset="2"/>
                          <a:sym typeface="Wingdings" panose="05000000000000000000" pitchFamily="2" charset="2"/>
                        </a:rPr>
                        <a:t></a:t>
                      </a:r>
                      <a:endParaRPr lang="en-US" sz="1500" dirty="0">
                        <a:solidFill>
                          <a:schemeClr val="accent4"/>
                        </a:solidFill>
                      </a:endParaRPr>
                    </a:p>
                  </a:txBody>
                  <a:tcPr marL="102870" marR="68561" marT="68580" marB="34280" anchor="ctr" anchorCtr="1">
                    <a:lnL w="12700" cap="flat" cmpd="sng" algn="ctr">
                      <a:noFill/>
                      <a:prstDash val="solid"/>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500" dirty="0">
                          <a:solidFill>
                            <a:schemeClr val="accent4"/>
                          </a:solidFill>
                          <a:latin typeface="Wingdings" panose="05000000000000000000" pitchFamily="2" charset="2"/>
                          <a:sym typeface="Wingdings" panose="05000000000000000000" pitchFamily="2" charset="2"/>
                        </a:rPr>
                        <a:t></a:t>
                      </a:r>
                      <a:endParaRPr lang="en-US" sz="1500" dirty="0">
                        <a:solidFill>
                          <a:schemeClr val="accent4"/>
                        </a:solidFill>
                      </a:endParaRPr>
                    </a:p>
                  </a:txBody>
                  <a:tcPr marL="102870" marR="68561" marT="68580" marB="34280" anchor="ctr" anchorCtr="1">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500" dirty="0">
                          <a:solidFill>
                            <a:schemeClr val="accent4"/>
                          </a:solidFill>
                          <a:latin typeface="Wingdings" panose="05000000000000000000" pitchFamily="2" charset="2"/>
                          <a:sym typeface="Wingdings" panose="05000000000000000000" pitchFamily="2" charset="2"/>
                        </a:rPr>
                        <a:t></a:t>
                      </a:r>
                      <a:endParaRPr lang="en-US" sz="1500" dirty="0">
                        <a:solidFill>
                          <a:schemeClr val="accent4"/>
                        </a:solidFill>
                      </a:endParaRPr>
                    </a:p>
                  </a:txBody>
                  <a:tcPr marL="102870" marR="68580" marT="68580" marB="33606" anchor="ctr" anchorCtr="1">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500" dirty="0">
                          <a:solidFill>
                            <a:schemeClr val="accent4"/>
                          </a:solidFill>
                          <a:latin typeface="Wingdings" panose="05000000000000000000" pitchFamily="2" charset="2"/>
                          <a:sym typeface="Wingdings" panose="05000000000000000000" pitchFamily="2" charset="2"/>
                        </a:rPr>
                        <a:t></a:t>
                      </a:r>
                      <a:endParaRPr lang="en-US" sz="1500" dirty="0">
                        <a:solidFill>
                          <a:schemeClr val="accent4"/>
                        </a:solidFill>
                      </a:endParaRPr>
                    </a:p>
                  </a:txBody>
                  <a:tcPr marL="102870" marR="68580" marT="68580" marB="33606" anchor="ctr" anchorCtr="1">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397079">
                <a:tc>
                  <a:txBody>
                    <a:bodyPr/>
                    <a:lstStyle/>
                    <a:p>
                      <a:pPr marL="0" marR="0" indent="0" algn="l" defTabSz="914554" rtl="0" eaLnBrk="1" fontAlgn="auto" latinLnBrk="0" hangingPunct="1">
                        <a:lnSpc>
                          <a:spcPct val="100000"/>
                        </a:lnSpc>
                        <a:spcBef>
                          <a:spcPts val="0"/>
                        </a:spcBef>
                        <a:spcAft>
                          <a:spcPts val="0"/>
                        </a:spcAft>
                        <a:buClrTx/>
                        <a:buSzTx/>
                        <a:buFontTx/>
                        <a:buNone/>
                        <a:tabLst/>
                        <a:defRPr/>
                      </a:pPr>
                      <a:r>
                        <a:rPr lang="en-US" sz="1000" dirty="0">
                          <a:solidFill>
                            <a:schemeClr val="bg1"/>
                          </a:solidFill>
                        </a:rPr>
                        <a:t>Load balancing</a:t>
                      </a:r>
                    </a:p>
                  </a:txBody>
                  <a:tcPr marL="102870" marR="137160" marT="34290" marB="33606">
                    <a:lnL w="9525" cap="flat" cmpd="sng" algn="ctr">
                      <a:noFill/>
                      <a:prstDash val="sysDot"/>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1500" dirty="0">
                          <a:solidFill>
                            <a:schemeClr val="accent4"/>
                          </a:solidFill>
                          <a:latin typeface="Wingdings" panose="05000000000000000000" pitchFamily="2" charset="2"/>
                          <a:sym typeface="Wingdings" panose="05000000000000000000" pitchFamily="2" charset="2"/>
                        </a:rPr>
                        <a:t></a:t>
                      </a:r>
                      <a:endParaRPr lang="en-US" sz="1500" dirty="0">
                        <a:solidFill>
                          <a:schemeClr val="accent4"/>
                        </a:solidFill>
                      </a:endParaRPr>
                    </a:p>
                  </a:txBody>
                  <a:tcPr marL="102870" marR="68561" marT="68580" marB="34280" anchor="ctr" anchorCtr="1">
                    <a:lnL w="12700" cap="flat" cmpd="sng" algn="ctr">
                      <a:noFill/>
                      <a:prstDash val="solid"/>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500" dirty="0">
                          <a:solidFill>
                            <a:schemeClr val="accent4"/>
                          </a:solidFill>
                          <a:latin typeface="Wingdings" panose="05000000000000000000" pitchFamily="2" charset="2"/>
                          <a:sym typeface="Wingdings" panose="05000000000000000000" pitchFamily="2" charset="2"/>
                        </a:rPr>
                        <a:t></a:t>
                      </a:r>
                      <a:endParaRPr lang="en-US" sz="1500" dirty="0">
                        <a:solidFill>
                          <a:schemeClr val="accent4"/>
                        </a:solidFill>
                      </a:endParaRPr>
                    </a:p>
                  </a:txBody>
                  <a:tcPr marL="102870" marR="68561" marT="68580" marB="34280" anchor="ctr" anchorCtr="1">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defTabSz="914554">
                        <a:spcBef>
                          <a:spcPts val="196"/>
                        </a:spcBef>
                      </a:pPr>
                      <a:r>
                        <a:rPr lang="en-US" sz="1500" dirty="0">
                          <a:solidFill>
                            <a:schemeClr val="accent4"/>
                          </a:solidFill>
                          <a:latin typeface="Wingdings" panose="05000000000000000000" pitchFamily="2" charset="2"/>
                          <a:sym typeface="Wingdings" panose="05000000000000000000" pitchFamily="2" charset="2"/>
                        </a:rPr>
                        <a:t></a:t>
                      </a:r>
                      <a:endParaRPr lang="en-US" sz="1500" dirty="0">
                        <a:ln>
                          <a:solidFill>
                            <a:srgbClr val="FFFFFF">
                              <a:alpha val="0"/>
                            </a:srgbClr>
                          </a:solidFill>
                        </a:ln>
                        <a:solidFill>
                          <a:schemeClr val="accent4"/>
                        </a:solidFill>
                        <a:latin typeface="+mn-lt"/>
                        <a:ea typeface="Segoe UI" pitchFamily="34" charset="0"/>
                        <a:cs typeface="Segoe UI" pitchFamily="34" charset="0"/>
                      </a:endParaRPr>
                    </a:p>
                  </a:txBody>
                  <a:tcPr marL="102870" marR="68580" marT="68580" marB="33606" anchor="ctr" anchorCtr="1">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defTabSz="914554">
                        <a:spcBef>
                          <a:spcPts val="196"/>
                        </a:spcBef>
                      </a:pPr>
                      <a:r>
                        <a:rPr lang="en-US" sz="1500" dirty="0">
                          <a:solidFill>
                            <a:schemeClr val="accent4"/>
                          </a:solidFill>
                          <a:latin typeface="Wingdings" panose="05000000000000000000" pitchFamily="2" charset="2"/>
                          <a:sym typeface="Wingdings" panose="05000000000000000000" pitchFamily="2" charset="2"/>
                        </a:rPr>
                        <a:t></a:t>
                      </a:r>
                      <a:endParaRPr lang="en-US" sz="1500" dirty="0">
                        <a:ln>
                          <a:solidFill>
                            <a:srgbClr val="FFFFFF">
                              <a:alpha val="0"/>
                            </a:srgbClr>
                          </a:solidFill>
                        </a:ln>
                        <a:solidFill>
                          <a:schemeClr val="accent4"/>
                        </a:solidFill>
                        <a:latin typeface="+mn-lt"/>
                        <a:ea typeface="Segoe UI" pitchFamily="34" charset="0"/>
                        <a:cs typeface="Segoe UI" pitchFamily="34" charset="0"/>
                      </a:endParaRPr>
                    </a:p>
                  </a:txBody>
                  <a:tcPr marL="102870" marR="68580" marT="68580" marB="33606" anchor="ctr" anchorCtr="1">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bl>
          </a:graphicData>
        </a:graphic>
      </p:graphicFrame>
      <p:grpSp>
        <p:nvGrpSpPr>
          <p:cNvPr id="4" name="Group 3">
            <a:extLst>
              <a:ext uri="{FF2B5EF4-FFF2-40B4-BE49-F238E27FC236}">
                <a16:creationId xmlns:a16="http://schemas.microsoft.com/office/drawing/2014/main" id="{D67DAFF0-8F22-4FD5-8930-5BCA6D96073E}"/>
              </a:ext>
            </a:extLst>
          </p:cNvPr>
          <p:cNvGrpSpPr/>
          <p:nvPr/>
        </p:nvGrpSpPr>
        <p:grpSpPr>
          <a:xfrm>
            <a:off x="2557849" y="1878404"/>
            <a:ext cx="5085893" cy="262794"/>
            <a:chOff x="2382097" y="1146708"/>
            <a:chExt cx="11864648" cy="427003"/>
          </a:xfrm>
          <a:solidFill>
            <a:schemeClr val="accent4"/>
          </a:solidFill>
        </p:grpSpPr>
        <p:sp>
          <p:nvSpPr>
            <p:cNvPr id="5" name="Rectangle 21">
              <a:extLst>
                <a:ext uri="{FF2B5EF4-FFF2-40B4-BE49-F238E27FC236}">
                  <a16:creationId xmlns:a16="http://schemas.microsoft.com/office/drawing/2014/main" id="{5A27404D-20F4-4194-8B73-CB879C6FCE89}"/>
                </a:ext>
              </a:extLst>
            </p:cNvPr>
            <p:cNvSpPr/>
            <p:nvPr/>
          </p:nvSpPr>
          <p:spPr bwMode="auto">
            <a:xfrm>
              <a:off x="8435428" y="1147984"/>
              <a:ext cx="2857858" cy="42572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33606" rIns="67213" bIns="33606" numCol="1" spcCol="0" rtlCol="0" fromWordArt="0" anchor="t" anchorCtr="0" forceAA="0" compatLnSpc="1">
              <a:prstTxWarp prst="textNoShape">
                <a:avLst/>
              </a:prstTxWarp>
              <a:noAutofit/>
            </a:bodyPr>
            <a:lstStyle/>
            <a:p>
              <a:pPr defTabSz="1193816" fontAlgn="base">
                <a:defRPr/>
              </a:pPr>
              <a:r>
                <a:rPr lang="en-US" sz="1200" kern="0" dirty="0">
                  <a:ln>
                    <a:solidFill>
                      <a:srgbClr val="FFFFFF">
                        <a:alpha val="0"/>
                      </a:srgbClr>
                    </a:solidFill>
                  </a:ln>
                  <a:solidFill>
                    <a:srgbClr val="FFFFFF"/>
                  </a:solidFill>
                </a:rPr>
                <a:t>Premium</a:t>
              </a:r>
              <a:endParaRPr lang="en-US" sz="1200" i="1" kern="0" dirty="0">
                <a:ln>
                  <a:solidFill>
                    <a:srgbClr val="FFFFFF">
                      <a:alpha val="0"/>
                    </a:srgbClr>
                  </a:solidFill>
                </a:ln>
                <a:solidFill>
                  <a:srgbClr val="FFFFFF"/>
                </a:solidFill>
              </a:endParaRPr>
            </a:p>
          </p:txBody>
        </p:sp>
        <p:sp>
          <p:nvSpPr>
            <p:cNvPr id="6" name="Rectangle 29">
              <a:extLst>
                <a:ext uri="{FF2B5EF4-FFF2-40B4-BE49-F238E27FC236}">
                  <a16:creationId xmlns:a16="http://schemas.microsoft.com/office/drawing/2014/main" id="{3E600757-33E2-4A74-B015-C0D48EFFF1BE}"/>
                </a:ext>
              </a:extLst>
            </p:cNvPr>
            <p:cNvSpPr/>
            <p:nvPr/>
          </p:nvSpPr>
          <p:spPr bwMode="auto">
            <a:xfrm>
              <a:off x="2382097" y="1146708"/>
              <a:ext cx="2859730" cy="42572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33606" rIns="67213" bIns="33606" numCol="1" spcCol="0" rtlCol="0" fromWordArt="0" anchor="t" anchorCtr="0" forceAA="0" compatLnSpc="1">
              <a:prstTxWarp prst="textNoShape">
                <a:avLst/>
              </a:prstTxWarp>
              <a:noAutofit/>
            </a:bodyPr>
            <a:lstStyle/>
            <a:p>
              <a:pPr defTabSz="1193816" fontAlgn="base">
                <a:defRPr/>
              </a:pPr>
              <a:r>
                <a:rPr lang="en-US" sz="1200" kern="0" dirty="0">
                  <a:ln>
                    <a:solidFill>
                      <a:srgbClr val="FFFFFF">
                        <a:alpha val="0"/>
                      </a:srgbClr>
                    </a:solidFill>
                  </a:ln>
                  <a:solidFill>
                    <a:srgbClr val="FFFFFF"/>
                  </a:solidFill>
                </a:rPr>
                <a:t>Basic</a:t>
              </a:r>
            </a:p>
          </p:txBody>
        </p:sp>
        <p:sp>
          <p:nvSpPr>
            <p:cNvPr id="7" name="Rectangle 32">
              <a:extLst>
                <a:ext uri="{FF2B5EF4-FFF2-40B4-BE49-F238E27FC236}">
                  <a16:creationId xmlns:a16="http://schemas.microsoft.com/office/drawing/2014/main" id="{C3431E5E-E0C9-4116-8E17-5BA12558CF32}"/>
                </a:ext>
              </a:extLst>
            </p:cNvPr>
            <p:cNvSpPr/>
            <p:nvPr/>
          </p:nvSpPr>
          <p:spPr bwMode="auto">
            <a:xfrm>
              <a:off x="5337426" y="1146708"/>
              <a:ext cx="3002402" cy="42572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33606" rIns="67213" bIns="33606" numCol="1" spcCol="0" rtlCol="0" fromWordArt="0" anchor="t" anchorCtr="0" forceAA="0" compatLnSpc="1">
              <a:prstTxWarp prst="textNoShape">
                <a:avLst/>
              </a:prstTxWarp>
              <a:noAutofit/>
            </a:bodyPr>
            <a:lstStyle/>
            <a:p>
              <a:pPr defTabSz="1193816" fontAlgn="base">
                <a:defRPr/>
              </a:pPr>
              <a:r>
                <a:rPr lang="en-US" sz="1200" kern="0" dirty="0">
                  <a:ln>
                    <a:solidFill>
                      <a:srgbClr val="FFFFFF">
                        <a:alpha val="0"/>
                      </a:srgbClr>
                    </a:solidFill>
                  </a:ln>
                  <a:solidFill>
                    <a:srgbClr val="FFFFFF"/>
                  </a:solidFill>
                </a:rPr>
                <a:t>Standard</a:t>
              </a:r>
            </a:p>
          </p:txBody>
        </p:sp>
        <p:sp>
          <p:nvSpPr>
            <p:cNvPr id="8" name="Rectangle 9">
              <a:extLst>
                <a:ext uri="{FF2B5EF4-FFF2-40B4-BE49-F238E27FC236}">
                  <a16:creationId xmlns:a16="http://schemas.microsoft.com/office/drawing/2014/main" id="{236F7943-D1F4-4548-9B95-A7B0F3778174}"/>
                </a:ext>
              </a:extLst>
            </p:cNvPr>
            <p:cNvSpPr/>
            <p:nvPr/>
          </p:nvSpPr>
          <p:spPr bwMode="auto">
            <a:xfrm>
              <a:off x="11388887" y="1147984"/>
              <a:ext cx="2857858" cy="42572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33606" rIns="67213" bIns="33606" numCol="1" spcCol="0" rtlCol="0" fromWordArt="0" anchor="t" anchorCtr="0" forceAA="0" compatLnSpc="1">
              <a:prstTxWarp prst="textNoShape">
                <a:avLst/>
              </a:prstTxWarp>
              <a:noAutofit/>
            </a:bodyPr>
            <a:lstStyle/>
            <a:p>
              <a:pPr defTabSz="1193816" fontAlgn="base">
                <a:defRPr/>
              </a:pPr>
              <a:r>
                <a:rPr lang="en-US" sz="1200" kern="0" dirty="0">
                  <a:ln>
                    <a:solidFill>
                      <a:srgbClr val="FFFFFF">
                        <a:alpha val="0"/>
                      </a:srgbClr>
                    </a:solidFill>
                  </a:ln>
                  <a:solidFill>
                    <a:srgbClr val="FFFFFF"/>
                  </a:solidFill>
                </a:rPr>
                <a:t>Premium RS</a:t>
              </a:r>
              <a:endParaRPr lang="en-US" sz="1200" i="1" kern="0" dirty="0">
                <a:ln>
                  <a:solidFill>
                    <a:srgbClr val="FFFFFF">
                      <a:alpha val="0"/>
                    </a:srgbClr>
                  </a:solidFill>
                </a:ln>
                <a:solidFill>
                  <a:srgbClr val="FFFFFF"/>
                </a:solidFill>
              </a:endParaRPr>
            </a:p>
          </p:txBody>
        </p:sp>
      </p:grpSp>
      <p:sp>
        <p:nvSpPr>
          <p:cNvPr id="9" name="Rectangle 10">
            <a:extLst>
              <a:ext uri="{FF2B5EF4-FFF2-40B4-BE49-F238E27FC236}">
                <a16:creationId xmlns:a16="http://schemas.microsoft.com/office/drawing/2014/main" id="{4399A80C-92DF-4880-9F8D-C8FC08647BA0}"/>
              </a:ext>
            </a:extLst>
          </p:cNvPr>
          <p:cNvSpPr/>
          <p:nvPr/>
        </p:nvSpPr>
        <p:spPr>
          <a:xfrm>
            <a:off x="316569" y="1891067"/>
            <a:ext cx="1751093" cy="2060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916">
              <a:defRPr/>
            </a:pPr>
            <a:r>
              <a:rPr lang="en-US" sz="900" kern="0" dirty="0">
                <a:solidFill>
                  <a:schemeClr val="accent4"/>
                </a:solidFill>
              </a:rPr>
              <a:t>SCENARIOS</a:t>
            </a:r>
          </a:p>
        </p:txBody>
      </p:sp>
      <p:sp>
        <p:nvSpPr>
          <p:cNvPr id="10" name="Slide Number Placeholder 9">
            <a:extLst>
              <a:ext uri="{FF2B5EF4-FFF2-40B4-BE49-F238E27FC236}">
                <a16:creationId xmlns:a16="http://schemas.microsoft.com/office/drawing/2014/main" id="{63A09AB1-914F-4976-BC22-73F4FCE90E58}"/>
              </a:ext>
            </a:extLst>
          </p:cNvPr>
          <p:cNvSpPr>
            <a:spLocks noGrp="1"/>
          </p:cNvSpPr>
          <p:nvPr>
            <p:ph type="sldNum" sz="quarter" idx="10"/>
          </p:nvPr>
        </p:nvSpPr>
        <p:spPr/>
        <p:txBody>
          <a:bodyPr/>
          <a:lstStyle/>
          <a:p>
            <a:fld id="{4490B2FD-60A7-44BF-8130-23BE2AB42F4B}" type="slidenum">
              <a:rPr lang="en-IE" smtClean="0"/>
              <a:t>37</a:t>
            </a:fld>
            <a:endParaRPr lang="en-IE" dirty="0"/>
          </a:p>
        </p:txBody>
      </p:sp>
    </p:spTree>
    <p:extLst>
      <p:ext uri="{BB962C8B-B14F-4D97-AF65-F5344CB8AC3E}">
        <p14:creationId xmlns:p14="http://schemas.microsoft.com/office/powerpoint/2010/main" val="372265159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5020CE63-0222-4679-A313-A6947B320D08}"/>
              </a:ext>
            </a:extLst>
          </p:cNvPr>
          <p:cNvSpPr>
            <a:spLocks noGrp="1"/>
          </p:cNvSpPr>
          <p:nvPr>
            <p:ph type="title"/>
          </p:nvPr>
        </p:nvSpPr>
        <p:spPr/>
        <p:txBody>
          <a:bodyPr/>
          <a:lstStyle/>
          <a:p>
            <a:r>
              <a:rPr lang="en-US" dirty="0"/>
              <a:t>DEMO</a:t>
            </a:r>
            <a:endParaRPr lang="pl-PL" dirty="0"/>
          </a:p>
        </p:txBody>
      </p:sp>
      <p:sp>
        <p:nvSpPr>
          <p:cNvPr id="5" name="Symbol zastępczy tekstu 4">
            <a:extLst>
              <a:ext uri="{FF2B5EF4-FFF2-40B4-BE49-F238E27FC236}">
                <a16:creationId xmlns:a16="http://schemas.microsoft.com/office/drawing/2014/main" id="{30E54DBC-E9A5-4423-AE6A-4825355BEE4D}"/>
              </a:ext>
            </a:extLst>
          </p:cNvPr>
          <p:cNvSpPr>
            <a:spLocks noGrp="1"/>
          </p:cNvSpPr>
          <p:nvPr>
            <p:ph type="body" idx="1"/>
          </p:nvPr>
        </p:nvSpPr>
        <p:spPr/>
        <p:txBody>
          <a:bodyPr/>
          <a:lstStyle/>
          <a:p>
            <a:r>
              <a:rPr lang="en-US" dirty="0"/>
              <a:t>Business Continuity / Disaster Recovery</a:t>
            </a:r>
            <a:endParaRPr lang="pl-PL" dirty="0"/>
          </a:p>
        </p:txBody>
      </p:sp>
      <p:sp>
        <p:nvSpPr>
          <p:cNvPr id="2" name="Slide Number Placeholder 1">
            <a:extLst>
              <a:ext uri="{FF2B5EF4-FFF2-40B4-BE49-F238E27FC236}">
                <a16:creationId xmlns:a16="http://schemas.microsoft.com/office/drawing/2014/main" id="{815C8254-01FC-4217-8855-493EF5350707}"/>
              </a:ext>
            </a:extLst>
          </p:cNvPr>
          <p:cNvSpPr>
            <a:spLocks noGrp="1"/>
          </p:cNvSpPr>
          <p:nvPr>
            <p:ph type="sldNum" sz="quarter" idx="10"/>
          </p:nvPr>
        </p:nvSpPr>
        <p:spPr/>
        <p:txBody>
          <a:bodyPr/>
          <a:lstStyle/>
          <a:p>
            <a:fld id="{4490B2FD-60A7-44BF-8130-23BE2AB42F4B}" type="slidenum">
              <a:rPr lang="en-IE" smtClean="0"/>
              <a:t>38</a:t>
            </a:fld>
            <a:endParaRPr lang="en-IE" dirty="0"/>
          </a:p>
        </p:txBody>
      </p:sp>
    </p:spTree>
    <p:extLst>
      <p:ext uri="{BB962C8B-B14F-4D97-AF65-F5344CB8AC3E}">
        <p14:creationId xmlns:p14="http://schemas.microsoft.com/office/powerpoint/2010/main" val="400898620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A842-98BD-41A4-AE27-2278ADE90FEA}"/>
              </a:ext>
            </a:extLst>
          </p:cNvPr>
          <p:cNvSpPr>
            <a:spLocks noGrp="1"/>
          </p:cNvSpPr>
          <p:nvPr>
            <p:ph type="title"/>
          </p:nvPr>
        </p:nvSpPr>
        <p:spPr/>
        <p:txBody>
          <a:bodyPr>
            <a:normAutofit/>
          </a:bodyPr>
          <a:lstStyle/>
          <a:p>
            <a:r>
              <a:rPr lang="en-GB" sz="3200" dirty="0"/>
              <a:t>Near-complete SQL </a:t>
            </a:r>
            <a:r>
              <a:rPr lang="en-GB" sz="3200" dirty="0" err="1"/>
              <a:t>compat</a:t>
            </a:r>
            <a:r>
              <a:rPr lang="en-GB" sz="3200" dirty="0"/>
              <a:t>; more performance</a:t>
            </a:r>
            <a:endParaRPr lang="en-IE" sz="3200" dirty="0"/>
          </a:p>
        </p:txBody>
      </p:sp>
      <p:sp>
        <p:nvSpPr>
          <p:cNvPr id="3" name="Content Placeholder 1">
            <a:extLst>
              <a:ext uri="{FF2B5EF4-FFF2-40B4-BE49-F238E27FC236}">
                <a16:creationId xmlns:a16="http://schemas.microsoft.com/office/drawing/2014/main" id="{AF11E6D9-BC39-4DAA-8264-F040D3EE328A}"/>
              </a:ext>
            </a:extLst>
          </p:cNvPr>
          <p:cNvSpPr txBox="1">
            <a:spLocks/>
          </p:cNvSpPr>
          <p:nvPr/>
        </p:nvSpPr>
        <p:spPr>
          <a:xfrm>
            <a:off x="297320" y="1965710"/>
            <a:ext cx="4687864" cy="2233499"/>
          </a:xfrm>
          <a:prstGeom prst="rect">
            <a:avLst/>
          </a:prstGeom>
        </p:spPr>
        <p:txBody>
          <a:bodyPr lIns="186486" tIns="93243" rIns="186486" bIns="93243"/>
          <a:lstStyle>
            <a:lvl1pPr marL="342886" indent="-342886" algn="l" defTabSz="457181" rtl="0" eaLnBrk="1" latinLnBrk="0" hangingPunct="1">
              <a:spcBef>
                <a:spcPts val="1000"/>
              </a:spcBef>
              <a:buFont typeface="Arial"/>
              <a:buChar char="•"/>
              <a:defRPr sz="1800" kern="1200">
                <a:solidFill>
                  <a:srgbClr val="FFFFFF"/>
                </a:solidFill>
                <a:latin typeface="Segoe UI"/>
                <a:ea typeface="+mn-ea"/>
                <a:cs typeface="Segoe UI"/>
              </a:defRPr>
            </a:lvl1pPr>
            <a:lvl2pPr marL="742919" indent="-285738" algn="l" defTabSz="457181" rtl="0" eaLnBrk="1" latinLnBrk="0" hangingPunct="1">
              <a:spcBef>
                <a:spcPts val="1000"/>
              </a:spcBef>
              <a:buFont typeface="Arial"/>
              <a:buChar char="–"/>
              <a:defRPr sz="1600" kern="1200">
                <a:solidFill>
                  <a:srgbClr val="FFFFFF"/>
                </a:solidFill>
                <a:latin typeface="Segoe UI"/>
                <a:ea typeface="+mn-ea"/>
                <a:cs typeface="Segoe UI"/>
              </a:defRPr>
            </a:lvl2pPr>
            <a:lvl3pPr marL="1142952" indent="-228591" algn="l" defTabSz="457181" rtl="0" eaLnBrk="1" latinLnBrk="0" hangingPunct="1">
              <a:spcBef>
                <a:spcPts val="1000"/>
              </a:spcBef>
              <a:buFont typeface="Arial"/>
              <a:buChar char="•"/>
              <a:defRPr sz="1400" kern="1200">
                <a:solidFill>
                  <a:srgbClr val="FFFFFF"/>
                </a:solidFill>
                <a:latin typeface="Segoe UI"/>
                <a:ea typeface="+mn-ea"/>
                <a:cs typeface="Segoe UI"/>
              </a:defRPr>
            </a:lvl3pPr>
            <a:lvl4pPr marL="1600134" indent="-228591" algn="l" defTabSz="457181" rtl="0" eaLnBrk="1" latinLnBrk="0" hangingPunct="1">
              <a:spcBef>
                <a:spcPts val="1000"/>
              </a:spcBef>
              <a:buFont typeface="Arial"/>
              <a:buChar char="–"/>
              <a:defRPr sz="1200" kern="1200">
                <a:solidFill>
                  <a:srgbClr val="FFFFFF"/>
                </a:solidFill>
                <a:latin typeface="Segoe UI"/>
                <a:ea typeface="+mn-ea"/>
                <a:cs typeface="Segoe UI"/>
              </a:defRPr>
            </a:lvl4pPr>
            <a:lvl5pPr marL="2057314" indent="-228591" algn="l" defTabSz="457181" rtl="0" eaLnBrk="1" latinLnBrk="0" hangingPunct="1">
              <a:spcBef>
                <a:spcPts val="1000"/>
              </a:spcBef>
              <a:buFont typeface="Arial"/>
              <a:buChar char="»"/>
              <a:defRPr sz="1000" kern="1200">
                <a:solidFill>
                  <a:srgbClr val="FFFFFF"/>
                </a:solidFill>
                <a:latin typeface="Segoe UI"/>
                <a:ea typeface="+mn-ea"/>
                <a:cs typeface="Segoe UI"/>
              </a:defRPr>
            </a:lvl5pPr>
            <a:lvl6pPr marL="2514495" indent="-228591" algn="l" defTabSz="457181" rtl="0" eaLnBrk="1" latinLnBrk="0" hangingPunct="1">
              <a:spcBef>
                <a:spcPct val="20000"/>
              </a:spcBef>
              <a:buFont typeface="Arial"/>
              <a:buChar char="•"/>
              <a:defRPr sz="2000" kern="1200">
                <a:solidFill>
                  <a:schemeClr val="tx1"/>
                </a:solidFill>
                <a:latin typeface="+mn-lt"/>
                <a:ea typeface="+mn-ea"/>
                <a:cs typeface="+mn-cs"/>
              </a:defRPr>
            </a:lvl6pPr>
            <a:lvl7pPr marL="2971676" indent="-228591" algn="l" defTabSz="457181" rtl="0" eaLnBrk="1" latinLnBrk="0" hangingPunct="1">
              <a:spcBef>
                <a:spcPct val="20000"/>
              </a:spcBef>
              <a:buFont typeface="Arial"/>
              <a:buChar char="•"/>
              <a:defRPr sz="2000" kern="1200">
                <a:solidFill>
                  <a:schemeClr val="tx1"/>
                </a:solidFill>
                <a:latin typeface="+mn-lt"/>
                <a:ea typeface="+mn-ea"/>
                <a:cs typeface="+mn-cs"/>
              </a:defRPr>
            </a:lvl7pPr>
            <a:lvl8pPr marL="3428857" indent="-228591" algn="l" defTabSz="457181" rtl="0" eaLnBrk="1" latinLnBrk="0" hangingPunct="1">
              <a:spcBef>
                <a:spcPct val="20000"/>
              </a:spcBef>
              <a:buFont typeface="Arial"/>
              <a:buChar char="•"/>
              <a:defRPr sz="2000" kern="1200">
                <a:solidFill>
                  <a:schemeClr val="tx1"/>
                </a:solidFill>
                <a:latin typeface="+mn-lt"/>
                <a:ea typeface="+mn-ea"/>
                <a:cs typeface="+mn-cs"/>
              </a:defRPr>
            </a:lvl8pPr>
            <a:lvl9pPr marL="3886038" indent="-228591" algn="l" defTabSz="457181"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466200">
              <a:spcBef>
                <a:spcPts val="450"/>
              </a:spcBef>
              <a:spcAft>
                <a:spcPts val="450"/>
              </a:spcAft>
              <a:buNone/>
              <a:defRPr/>
            </a:pPr>
            <a:r>
              <a:rPr lang="en-US" sz="1500" dirty="0">
                <a:solidFill>
                  <a:srgbClr val="000000"/>
                </a:solidFill>
                <a:latin typeface="Segoe UI Light"/>
              </a:rPr>
              <a:t>Online index rebuild capability for clustered and</a:t>
            </a:r>
            <a:br>
              <a:rPr lang="en-US" sz="1500" dirty="0">
                <a:solidFill>
                  <a:srgbClr val="000000"/>
                </a:solidFill>
                <a:latin typeface="Segoe UI Light"/>
              </a:rPr>
            </a:br>
            <a:r>
              <a:rPr lang="en-US" sz="1500" dirty="0">
                <a:solidFill>
                  <a:srgbClr val="000000"/>
                </a:solidFill>
                <a:latin typeface="Segoe UI Light"/>
              </a:rPr>
              <a:t>non-clustered indices for greater availability</a:t>
            </a:r>
          </a:p>
          <a:p>
            <a:pPr marL="0" indent="0" defTabSz="466200">
              <a:spcBef>
                <a:spcPts val="450"/>
              </a:spcBef>
              <a:spcAft>
                <a:spcPts val="450"/>
              </a:spcAft>
              <a:buNone/>
              <a:defRPr/>
            </a:pPr>
            <a:r>
              <a:rPr lang="en-US" sz="1500" dirty="0">
                <a:solidFill>
                  <a:srgbClr val="000000"/>
                </a:solidFill>
                <a:latin typeface="Segoe UI Light"/>
              </a:rPr>
              <a:t>Build highly optimized schemas to improve query processing with table partitioning support</a:t>
            </a:r>
          </a:p>
          <a:p>
            <a:pPr marL="0" indent="0" defTabSz="466200">
              <a:spcBef>
                <a:spcPts val="450"/>
              </a:spcBef>
              <a:spcAft>
                <a:spcPts val="450"/>
              </a:spcAft>
              <a:buNone/>
              <a:defRPr/>
            </a:pPr>
            <a:r>
              <a:rPr lang="en-US" sz="1500" dirty="0">
                <a:solidFill>
                  <a:srgbClr val="000000"/>
                </a:solidFill>
                <a:latin typeface="Segoe UI Light"/>
              </a:rPr>
              <a:t>Access Common Language Runtime (CLR) and define CLR types, aggregates, functions, and procedures written in C#</a:t>
            </a:r>
          </a:p>
          <a:p>
            <a:pPr marL="0" indent="0" defTabSz="466200">
              <a:spcBef>
                <a:spcPts val="450"/>
              </a:spcBef>
              <a:spcAft>
                <a:spcPts val="450"/>
              </a:spcAft>
              <a:buNone/>
              <a:defRPr/>
            </a:pPr>
            <a:r>
              <a:rPr lang="en-US" sz="1500" dirty="0">
                <a:solidFill>
                  <a:srgbClr val="000000"/>
                </a:solidFill>
                <a:latin typeface="Segoe UI Light"/>
              </a:rPr>
              <a:t>In-memory columnstore index for data marts</a:t>
            </a:r>
          </a:p>
          <a:p>
            <a:pPr marL="0" indent="0" defTabSz="466200">
              <a:spcBef>
                <a:spcPts val="450"/>
              </a:spcBef>
              <a:spcAft>
                <a:spcPts val="450"/>
              </a:spcAft>
              <a:buNone/>
              <a:defRPr/>
            </a:pPr>
            <a:r>
              <a:rPr lang="en-US" sz="1500" dirty="0">
                <a:solidFill>
                  <a:srgbClr val="000000"/>
                </a:solidFill>
                <a:latin typeface="Segoe UI Light"/>
              </a:rPr>
              <a:t>Support for additional Dynamic Management Views (DMVs) for deeper insight into application health</a:t>
            </a:r>
          </a:p>
        </p:txBody>
      </p:sp>
      <p:sp>
        <p:nvSpPr>
          <p:cNvPr id="4" name="Rectangle 3">
            <a:extLst>
              <a:ext uri="{FF2B5EF4-FFF2-40B4-BE49-F238E27FC236}">
                <a16:creationId xmlns:a16="http://schemas.microsoft.com/office/drawing/2014/main" id="{545F487E-6AC3-4DE4-B16B-9F294FF36CEE}"/>
              </a:ext>
            </a:extLst>
          </p:cNvPr>
          <p:cNvSpPr/>
          <p:nvPr/>
        </p:nvSpPr>
        <p:spPr>
          <a:xfrm>
            <a:off x="248959" y="1637123"/>
            <a:ext cx="8734406" cy="415498"/>
          </a:xfrm>
          <a:prstGeom prst="rect">
            <a:avLst/>
          </a:prstGeom>
        </p:spPr>
        <p:txBody>
          <a:bodyPr wrap="square">
            <a:spAutoFit/>
          </a:bodyPr>
          <a:lstStyle/>
          <a:p>
            <a:pPr defTabSz="466200">
              <a:spcBef>
                <a:spcPts val="450"/>
              </a:spcBef>
              <a:spcAft>
                <a:spcPts val="900"/>
              </a:spcAft>
              <a:defRPr/>
            </a:pPr>
            <a:r>
              <a:rPr lang="en-US" sz="2100" dirty="0">
                <a:solidFill>
                  <a:srgbClr val="000000"/>
                </a:solidFill>
                <a:latin typeface="Segoe UI Light"/>
              </a:rPr>
              <a:t>Broader SQL Server support for improved compatibility on Azure</a:t>
            </a:r>
          </a:p>
        </p:txBody>
      </p:sp>
      <p:grpSp>
        <p:nvGrpSpPr>
          <p:cNvPr id="5" name="Group 4">
            <a:extLst>
              <a:ext uri="{FF2B5EF4-FFF2-40B4-BE49-F238E27FC236}">
                <a16:creationId xmlns:a16="http://schemas.microsoft.com/office/drawing/2014/main" id="{2F0CBFCB-C06E-453D-A49B-1C41B273DE68}"/>
              </a:ext>
            </a:extLst>
          </p:cNvPr>
          <p:cNvGrpSpPr/>
          <p:nvPr/>
        </p:nvGrpSpPr>
        <p:grpSpPr>
          <a:xfrm flipH="1">
            <a:off x="4709568" y="2313537"/>
            <a:ext cx="4296527" cy="3729868"/>
            <a:chOff x="6379355" y="2368568"/>
            <a:chExt cx="5427740" cy="4711890"/>
          </a:xfrm>
        </p:grpSpPr>
        <p:sp>
          <p:nvSpPr>
            <p:cNvPr id="6" name="Freeform 9">
              <a:extLst>
                <a:ext uri="{FF2B5EF4-FFF2-40B4-BE49-F238E27FC236}">
                  <a16:creationId xmlns:a16="http://schemas.microsoft.com/office/drawing/2014/main" id="{9E636479-E3B9-4E28-92F8-EE1F07D77C7C}"/>
                </a:ext>
              </a:extLst>
            </p:cNvPr>
            <p:cNvSpPr>
              <a:spLocks/>
            </p:cNvSpPr>
            <p:nvPr/>
          </p:nvSpPr>
          <p:spPr bwMode="auto">
            <a:xfrm>
              <a:off x="9286057" y="5868491"/>
              <a:ext cx="1037466" cy="828763"/>
            </a:xfrm>
            <a:custGeom>
              <a:avLst/>
              <a:gdLst>
                <a:gd name="T0" fmla="*/ 456 w 1372"/>
                <a:gd name="T1" fmla="*/ 118 h 1096"/>
                <a:gd name="T2" fmla="*/ 456 w 1372"/>
                <a:gd name="T3" fmla="*/ 0 h 1096"/>
                <a:gd name="T4" fmla="*/ 163 w 1372"/>
                <a:gd name="T5" fmla="*/ 0 h 1096"/>
                <a:gd name="T6" fmla="*/ 163 w 1372"/>
                <a:gd name="T7" fmla="*/ 118 h 1096"/>
                <a:gd name="T8" fmla="*/ 0 w 1372"/>
                <a:gd name="T9" fmla="*/ 118 h 1096"/>
                <a:gd name="T10" fmla="*/ 0 w 1372"/>
                <a:gd name="T11" fmla="*/ 146 h 1096"/>
                <a:gd name="T12" fmla="*/ 38 w 1372"/>
                <a:gd name="T13" fmla="*/ 146 h 1096"/>
                <a:gd name="T14" fmla="*/ 38 w 1372"/>
                <a:gd name="T15" fmla="*/ 1096 h 1096"/>
                <a:gd name="T16" fmla="*/ 1335 w 1372"/>
                <a:gd name="T17" fmla="*/ 1096 h 1096"/>
                <a:gd name="T18" fmla="*/ 1335 w 1372"/>
                <a:gd name="T19" fmla="*/ 146 h 1096"/>
                <a:gd name="T20" fmla="*/ 1372 w 1372"/>
                <a:gd name="T21" fmla="*/ 146 h 1096"/>
                <a:gd name="T22" fmla="*/ 1372 w 1372"/>
                <a:gd name="T23" fmla="*/ 118 h 1096"/>
                <a:gd name="T24" fmla="*/ 456 w 1372"/>
                <a:gd name="T25" fmla="*/ 118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2" h="1096">
                  <a:moveTo>
                    <a:pt x="456" y="118"/>
                  </a:moveTo>
                  <a:lnTo>
                    <a:pt x="456" y="0"/>
                  </a:lnTo>
                  <a:lnTo>
                    <a:pt x="163" y="0"/>
                  </a:lnTo>
                  <a:lnTo>
                    <a:pt x="163" y="118"/>
                  </a:lnTo>
                  <a:lnTo>
                    <a:pt x="0" y="118"/>
                  </a:lnTo>
                  <a:lnTo>
                    <a:pt x="0" y="146"/>
                  </a:lnTo>
                  <a:lnTo>
                    <a:pt x="38" y="146"/>
                  </a:lnTo>
                  <a:lnTo>
                    <a:pt x="38" y="1096"/>
                  </a:lnTo>
                  <a:lnTo>
                    <a:pt x="1335" y="1096"/>
                  </a:lnTo>
                  <a:lnTo>
                    <a:pt x="1335" y="146"/>
                  </a:lnTo>
                  <a:lnTo>
                    <a:pt x="1372" y="146"/>
                  </a:lnTo>
                  <a:lnTo>
                    <a:pt x="1372" y="118"/>
                  </a:lnTo>
                  <a:lnTo>
                    <a:pt x="456" y="118"/>
                  </a:lnTo>
                  <a:close/>
                </a:path>
              </a:pathLst>
            </a:custGeom>
            <a:solidFill>
              <a:schemeClr val="accent5"/>
            </a:solidFill>
            <a:ln>
              <a:noFill/>
            </a:ln>
          </p:spPr>
          <p:txBody>
            <a:bodyPr vert="horz" wrap="square" lIns="68570" tIns="34285" rIns="68570" bIns="34285" numCol="1" anchor="t" anchorCtr="0" compatLnSpc="1">
              <a:prstTxWarp prst="textNoShape">
                <a:avLst/>
              </a:prstTxWarp>
            </a:bodyPr>
            <a:lstStyle/>
            <a:p>
              <a:pPr defTabSz="685669">
                <a:defRPr/>
              </a:pPr>
              <a:endParaRPr lang="en-US" sz="1350" dirty="0">
                <a:solidFill>
                  <a:srgbClr val="000000"/>
                </a:solidFill>
                <a:latin typeface="Segoe UI"/>
              </a:endParaRPr>
            </a:p>
          </p:txBody>
        </p:sp>
        <p:sp>
          <p:nvSpPr>
            <p:cNvPr id="7" name="Freeform 6">
              <a:extLst>
                <a:ext uri="{FF2B5EF4-FFF2-40B4-BE49-F238E27FC236}">
                  <a16:creationId xmlns:a16="http://schemas.microsoft.com/office/drawing/2014/main" id="{963593D1-8EA9-4E70-8B69-AAF50BBD3AC1}"/>
                </a:ext>
              </a:extLst>
            </p:cNvPr>
            <p:cNvSpPr>
              <a:spLocks/>
            </p:cNvSpPr>
            <p:nvPr/>
          </p:nvSpPr>
          <p:spPr bwMode="auto">
            <a:xfrm>
              <a:off x="8702989" y="2503510"/>
              <a:ext cx="1095859" cy="717371"/>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0072C6"/>
            </a:solidFill>
            <a:ln>
              <a:noFill/>
            </a:ln>
          </p:spPr>
          <p:txBody>
            <a:bodyPr vert="horz" wrap="square" lIns="68570" tIns="34285" rIns="68570" bIns="34285" numCol="1" anchor="t" anchorCtr="0" compatLnSpc="1">
              <a:prstTxWarp prst="textNoShape">
                <a:avLst/>
              </a:prstTxWarp>
            </a:bodyPr>
            <a:lstStyle/>
            <a:p>
              <a:pPr defTabSz="685669">
                <a:defRPr/>
              </a:pPr>
              <a:endParaRPr lang="en-US" sz="1350" dirty="0">
                <a:solidFill>
                  <a:srgbClr val="000000"/>
                </a:solidFill>
                <a:latin typeface="Segoe UI"/>
              </a:endParaRPr>
            </a:p>
          </p:txBody>
        </p:sp>
        <p:sp>
          <p:nvSpPr>
            <p:cNvPr id="8" name="Freeform 6">
              <a:extLst>
                <a:ext uri="{FF2B5EF4-FFF2-40B4-BE49-F238E27FC236}">
                  <a16:creationId xmlns:a16="http://schemas.microsoft.com/office/drawing/2014/main" id="{A7093BF6-BB15-409A-BDBE-4B3F9D278849}"/>
                </a:ext>
              </a:extLst>
            </p:cNvPr>
            <p:cNvSpPr>
              <a:spLocks/>
            </p:cNvSpPr>
            <p:nvPr/>
          </p:nvSpPr>
          <p:spPr bwMode="auto">
            <a:xfrm>
              <a:off x="8946427" y="2368568"/>
              <a:ext cx="2736900" cy="1791625"/>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chemeClr val="bg1">
                <a:lumMod val="85000"/>
              </a:schemeClr>
            </a:solidFill>
            <a:ln>
              <a:noFill/>
            </a:ln>
            <a:extLst/>
          </p:spPr>
          <p:txBody>
            <a:bodyPr vert="horz" wrap="square" lIns="68570" tIns="34285" rIns="68570" bIns="34285" numCol="1" anchor="t" anchorCtr="0" compatLnSpc="1">
              <a:prstTxWarp prst="textNoShape">
                <a:avLst/>
              </a:prstTxWarp>
            </a:bodyPr>
            <a:lstStyle/>
            <a:p>
              <a:pPr defTabSz="685669">
                <a:defRPr/>
              </a:pPr>
              <a:endParaRPr lang="en-US" sz="1350" dirty="0">
                <a:solidFill>
                  <a:srgbClr val="000000"/>
                </a:solidFill>
                <a:latin typeface="Segoe UI"/>
              </a:endParaRPr>
            </a:p>
          </p:txBody>
        </p:sp>
        <p:sp>
          <p:nvSpPr>
            <p:cNvPr id="9" name="Freeform 7">
              <a:extLst>
                <a:ext uri="{FF2B5EF4-FFF2-40B4-BE49-F238E27FC236}">
                  <a16:creationId xmlns:a16="http://schemas.microsoft.com/office/drawing/2014/main" id="{BA9EF514-DC4D-4AA2-B658-964E007F42EA}"/>
                </a:ext>
              </a:extLst>
            </p:cNvPr>
            <p:cNvSpPr>
              <a:spLocks/>
            </p:cNvSpPr>
            <p:nvPr/>
          </p:nvSpPr>
          <p:spPr bwMode="auto">
            <a:xfrm>
              <a:off x="6379355" y="5292533"/>
              <a:ext cx="1757551" cy="1404721"/>
            </a:xfrm>
            <a:custGeom>
              <a:avLst/>
              <a:gdLst>
                <a:gd name="T0" fmla="*/ 531 w 1599"/>
                <a:gd name="T1" fmla="*/ 137 h 1278"/>
                <a:gd name="T2" fmla="*/ 531 w 1599"/>
                <a:gd name="T3" fmla="*/ 0 h 1278"/>
                <a:gd name="T4" fmla="*/ 189 w 1599"/>
                <a:gd name="T5" fmla="*/ 0 h 1278"/>
                <a:gd name="T6" fmla="*/ 189 w 1599"/>
                <a:gd name="T7" fmla="*/ 137 h 1278"/>
                <a:gd name="T8" fmla="*/ 0 w 1599"/>
                <a:gd name="T9" fmla="*/ 137 h 1278"/>
                <a:gd name="T10" fmla="*/ 0 w 1599"/>
                <a:gd name="T11" fmla="*/ 173 h 1278"/>
                <a:gd name="T12" fmla="*/ 42 w 1599"/>
                <a:gd name="T13" fmla="*/ 173 h 1278"/>
                <a:gd name="T14" fmla="*/ 42 w 1599"/>
                <a:gd name="T15" fmla="*/ 1278 h 1278"/>
                <a:gd name="T16" fmla="*/ 1554 w 1599"/>
                <a:gd name="T17" fmla="*/ 1278 h 1278"/>
                <a:gd name="T18" fmla="*/ 1554 w 1599"/>
                <a:gd name="T19" fmla="*/ 173 h 1278"/>
                <a:gd name="T20" fmla="*/ 1599 w 1599"/>
                <a:gd name="T21" fmla="*/ 173 h 1278"/>
                <a:gd name="T22" fmla="*/ 1599 w 1599"/>
                <a:gd name="T23" fmla="*/ 137 h 1278"/>
                <a:gd name="T24" fmla="*/ 531 w 1599"/>
                <a:gd name="T25" fmla="*/ 137 h 1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9" h="1278">
                  <a:moveTo>
                    <a:pt x="531" y="137"/>
                  </a:moveTo>
                  <a:lnTo>
                    <a:pt x="531" y="0"/>
                  </a:lnTo>
                  <a:lnTo>
                    <a:pt x="189" y="0"/>
                  </a:lnTo>
                  <a:lnTo>
                    <a:pt x="189" y="137"/>
                  </a:lnTo>
                  <a:lnTo>
                    <a:pt x="0" y="137"/>
                  </a:lnTo>
                  <a:lnTo>
                    <a:pt x="0" y="173"/>
                  </a:lnTo>
                  <a:lnTo>
                    <a:pt x="42" y="173"/>
                  </a:lnTo>
                  <a:lnTo>
                    <a:pt x="42" y="1278"/>
                  </a:lnTo>
                  <a:lnTo>
                    <a:pt x="1554" y="1278"/>
                  </a:lnTo>
                  <a:lnTo>
                    <a:pt x="1554" y="173"/>
                  </a:lnTo>
                  <a:lnTo>
                    <a:pt x="1599" y="173"/>
                  </a:lnTo>
                  <a:lnTo>
                    <a:pt x="1599" y="137"/>
                  </a:lnTo>
                  <a:lnTo>
                    <a:pt x="531" y="137"/>
                  </a:lnTo>
                  <a:close/>
                </a:path>
              </a:pathLst>
            </a:custGeom>
            <a:solidFill>
              <a:srgbClr val="00BCF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dirty="0">
                <a:solidFill>
                  <a:srgbClr val="000000"/>
                </a:solidFill>
                <a:latin typeface="Segoe UI"/>
              </a:endParaRPr>
            </a:p>
          </p:txBody>
        </p:sp>
        <p:sp>
          <p:nvSpPr>
            <p:cNvPr id="10" name="Freeform 8">
              <a:extLst>
                <a:ext uri="{FF2B5EF4-FFF2-40B4-BE49-F238E27FC236}">
                  <a16:creationId xmlns:a16="http://schemas.microsoft.com/office/drawing/2014/main" id="{25E5B439-D43E-4945-BEBB-9DF83D4AE02C}"/>
                </a:ext>
              </a:extLst>
            </p:cNvPr>
            <p:cNvSpPr>
              <a:spLocks/>
            </p:cNvSpPr>
            <p:nvPr/>
          </p:nvSpPr>
          <p:spPr bwMode="auto">
            <a:xfrm>
              <a:off x="6379355" y="5292533"/>
              <a:ext cx="1757551" cy="1404721"/>
            </a:xfrm>
            <a:custGeom>
              <a:avLst/>
              <a:gdLst>
                <a:gd name="T0" fmla="*/ 531 w 1599"/>
                <a:gd name="T1" fmla="*/ 137 h 1278"/>
                <a:gd name="T2" fmla="*/ 531 w 1599"/>
                <a:gd name="T3" fmla="*/ 0 h 1278"/>
                <a:gd name="T4" fmla="*/ 189 w 1599"/>
                <a:gd name="T5" fmla="*/ 0 h 1278"/>
                <a:gd name="T6" fmla="*/ 189 w 1599"/>
                <a:gd name="T7" fmla="*/ 137 h 1278"/>
                <a:gd name="T8" fmla="*/ 0 w 1599"/>
                <a:gd name="T9" fmla="*/ 137 h 1278"/>
                <a:gd name="T10" fmla="*/ 0 w 1599"/>
                <a:gd name="T11" fmla="*/ 173 h 1278"/>
                <a:gd name="T12" fmla="*/ 42 w 1599"/>
                <a:gd name="T13" fmla="*/ 173 h 1278"/>
                <a:gd name="T14" fmla="*/ 42 w 1599"/>
                <a:gd name="T15" fmla="*/ 1278 h 1278"/>
                <a:gd name="T16" fmla="*/ 1554 w 1599"/>
                <a:gd name="T17" fmla="*/ 1278 h 1278"/>
                <a:gd name="T18" fmla="*/ 1554 w 1599"/>
                <a:gd name="T19" fmla="*/ 173 h 1278"/>
                <a:gd name="T20" fmla="*/ 1599 w 1599"/>
                <a:gd name="T21" fmla="*/ 173 h 1278"/>
                <a:gd name="T22" fmla="*/ 1599 w 1599"/>
                <a:gd name="T23" fmla="*/ 137 h 1278"/>
                <a:gd name="T24" fmla="*/ 531 w 1599"/>
                <a:gd name="T25" fmla="*/ 137 h 1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9" h="1278">
                  <a:moveTo>
                    <a:pt x="531" y="137"/>
                  </a:moveTo>
                  <a:lnTo>
                    <a:pt x="531" y="0"/>
                  </a:lnTo>
                  <a:lnTo>
                    <a:pt x="189" y="0"/>
                  </a:lnTo>
                  <a:lnTo>
                    <a:pt x="189" y="137"/>
                  </a:lnTo>
                  <a:lnTo>
                    <a:pt x="0" y="137"/>
                  </a:lnTo>
                  <a:lnTo>
                    <a:pt x="0" y="173"/>
                  </a:lnTo>
                  <a:lnTo>
                    <a:pt x="42" y="173"/>
                  </a:lnTo>
                  <a:lnTo>
                    <a:pt x="42" y="1278"/>
                  </a:lnTo>
                  <a:lnTo>
                    <a:pt x="1554" y="1278"/>
                  </a:lnTo>
                  <a:lnTo>
                    <a:pt x="1554" y="173"/>
                  </a:lnTo>
                  <a:lnTo>
                    <a:pt x="1599" y="173"/>
                  </a:lnTo>
                  <a:lnTo>
                    <a:pt x="1599" y="137"/>
                  </a:lnTo>
                  <a:lnTo>
                    <a:pt x="531" y="137"/>
                  </a:lnTo>
                </a:path>
              </a:pathLst>
            </a:custGeom>
            <a:solidFill>
              <a:srgbClr val="DC3C00"/>
            </a:solidFill>
            <a:ln>
              <a:noFill/>
            </a:ln>
          </p:spPr>
          <p:txBody>
            <a:bodyPr vert="horz" wrap="square" lIns="68570" tIns="34285" rIns="68570" bIns="34285" numCol="1" anchor="t" anchorCtr="0" compatLnSpc="1">
              <a:prstTxWarp prst="textNoShape">
                <a:avLst/>
              </a:prstTxWarp>
            </a:bodyPr>
            <a:lstStyle/>
            <a:p>
              <a:pPr defTabSz="685669">
                <a:defRPr/>
              </a:pPr>
              <a:endParaRPr lang="en-US" sz="1350" dirty="0">
                <a:solidFill>
                  <a:srgbClr val="000000"/>
                </a:solidFill>
                <a:latin typeface="Segoe UI"/>
              </a:endParaRPr>
            </a:p>
          </p:txBody>
        </p:sp>
        <p:sp>
          <p:nvSpPr>
            <p:cNvPr id="11" name="Freeform 9">
              <a:extLst>
                <a:ext uri="{FF2B5EF4-FFF2-40B4-BE49-F238E27FC236}">
                  <a16:creationId xmlns:a16="http://schemas.microsoft.com/office/drawing/2014/main" id="{CE0B237D-3172-4012-BA50-505098FFE18F}"/>
                </a:ext>
              </a:extLst>
            </p:cNvPr>
            <p:cNvSpPr>
              <a:spLocks/>
            </p:cNvSpPr>
            <p:nvPr/>
          </p:nvSpPr>
          <p:spPr bwMode="auto">
            <a:xfrm>
              <a:off x="8344647" y="5492578"/>
              <a:ext cx="1508042" cy="1204676"/>
            </a:xfrm>
            <a:custGeom>
              <a:avLst/>
              <a:gdLst>
                <a:gd name="T0" fmla="*/ 456 w 1372"/>
                <a:gd name="T1" fmla="*/ 118 h 1096"/>
                <a:gd name="T2" fmla="*/ 456 w 1372"/>
                <a:gd name="T3" fmla="*/ 0 h 1096"/>
                <a:gd name="T4" fmla="*/ 163 w 1372"/>
                <a:gd name="T5" fmla="*/ 0 h 1096"/>
                <a:gd name="T6" fmla="*/ 163 w 1372"/>
                <a:gd name="T7" fmla="*/ 118 h 1096"/>
                <a:gd name="T8" fmla="*/ 0 w 1372"/>
                <a:gd name="T9" fmla="*/ 118 h 1096"/>
                <a:gd name="T10" fmla="*/ 0 w 1372"/>
                <a:gd name="T11" fmla="*/ 146 h 1096"/>
                <a:gd name="T12" fmla="*/ 38 w 1372"/>
                <a:gd name="T13" fmla="*/ 146 h 1096"/>
                <a:gd name="T14" fmla="*/ 38 w 1372"/>
                <a:gd name="T15" fmla="*/ 1096 h 1096"/>
                <a:gd name="T16" fmla="*/ 1335 w 1372"/>
                <a:gd name="T17" fmla="*/ 1096 h 1096"/>
                <a:gd name="T18" fmla="*/ 1335 w 1372"/>
                <a:gd name="T19" fmla="*/ 146 h 1096"/>
                <a:gd name="T20" fmla="*/ 1372 w 1372"/>
                <a:gd name="T21" fmla="*/ 146 h 1096"/>
                <a:gd name="T22" fmla="*/ 1372 w 1372"/>
                <a:gd name="T23" fmla="*/ 118 h 1096"/>
                <a:gd name="T24" fmla="*/ 456 w 1372"/>
                <a:gd name="T25" fmla="*/ 118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2" h="1096">
                  <a:moveTo>
                    <a:pt x="456" y="118"/>
                  </a:moveTo>
                  <a:lnTo>
                    <a:pt x="456" y="0"/>
                  </a:lnTo>
                  <a:lnTo>
                    <a:pt x="163" y="0"/>
                  </a:lnTo>
                  <a:lnTo>
                    <a:pt x="163" y="118"/>
                  </a:lnTo>
                  <a:lnTo>
                    <a:pt x="0" y="118"/>
                  </a:lnTo>
                  <a:lnTo>
                    <a:pt x="0" y="146"/>
                  </a:lnTo>
                  <a:lnTo>
                    <a:pt x="38" y="146"/>
                  </a:lnTo>
                  <a:lnTo>
                    <a:pt x="38" y="1096"/>
                  </a:lnTo>
                  <a:lnTo>
                    <a:pt x="1335" y="1096"/>
                  </a:lnTo>
                  <a:lnTo>
                    <a:pt x="1335" y="146"/>
                  </a:lnTo>
                  <a:lnTo>
                    <a:pt x="1372" y="146"/>
                  </a:lnTo>
                  <a:lnTo>
                    <a:pt x="1372" y="118"/>
                  </a:lnTo>
                  <a:lnTo>
                    <a:pt x="456" y="118"/>
                  </a:lnTo>
                  <a:close/>
                </a:path>
              </a:pathLst>
            </a:custGeom>
            <a:solidFill>
              <a:srgbClr val="FF8C00"/>
            </a:solidFill>
            <a:ln>
              <a:noFill/>
            </a:ln>
          </p:spPr>
          <p:txBody>
            <a:bodyPr vert="horz" wrap="square" lIns="68570" tIns="34285" rIns="68570" bIns="34285" numCol="1" anchor="t" anchorCtr="0" compatLnSpc="1">
              <a:prstTxWarp prst="textNoShape">
                <a:avLst/>
              </a:prstTxWarp>
            </a:bodyPr>
            <a:lstStyle/>
            <a:p>
              <a:pPr defTabSz="685669">
                <a:defRPr/>
              </a:pPr>
              <a:endParaRPr lang="en-US" sz="1350" dirty="0">
                <a:solidFill>
                  <a:srgbClr val="000000"/>
                </a:solidFill>
                <a:latin typeface="Segoe UI"/>
              </a:endParaRPr>
            </a:p>
          </p:txBody>
        </p:sp>
        <p:sp>
          <p:nvSpPr>
            <p:cNvPr id="12" name="Freeform 10">
              <a:extLst>
                <a:ext uri="{FF2B5EF4-FFF2-40B4-BE49-F238E27FC236}">
                  <a16:creationId xmlns:a16="http://schemas.microsoft.com/office/drawing/2014/main" id="{7B022923-54D1-4B45-AB83-B355C08243E6}"/>
                </a:ext>
              </a:extLst>
            </p:cNvPr>
            <p:cNvSpPr>
              <a:spLocks/>
            </p:cNvSpPr>
            <p:nvPr/>
          </p:nvSpPr>
          <p:spPr bwMode="auto">
            <a:xfrm>
              <a:off x="8344647" y="5492578"/>
              <a:ext cx="1508042" cy="1204676"/>
            </a:xfrm>
            <a:custGeom>
              <a:avLst/>
              <a:gdLst>
                <a:gd name="T0" fmla="*/ 456 w 1372"/>
                <a:gd name="T1" fmla="*/ 118 h 1096"/>
                <a:gd name="T2" fmla="*/ 456 w 1372"/>
                <a:gd name="T3" fmla="*/ 0 h 1096"/>
                <a:gd name="T4" fmla="*/ 163 w 1372"/>
                <a:gd name="T5" fmla="*/ 0 h 1096"/>
                <a:gd name="T6" fmla="*/ 163 w 1372"/>
                <a:gd name="T7" fmla="*/ 118 h 1096"/>
                <a:gd name="T8" fmla="*/ 0 w 1372"/>
                <a:gd name="T9" fmla="*/ 118 h 1096"/>
                <a:gd name="T10" fmla="*/ 0 w 1372"/>
                <a:gd name="T11" fmla="*/ 146 h 1096"/>
                <a:gd name="T12" fmla="*/ 38 w 1372"/>
                <a:gd name="T13" fmla="*/ 146 h 1096"/>
                <a:gd name="T14" fmla="*/ 38 w 1372"/>
                <a:gd name="T15" fmla="*/ 1096 h 1096"/>
                <a:gd name="T16" fmla="*/ 1335 w 1372"/>
                <a:gd name="T17" fmla="*/ 1096 h 1096"/>
                <a:gd name="T18" fmla="*/ 1335 w 1372"/>
                <a:gd name="T19" fmla="*/ 146 h 1096"/>
                <a:gd name="T20" fmla="*/ 1372 w 1372"/>
                <a:gd name="T21" fmla="*/ 146 h 1096"/>
                <a:gd name="T22" fmla="*/ 1372 w 1372"/>
                <a:gd name="T23" fmla="*/ 118 h 1096"/>
                <a:gd name="T24" fmla="*/ 456 w 1372"/>
                <a:gd name="T25" fmla="*/ 118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2" h="1096">
                  <a:moveTo>
                    <a:pt x="456" y="118"/>
                  </a:moveTo>
                  <a:lnTo>
                    <a:pt x="456" y="0"/>
                  </a:lnTo>
                  <a:lnTo>
                    <a:pt x="163" y="0"/>
                  </a:lnTo>
                  <a:lnTo>
                    <a:pt x="163" y="118"/>
                  </a:lnTo>
                  <a:lnTo>
                    <a:pt x="0" y="118"/>
                  </a:lnTo>
                  <a:lnTo>
                    <a:pt x="0" y="146"/>
                  </a:lnTo>
                  <a:lnTo>
                    <a:pt x="38" y="146"/>
                  </a:lnTo>
                  <a:lnTo>
                    <a:pt x="38" y="1096"/>
                  </a:lnTo>
                  <a:lnTo>
                    <a:pt x="1335" y="1096"/>
                  </a:lnTo>
                  <a:lnTo>
                    <a:pt x="1335" y="146"/>
                  </a:lnTo>
                  <a:lnTo>
                    <a:pt x="1372" y="146"/>
                  </a:lnTo>
                  <a:lnTo>
                    <a:pt x="1372" y="118"/>
                  </a:lnTo>
                  <a:lnTo>
                    <a:pt x="456" y="118"/>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dirty="0">
                <a:solidFill>
                  <a:srgbClr val="000000"/>
                </a:solidFill>
                <a:latin typeface="Segoe UI"/>
              </a:endParaRPr>
            </a:p>
          </p:txBody>
        </p:sp>
        <p:sp>
          <p:nvSpPr>
            <p:cNvPr id="13" name="Freeform 11">
              <a:extLst>
                <a:ext uri="{FF2B5EF4-FFF2-40B4-BE49-F238E27FC236}">
                  <a16:creationId xmlns:a16="http://schemas.microsoft.com/office/drawing/2014/main" id="{DE4BCD2C-DF06-46EC-90EA-BE9C34CE80CE}"/>
                </a:ext>
              </a:extLst>
            </p:cNvPr>
            <p:cNvSpPr>
              <a:spLocks/>
            </p:cNvSpPr>
            <p:nvPr/>
          </p:nvSpPr>
          <p:spPr bwMode="auto">
            <a:xfrm>
              <a:off x="7357604" y="4554999"/>
              <a:ext cx="1633346" cy="2142256"/>
            </a:xfrm>
            <a:custGeom>
              <a:avLst/>
              <a:gdLst>
                <a:gd name="T0" fmla="*/ 811 w 1486"/>
                <a:gd name="T1" fmla="*/ 210 h 1949"/>
                <a:gd name="T2" fmla="*/ 811 w 1486"/>
                <a:gd name="T3" fmla="*/ 0 h 1949"/>
                <a:gd name="T4" fmla="*/ 289 w 1486"/>
                <a:gd name="T5" fmla="*/ 0 h 1949"/>
                <a:gd name="T6" fmla="*/ 289 w 1486"/>
                <a:gd name="T7" fmla="*/ 210 h 1949"/>
                <a:gd name="T8" fmla="*/ 0 w 1486"/>
                <a:gd name="T9" fmla="*/ 210 h 1949"/>
                <a:gd name="T10" fmla="*/ 0 w 1486"/>
                <a:gd name="T11" fmla="*/ 262 h 1949"/>
                <a:gd name="T12" fmla="*/ 67 w 1486"/>
                <a:gd name="T13" fmla="*/ 262 h 1949"/>
                <a:gd name="T14" fmla="*/ 67 w 1486"/>
                <a:gd name="T15" fmla="*/ 1949 h 1949"/>
                <a:gd name="T16" fmla="*/ 1420 w 1486"/>
                <a:gd name="T17" fmla="*/ 1949 h 1949"/>
                <a:gd name="T18" fmla="*/ 1420 w 1486"/>
                <a:gd name="T19" fmla="*/ 262 h 1949"/>
                <a:gd name="T20" fmla="*/ 1486 w 1486"/>
                <a:gd name="T21" fmla="*/ 262 h 1949"/>
                <a:gd name="T22" fmla="*/ 1486 w 1486"/>
                <a:gd name="T23" fmla="*/ 210 h 1949"/>
                <a:gd name="T24" fmla="*/ 811 w 1486"/>
                <a:gd name="T25" fmla="*/ 210 h 1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6" h="1949">
                  <a:moveTo>
                    <a:pt x="811" y="210"/>
                  </a:moveTo>
                  <a:lnTo>
                    <a:pt x="811" y="0"/>
                  </a:lnTo>
                  <a:lnTo>
                    <a:pt x="289" y="0"/>
                  </a:lnTo>
                  <a:lnTo>
                    <a:pt x="289" y="210"/>
                  </a:lnTo>
                  <a:lnTo>
                    <a:pt x="0" y="210"/>
                  </a:lnTo>
                  <a:lnTo>
                    <a:pt x="0" y="262"/>
                  </a:lnTo>
                  <a:lnTo>
                    <a:pt x="67" y="262"/>
                  </a:lnTo>
                  <a:lnTo>
                    <a:pt x="67" y="1949"/>
                  </a:lnTo>
                  <a:lnTo>
                    <a:pt x="1420" y="1949"/>
                  </a:lnTo>
                  <a:lnTo>
                    <a:pt x="1420" y="262"/>
                  </a:lnTo>
                  <a:lnTo>
                    <a:pt x="1486" y="262"/>
                  </a:lnTo>
                  <a:lnTo>
                    <a:pt x="1486" y="210"/>
                  </a:lnTo>
                  <a:lnTo>
                    <a:pt x="811" y="210"/>
                  </a:lnTo>
                  <a:close/>
                </a:path>
              </a:pathLst>
            </a:custGeom>
            <a:solidFill>
              <a:srgbClr val="008DB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dirty="0">
                <a:solidFill>
                  <a:srgbClr val="000000"/>
                </a:solidFill>
                <a:latin typeface="Segoe UI"/>
              </a:endParaRPr>
            </a:p>
          </p:txBody>
        </p:sp>
        <p:sp>
          <p:nvSpPr>
            <p:cNvPr id="14" name="Freeform 12">
              <a:extLst>
                <a:ext uri="{FF2B5EF4-FFF2-40B4-BE49-F238E27FC236}">
                  <a16:creationId xmlns:a16="http://schemas.microsoft.com/office/drawing/2014/main" id="{C1B48AD0-096D-4AC6-95C5-88AD06A3903F}"/>
                </a:ext>
              </a:extLst>
            </p:cNvPr>
            <p:cNvSpPr>
              <a:spLocks/>
            </p:cNvSpPr>
            <p:nvPr/>
          </p:nvSpPr>
          <p:spPr bwMode="auto">
            <a:xfrm>
              <a:off x="7357604" y="4554999"/>
              <a:ext cx="1633346" cy="2142256"/>
            </a:xfrm>
            <a:custGeom>
              <a:avLst/>
              <a:gdLst>
                <a:gd name="T0" fmla="*/ 811 w 1486"/>
                <a:gd name="T1" fmla="*/ 210 h 1949"/>
                <a:gd name="T2" fmla="*/ 811 w 1486"/>
                <a:gd name="T3" fmla="*/ 0 h 1949"/>
                <a:gd name="T4" fmla="*/ 289 w 1486"/>
                <a:gd name="T5" fmla="*/ 0 h 1949"/>
                <a:gd name="T6" fmla="*/ 289 w 1486"/>
                <a:gd name="T7" fmla="*/ 210 h 1949"/>
                <a:gd name="T8" fmla="*/ 0 w 1486"/>
                <a:gd name="T9" fmla="*/ 210 h 1949"/>
                <a:gd name="T10" fmla="*/ 0 w 1486"/>
                <a:gd name="T11" fmla="*/ 262 h 1949"/>
                <a:gd name="T12" fmla="*/ 67 w 1486"/>
                <a:gd name="T13" fmla="*/ 262 h 1949"/>
                <a:gd name="T14" fmla="*/ 67 w 1486"/>
                <a:gd name="T15" fmla="*/ 1949 h 1949"/>
                <a:gd name="T16" fmla="*/ 1420 w 1486"/>
                <a:gd name="T17" fmla="*/ 1949 h 1949"/>
                <a:gd name="T18" fmla="*/ 1420 w 1486"/>
                <a:gd name="T19" fmla="*/ 262 h 1949"/>
                <a:gd name="T20" fmla="*/ 1486 w 1486"/>
                <a:gd name="T21" fmla="*/ 262 h 1949"/>
                <a:gd name="T22" fmla="*/ 1486 w 1486"/>
                <a:gd name="T23" fmla="*/ 210 h 1949"/>
                <a:gd name="T24" fmla="*/ 811 w 1486"/>
                <a:gd name="T25" fmla="*/ 210 h 1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6" h="1949">
                  <a:moveTo>
                    <a:pt x="811" y="210"/>
                  </a:moveTo>
                  <a:lnTo>
                    <a:pt x="811" y="0"/>
                  </a:lnTo>
                  <a:lnTo>
                    <a:pt x="289" y="0"/>
                  </a:lnTo>
                  <a:lnTo>
                    <a:pt x="289" y="210"/>
                  </a:lnTo>
                  <a:lnTo>
                    <a:pt x="0" y="210"/>
                  </a:lnTo>
                  <a:lnTo>
                    <a:pt x="0" y="262"/>
                  </a:lnTo>
                  <a:lnTo>
                    <a:pt x="67" y="262"/>
                  </a:lnTo>
                  <a:lnTo>
                    <a:pt x="67" y="1949"/>
                  </a:lnTo>
                  <a:lnTo>
                    <a:pt x="1420" y="1949"/>
                  </a:lnTo>
                  <a:lnTo>
                    <a:pt x="1420" y="262"/>
                  </a:lnTo>
                  <a:lnTo>
                    <a:pt x="1486" y="262"/>
                  </a:lnTo>
                  <a:lnTo>
                    <a:pt x="1486" y="210"/>
                  </a:lnTo>
                  <a:lnTo>
                    <a:pt x="811" y="21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dirty="0">
                <a:solidFill>
                  <a:srgbClr val="000000"/>
                </a:solidFill>
                <a:latin typeface="Segoe UI"/>
              </a:endParaRPr>
            </a:p>
          </p:txBody>
        </p:sp>
        <p:sp>
          <p:nvSpPr>
            <p:cNvPr id="15" name="Rectangle 13">
              <a:extLst>
                <a:ext uri="{FF2B5EF4-FFF2-40B4-BE49-F238E27FC236}">
                  <a16:creationId xmlns:a16="http://schemas.microsoft.com/office/drawing/2014/main" id="{A9B3663C-856E-46B2-AB3B-CB38CC7E4D6A}"/>
                </a:ext>
              </a:extLst>
            </p:cNvPr>
            <p:cNvSpPr>
              <a:spLocks noChangeArrowheads="1"/>
            </p:cNvSpPr>
            <p:nvPr/>
          </p:nvSpPr>
          <p:spPr bwMode="auto">
            <a:xfrm>
              <a:off x="8249019" y="6323541"/>
              <a:ext cx="194550" cy="373714"/>
            </a:xfrm>
            <a:prstGeom prst="rect">
              <a:avLst/>
            </a:prstGeom>
            <a:solidFill>
              <a:srgbClr val="00BCF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dirty="0">
                <a:solidFill>
                  <a:srgbClr val="000000"/>
                </a:solidFill>
                <a:latin typeface="Segoe UI"/>
              </a:endParaRPr>
            </a:p>
          </p:txBody>
        </p:sp>
        <p:sp>
          <p:nvSpPr>
            <p:cNvPr id="16" name="Rectangle 14">
              <a:extLst>
                <a:ext uri="{FF2B5EF4-FFF2-40B4-BE49-F238E27FC236}">
                  <a16:creationId xmlns:a16="http://schemas.microsoft.com/office/drawing/2014/main" id="{D80FF2E4-511D-4458-BE62-C784D6BBD19A}"/>
                </a:ext>
              </a:extLst>
            </p:cNvPr>
            <p:cNvSpPr>
              <a:spLocks noChangeArrowheads="1"/>
            </p:cNvSpPr>
            <p:nvPr/>
          </p:nvSpPr>
          <p:spPr bwMode="auto">
            <a:xfrm>
              <a:off x="7913778" y="6323541"/>
              <a:ext cx="194550" cy="373714"/>
            </a:xfrm>
            <a:prstGeom prst="rect">
              <a:avLst/>
            </a:prstGeom>
            <a:solidFill>
              <a:srgbClr val="00BCF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dirty="0">
                <a:solidFill>
                  <a:srgbClr val="000000"/>
                </a:solidFill>
                <a:latin typeface="Segoe UI"/>
              </a:endParaRPr>
            </a:p>
          </p:txBody>
        </p:sp>
        <p:sp>
          <p:nvSpPr>
            <p:cNvPr id="17" name="Rectangle 15">
              <a:extLst>
                <a:ext uri="{FF2B5EF4-FFF2-40B4-BE49-F238E27FC236}">
                  <a16:creationId xmlns:a16="http://schemas.microsoft.com/office/drawing/2014/main" id="{C5B8CD19-F256-4383-BEC8-D5816DC3D173}"/>
                </a:ext>
              </a:extLst>
            </p:cNvPr>
            <p:cNvSpPr>
              <a:spLocks noChangeArrowheads="1"/>
            </p:cNvSpPr>
            <p:nvPr/>
          </p:nvSpPr>
          <p:spPr bwMode="auto">
            <a:xfrm>
              <a:off x="7578534" y="5010049"/>
              <a:ext cx="1199179" cy="191253"/>
            </a:xfrm>
            <a:prstGeom prst="rect">
              <a:avLst/>
            </a:prstGeom>
            <a:solidFill>
              <a:srgbClr val="00BCF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dirty="0">
                <a:solidFill>
                  <a:srgbClr val="000000"/>
                </a:solidFill>
                <a:latin typeface="Segoe UI"/>
              </a:endParaRPr>
            </a:p>
          </p:txBody>
        </p:sp>
        <p:sp>
          <p:nvSpPr>
            <p:cNvPr id="18" name="Rectangle 16">
              <a:extLst>
                <a:ext uri="{FF2B5EF4-FFF2-40B4-BE49-F238E27FC236}">
                  <a16:creationId xmlns:a16="http://schemas.microsoft.com/office/drawing/2014/main" id="{D0073BA3-AE8F-4F78-9270-A89B7F866036}"/>
                </a:ext>
              </a:extLst>
            </p:cNvPr>
            <p:cNvSpPr>
              <a:spLocks noChangeArrowheads="1"/>
            </p:cNvSpPr>
            <p:nvPr/>
          </p:nvSpPr>
          <p:spPr bwMode="auto">
            <a:xfrm>
              <a:off x="7578534" y="5010049"/>
              <a:ext cx="1199179" cy="1912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dirty="0">
                <a:solidFill>
                  <a:srgbClr val="000000"/>
                </a:solidFill>
                <a:latin typeface="Segoe UI"/>
              </a:endParaRPr>
            </a:p>
          </p:txBody>
        </p:sp>
        <p:sp>
          <p:nvSpPr>
            <p:cNvPr id="19" name="Rectangle 17">
              <a:extLst>
                <a:ext uri="{FF2B5EF4-FFF2-40B4-BE49-F238E27FC236}">
                  <a16:creationId xmlns:a16="http://schemas.microsoft.com/office/drawing/2014/main" id="{6DA959CB-A1DA-4441-BEEC-E62074F4E944}"/>
                </a:ext>
              </a:extLst>
            </p:cNvPr>
            <p:cNvSpPr>
              <a:spLocks noChangeArrowheads="1"/>
            </p:cNvSpPr>
            <p:nvPr/>
          </p:nvSpPr>
          <p:spPr bwMode="auto">
            <a:xfrm>
              <a:off x="7578534" y="5344193"/>
              <a:ext cx="1199179" cy="192352"/>
            </a:xfrm>
            <a:prstGeom prst="rect">
              <a:avLst/>
            </a:prstGeom>
            <a:solidFill>
              <a:srgbClr val="00BCF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dirty="0">
                <a:solidFill>
                  <a:srgbClr val="000000"/>
                </a:solidFill>
                <a:latin typeface="Segoe UI"/>
              </a:endParaRPr>
            </a:p>
          </p:txBody>
        </p:sp>
        <p:sp>
          <p:nvSpPr>
            <p:cNvPr id="20" name="Rectangle 18">
              <a:extLst>
                <a:ext uri="{FF2B5EF4-FFF2-40B4-BE49-F238E27FC236}">
                  <a16:creationId xmlns:a16="http://schemas.microsoft.com/office/drawing/2014/main" id="{0BFC3874-1B94-4034-8B00-ACCB08ED2A85}"/>
                </a:ext>
              </a:extLst>
            </p:cNvPr>
            <p:cNvSpPr>
              <a:spLocks noChangeArrowheads="1"/>
            </p:cNvSpPr>
            <p:nvPr/>
          </p:nvSpPr>
          <p:spPr bwMode="auto">
            <a:xfrm>
              <a:off x="7578534" y="5344193"/>
              <a:ext cx="1199179" cy="1923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dirty="0">
                <a:solidFill>
                  <a:srgbClr val="000000"/>
                </a:solidFill>
                <a:latin typeface="Segoe UI"/>
              </a:endParaRPr>
            </a:p>
          </p:txBody>
        </p:sp>
        <p:sp>
          <p:nvSpPr>
            <p:cNvPr id="21" name="Rectangle 19">
              <a:extLst>
                <a:ext uri="{FF2B5EF4-FFF2-40B4-BE49-F238E27FC236}">
                  <a16:creationId xmlns:a16="http://schemas.microsoft.com/office/drawing/2014/main" id="{F3070890-8AF4-49E8-8BDD-9A905A8F792E}"/>
                </a:ext>
              </a:extLst>
            </p:cNvPr>
            <p:cNvSpPr>
              <a:spLocks noChangeArrowheads="1"/>
            </p:cNvSpPr>
            <p:nvPr/>
          </p:nvSpPr>
          <p:spPr bwMode="auto">
            <a:xfrm>
              <a:off x="7578534" y="5677237"/>
              <a:ext cx="1199179" cy="191253"/>
            </a:xfrm>
            <a:prstGeom prst="rect">
              <a:avLst/>
            </a:prstGeom>
            <a:solidFill>
              <a:srgbClr val="00BCF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dirty="0">
                <a:solidFill>
                  <a:srgbClr val="000000"/>
                </a:solidFill>
                <a:latin typeface="Segoe UI"/>
              </a:endParaRPr>
            </a:p>
          </p:txBody>
        </p:sp>
        <p:sp>
          <p:nvSpPr>
            <p:cNvPr id="22" name="Rectangle 20">
              <a:extLst>
                <a:ext uri="{FF2B5EF4-FFF2-40B4-BE49-F238E27FC236}">
                  <a16:creationId xmlns:a16="http://schemas.microsoft.com/office/drawing/2014/main" id="{714E5B47-6141-4341-AEED-0B349718E543}"/>
                </a:ext>
              </a:extLst>
            </p:cNvPr>
            <p:cNvSpPr>
              <a:spLocks noChangeArrowheads="1"/>
            </p:cNvSpPr>
            <p:nvPr/>
          </p:nvSpPr>
          <p:spPr bwMode="auto">
            <a:xfrm>
              <a:off x="7578534" y="5677237"/>
              <a:ext cx="1199179" cy="1912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dirty="0">
                <a:solidFill>
                  <a:srgbClr val="000000"/>
                </a:solidFill>
                <a:latin typeface="Segoe UI"/>
              </a:endParaRPr>
            </a:p>
          </p:txBody>
        </p:sp>
        <p:sp>
          <p:nvSpPr>
            <p:cNvPr id="23" name="Rectangle 21">
              <a:extLst>
                <a:ext uri="{FF2B5EF4-FFF2-40B4-BE49-F238E27FC236}">
                  <a16:creationId xmlns:a16="http://schemas.microsoft.com/office/drawing/2014/main" id="{BAEFBDF5-D407-4D8C-AA78-281B2B1AB7D5}"/>
                </a:ext>
              </a:extLst>
            </p:cNvPr>
            <p:cNvSpPr>
              <a:spLocks noChangeArrowheads="1"/>
            </p:cNvSpPr>
            <p:nvPr/>
          </p:nvSpPr>
          <p:spPr bwMode="auto">
            <a:xfrm>
              <a:off x="7578534" y="6009182"/>
              <a:ext cx="1199179" cy="194550"/>
            </a:xfrm>
            <a:prstGeom prst="rect">
              <a:avLst/>
            </a:prstGeom>
            <a:solidFill>
              <a:srgbClr val="00BCF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dirty="0">
                <a:solidFill>
                  <a:srgbClr val="000000"/>
                </a:solidFill>
                <a:latin typeface="Segoe UI"/>
              </a:endParaRPr>
            </a:p>
          </p:txBody>
        </p:sp>
        <p:sp>
          <p:nvSpPr>
            <p:cNvPr id="24" name="Rectangle 22">
              <a:extLst>
                <a:ext uri="{FF2B5EF4-FFF2-40B4-BE49-F238E27FC236}">
                  <a16:creationId xmlns:a16="http://schemas.microsoft.com/office/drawing/2014/main" id="{63D18B8C-6BED-4E87-8A44-0CD43B6BA868}"/>
                </a:ext>
              </a:extLst>
            </p:cNvPr>
            <p:cNvSpPr>
              <a:spLocks noChangeArrowheads="1"/>
            </p:cNvSpPr>
            <p:nvPr/>
          </p:nvSpPr>
          <p:spPr bwMode="auto">
            <a:xfrm>
              <a:off x="7578534" y="6009182"/>
              <a:ext cx="1199179" cy="194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dirty="0">
                <a:solidFill>
                  <a:srgbClr val="000000"/>
                </a:solidFill>
                <a:latin typeface="Segoe UI"/>
              </a:endParaRPr>
            </a:p>
          </p:txBody>
        </p:sp>
        <p:sp>
          <p:nvSpPr>
            <p:cNvPr id="25" name="Freeform 24">
              <a:extLst>
                <a:ext uri="{FF2B5EF4-FFF2-40B4-BE49-F238E27FC236}">
                  <a16:creationId xmlns:a16="http://schemas.microsoft.com/office/drawing/2014/main" id="{9CA3DDE8-7F69-49E1-8708-5971292C1B51}"/>
                </a:ext>
              </a:extLst>
            </p:cNvPr>
            <p:cNvSpPr>
              <a:spLocks/>
            </p:cNvSpPr>
            <p:nvPr/>
          </p:nvSpPr>
          <p:spPr bwMode="auto">
            <a:xfrm>
              <a:off x="8072055" y="5181518"/>
              <a:ext cx="314358" cy="19785"/>
            </a:xfrm>
            <a:custGeom>
              <a:avLst/>
              <a:gdLst>
                <a:gd name="T0" fmla="*/ 61 w 121"/>
                <a:gd name="T1" fmla="*/ 0 h 8"/>
                <a:gd name="T2" fmla="*/ 0 w 121"/>
                <a:gd name="T3" fmla="*/ 8 h 8"/>
                <a:gd name="T4" fmla="*/ 121 w 121"/>
                <a:gd name="T5" fmla="*/ 8 h 8"/>
                <a:gd name="T6" fmla="*/ 61 w 121"/>
                <a:gd name="T7" fmla="*/ 0 h 8"/>
              </a:gdLst>
              <a:ahLst/>
              <a:cxnLst>
                <a:cxn ang="0">
                  <a:pos x="T0" y="T1"/>
                </a:cxn>
                <a:cxn ang="0">
                  <a:pos x="T2" y="T3"/>
                </a:cxn>
                <a:cxn ang="0">
                  <a:pos x="T4" y="T5"/>
                </a:cxn>
                <a:cxn ang="0">
                  <a:pos x="T6" y="T7"/>
                </a:cxn>
              </a:cxnLst>
              <a:rect l="0" t="0" r="r" b="b"/>
              <a:pathLst>
                <a:path w="121" h="8">
                  <a:moveTo>
                    <a:pt x="61" y="0"/>
                  </a:moveTo>
                  <a:cubicBezTo>
                    <a:pt x="40" y="0"/>
                    <a:pt x="19" y="3"/>
                    <a:pt x="0" y="8"/>
                  </a:cubicBezTo>
                  <a:cubicBezTo>
                    <a:pt x="121" y="8"/>
                    <a:pt x="121" y="8"/>
                    <a:pt x="121" y="8"/>
                  </a:cubicBezTo>
                  <a:cubicBezTo>
                    <a:pt x="102" y="3"/>
                    <a:pt x="82" y="0"/>
                    <a:pt x="61" y="0"/>
                  </a:cubicBezTo>
                </a:path>
              </a:pathLst>
            </a:custGeom>
            <a:solidFill>
              <a:srgbClr val="05A5D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dirty="0">
                <a:solidFill>
                  <a:srgbClr val="000000"/>
                </a:solidFill>
                <a:latin typeface="Segoe UI"/>
              </a:endParaRPr>
            </a:p>
          </p:txBody>
        </p:sp>
        <p:sp>
          <p:nvSpPr>
            <p:cNvPr id="26" name="Freeform 25">
              <a:extLst>
                <a:ext uri="{FF2B5EF4-FFF2-40B4-BE49-F238E27FC236}">
                  <a16:creationId xmlns:a16="http://schemas.microsoft.com/office/drawing/2014/main" id="{063D4D26-B3EC-411D-B820-540771DB5FF2}"/>
                </a:ext>
              </a:extLst>
            </p:cNvPr>
            <p:cNvSpPr>
              <a:spLocks/>
            </p:cNvSpPr>
            <p:nvPr/>
          </p:nvSpPr>
          <p:spPr bwMode="auto">
            <a:xfrm>
              <a:off x="7715929" y="5344193"/>
              <a:ext cx="1028810" cy="192352"/>
            </a:xfrm>
            <a:custGeom>
              <a:avLst/>
              <a:gdLst>
                <a:gd name="T0" fmla="*/ 348 w 396"/>
                <a:gd name="T1" fmla="*/ 0 h 74"/>
                <a:gd name="T2" fmla="*/ 47 w 396"/>
                <a:gd name="T3" fmla="*/ 0 h 74"/>
                <a:gd name="T4" fmla="*/ 0 w 396"/>
                <a:gd name="T5" fmla="*/ 74 h 74"/>
                <a:gd name="T6" fmla="*/ 396 w 396"/>
                <a:gd name="T7" fmla="*/ 74 h 74"/>
                <a:gd name="T8" fmla="*/ 348 w 396"/>
                <a:gd name="T9" fmla="*/ 0 h 74"/>
              </a:gdLst>
              <a:ahLst/>
              <a:cxnLst>
                <a:cxn ang="0">
                  <a:pos x="T0" y="T1"/>
                </a:cxn>
                <a:cxn ang="0">
                  <a:pos x="T2" y="T3"/>
                </a:cxn>
                <a:cxn ang="0">
                  <a:pos x="T4" y="T5"/>
                </a:cxn>
                <a:cxn ang="0">
                  <a:pos x="T6" y="T7"/>
                </a:cxn>
                <a:cxn ang="0">
                  <a:pos x="T8" y="T9"/>
                </a:cxn>
              </a:cxnLst>
              <a:rect l="0" t="0" r="r" b="b"/>
              <a:pathLst>
                <a:path w="396" h="74">
                  <a:moveTo>
                    <a:pt x="348" y="0"/>
                  </a:moveTo>
                  <a:cubicBezTo>
                    <a:pt x="47" y="0"/>
                    <a:pt x="47" y="0"/>
                    <a:pt x="47" y="0"/>
                  </a:cubicBezTo>
                  <a:cubicBezTo>
                    <a:pt x="27" y="21"/>
                    <a:pt x="10" y="46"/>
                    <a:pt x="0" y="74"/>
                  </a:cubicBezTo>
                  <a:cubicBezTo>
                    <a:pt x="396" y="74"/>
                    <a:pt x="396" y="74"/>
                    <a:pt x="396" y="74"/>
                  </a:cubicBezTo>
                  <a:cubicBezTo>
                    <a:pt x="385" y="46"/>
                    <a:pt x="369" y="21"/>
                    <a:pt x="348" y="0"/>
                  </a:cubicBezTo>
                </a:path>
              </a:pathLst>
            </a:custGeom>
            <a:solidFill>
              <a:srgbClr val="05A5D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dirty="0">
                <a:solidFill>
                  <a:srgbClr val="000000"/>
                </a:solidFill>
                <a:latin typeface="Segoe UI"/>
              </a:endParaRPr>
            </a:p>
          </p:txBody>
        </p:sp>
        <p:sp>
          <p:nvSpPr>
            <p:cNvPr id="27" name="Freeform 26">
              <a:extLst>
                <a:ext uri="{FF2B5EF4-FFF2-40B4-BE49-F238E27FC236}">
                  <a16:creationId xmlns:a16="http://schemas.microsoft.com/office/drawing/2014/main" id="{8DA5AB50-672C-4502-A2B4-06DA056B8FA7}"/>
                </a:ext>
              </a:extLst>
            </p:cNvPr>
            <p:cNvSpPr>
              <a:spLocks/>
            </p:cNvSpPr>
            <p:nvPr/>
          </p:nvSpPr>
          <p:spPr bwMode="auto">
            <a:xfrm>
              <a:off x="7679657" y="5677237"/>
              <a:ext cx="1098057" cy="191253"/>
            </a:xfrm>
            <a:custGeom>
              <a:avLst/>
              <a:gdLst>
                <a:gd name="T0" fmla="*/ 422 w 423"/>
                <a:gd name="T1" fmla="*/ 0 h 74"/>
                <a:gd name="T2" fmla="*/ 1 w 423"/>
                <a:gd name="T3" fmla="*/ 0 h 74"/>
                <a:gd name="T4" fmla="*/ 0 w 423"/>
                <a:gd name="T5" fmla="*/ 20 h 74"/>
                <a:gd name="T6" fmla="*/ 7 w 423"/>
                <a:gd name="T7" fmla="*/ 74 h 74"/>
                <a:gd name="T8" fmla="*/ 416 w 423"/>
                <a:gd name="T9" fmla="*/ 74 h 74"/>
                <a:gd name="T10" fmla="*/ 423 w 423"/>
                <a:gd name="T11" fmla="*/ 34 h 74"/>
                <a:gd name="T12" fmla="*/ 423 w 423"/>
                <a:gd name="T13" fmla="*/ 6 h 74"/>
                <a:gd name="T14" fmla="*/ 422 w 423"/>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3" h="74">
                  <a:moveTo>
                    <a:pt x="422" y="0"/>
                  </a:moveTo>
                  <a:cubicBezTo>
                    <a:pt x="1" y="0"/>
                    <a:pt x="1" y="0"/>
                    <a:pt x="1" y="0"/>
                  </a:cubicBezTo>
                  <a:cubicBezTo>
                    <a:pt x="1" y="7"/>
                    <a:pt x="0" y="13"/>
                    <a:pt x="0" y="20"/>
                  </a:cubicBezTo>
                  <a:cubicBezTo>
                    <a:pt x="0" y="39"/>
                    <a:pt x="3" y="57"/>
                    <a:pt x="7" y="74"/>
                  </a:cubicBezTo>
                  <a:cubicBezTo>
                    <a:pt x="416" y="74"/>
                    <a:pt x="416" y="74"/>
                    <a:pt x="416" y="74"/>
                  </a:cubicBezTo>
                  <a:cubicBezTo>
                    <a:pt x="420" y="61"/>
                    <a:pt x="422" y="48"/>
                    <a:pt x="423" y="34"/>
                  </a:cubicBezTo>
                  <a:cubicBezTo>
                    <a:pt x="423" y="6"/>
                    <a:pt x="423" y="6"/>
                    <a:pt x="423" y="6"/>
                  </a:cubicBezTo>
                  <a:cubicBezTo>
                    <a:pt x="423" y="4"/>
                    <a:pt x="423" y="2"/>
                    <a:pt x="422" y="0"/>
                  </a:cubicBezTo>
                </a:path>
              </a:pathLst>
            </a:custGeom>
            <a:solidFill>
              <a:srgbClr val="05A5D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dirty="0">
                <a:solidFill>
                  <a:srgbClr val="000000"/>
                </a:solidFill>
                <a:latin typeface="Segoe UI"/>
              </a:endParaRPr>
            </a:p>
          </p:txBody>
        </p:sp>
        <p:sp>
          <p:nvSpPr>
            <p:cNvPr id="28" name="Freeform 27">
              <a:extLst>
                <a:ext uri="{FF2B5EF4-FFF2-40B4-BE49-F238E27FC236}">
                  <a16:creationId xmlns:a16="http://schemas.microsoft.com/office/drawing/2014/main" id="{DD6D5248-723A-4237-82D9-4CEEB4D60072}"/>
                </a:ext>
              </a:extLst>
            </p:cNvPr>
            <p:cNvSpPr>
              <a:spLocks/>
            </p:cNvSpPr>
            <p:nvPr/>
          </p:nvSpPr>
          <p:spPr bwMode="auto">
            <a:xfrm>
              <a:off x="7757697" y="6009182"/>
              <a:ext cx="943076" cy="194550"/>
            </a:xfrm>
            <a:custGeom>
              <a:avLst/>
              <a:gdLst>
                <a:gd name="T0" fmla="*/ 363 w 363"/>
                <a:gd name="T1" fmla="*/ 0 h 75"/>
                <a:gd name="T2" fmla="*/ 0 w 363"/>
                <a:gd name="T3" fmla="*/ 0 h 75"/>
                <a:gd name="T4" fmla="*/ 75 w 363"/>
                <a:gd name="T5" fmla="*/ 75 h 75"/>
                <a:gd name="T6" fmla="*/ 289 w 363"/>
                <a:gd name="T7" fmla="*/ 75 h 75"/>
                <a:gd name="T8" fmla="*/ 363 w 363"/>
                <a:gd name="T9" fmla="*/ 0 h 75"/>
              </a:gdLst>
              <a:ahLst/>
              <a:cxnLst>
                <a:cxn ang="0">
                  <a:pos x="T0" y="T1"/>
                </a:cxn>
                <a:cxn ang="0">
                  <a:pos x="T2" y="T3"/>
                </a:cxn>
                <a:cxn ang="0">
                  <a:pos x="T4" y="T5"/>
                </a:cxn>
                <a:cxn ang="0">
                  <a:pos x="T6" y="T7"/>
                </a:cxn>
                <a:cxn ang="0">
                  <a:pos x="T8" y="T9"/>
                </a:cxn>
              </a:cxnLst>
              <a:rect l="0" t="0" r="r" b="b"/>
              <a:pathLst>
                <a:path w="363" h="75">
                  <a:moveTo>
                    <a:pt x="363" y="0"/>
                  </a:moveTo>
                  <a:cubicBezTo>
                    <a:pt x="0" y="0"/>
                    <a:pt x="0" y="0"/>
                    <a:pt x="0" y="0"/>
                  </a:cubicBezTo>
                  <a:cubicBezTo>
                    <a:pt x="19" y="31"/>
                    <a:pt x="44" y="57"/>
                    <a:pt x="75" y="75"/>
                  </a:cubicBezTo>
                  <a:cubicBezTo>
                    <a:pt x="289" y="75"/>
                    <a:pt x="289" y="75"/>
                    <a:pt x="289" y="75"/>
                  </a:cubicBezTo>
                  <a:cubicBezTo>
                    <a:pt x="319" y="57"/>
                    <a:pt x="345" y="31"/>
                    <a:pt x="363" y="0"/>
                  </a:cubicBezTo>
                </a:path>
              </a:pathLst>
            </a:custGeom>
            <a:solidFill>
              <a:srgbClr val="05A5D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dirty="0">
                <a:solidFill>
                  <a:srgbClr val="000000"/>
                </a:solidFill>
                <a:latin typeface="Segoe UI"/>
              </a:endParaRPr>
            </a:p>
          </p:txBody>
        </p:sp>
        <p:sp>
          <p:nvSpPr>
            <p:cNvPr id="29" name="Freeform 23">
              <a:extLst>
                <a:ext uri="{FF2B5EF4-FFF2-40B4-BE49-F238E27FC236}">
                  <a16:creationId xmlns:a16="http://schemas.microsoft.com/office/drawing/2014/main" id="{F2392729-9512-428A-ACFF-712A1492119D}"/>
                </a:ext>
              </a:extLst>
            </p:cNvPr>
            <p:cNvSpPr>
              <a:spLocks noEditPoints="1"/>
            </p:cNvSpPr>
            <p:nvPr/>
          </p:nvSpPr>
          <p:spPr bwMode="auto">
            <a:xfrm>
              <a:off x="7682954" y="5201303"/>
              <a:ext cx="1094760" cy="1078272"/>
            </a:xfrm>
            <a:custGeom>
              <a:avLst/>
              <a:gdLst>
                <a:gd name="T0" fmla="*/ 318 w 422"/>
                <a:gd name="T1" fmla="*/ 386 h 415"/>
                <a:gd name="T2" fmla="*/ 104 w 422"/>
                <a:gd name="T3" fmla="*/ 386 h 415"/>
                <a:gd name="T4" fmla="*/ 211 w 422"/>
                <a:gd name="T5" fmla="*/ 415 h 415"/>
                <a:gd name="T6" fmla="*/ 318 w 422"/>
                <a:gd name="T7" fmla="*/ 386 h 415"/>
                <a:gd name="T8" fmla="*/ 415 w 422"/>
                <a:gd name="T9" fmla="*/ 257 h 415"/>
                <a:gd name="T10" fmla="*/ 6 w 422"/>
                <a:gd name="T11" fmla="*/ 257 h 415"/>
                <a:gd name="T12" fmla="*/ 29 w 422"/>
                <a:gd name="T13" fmla="*/ 311 h 415"/>
                <a:gd name="T14" fmla="*/ 392 w 422"/>
                <a:gd name="T15" fmla="*/ 311 h 415"/>
                <a:gd name="T16" fmla="*/ 415 w 422"/>
                <a:gd name="T17" fmla="*/ 257 h 415"/>
                <a:gd name="T18" fmla="*/ 422 w 422"/>
                <a:gd name="T19" fmla="*/ 189 h 415"/>
                <a:gd name="T20" fmla="*/ 422 w 422"/>
                <a:gd name="T21" fmla="*/ 217 h 415"/>
                <a:gd name="T22" fmla="*/ 422 w 422"/>
                <a:gd name="T23" fmla="*/ 203 h 415"/>
                <a:gd name="T24" fmla="*/ 422 w 422"/>
                <a:gd name="T25" fmla="*/ 189 h 415"/>
                <a:gd name="T26" fmla="*/ 409 w 422"/>
                <a:gd name="T27" fmla="*/ 129 h 415"/>
                <a:gd name="T28" fmla="*/ 13 w 422"/>
                <a:gd name="T29" fmla="*/ 129 h 415"/>
                <a:gd name="T30" fmla="*/ 0 w 422"/>
                <a:gd name="T31" fmla="*/ 183 h 415"/>
                <a:gd name="T32" fmla="*/ 421 w 422"/>
                <a:gd name="T33" fmla="*/ 183 h 415"/>
                <a:gd name="T34" fmla="*/ 409 w 422"/>
                <a:gd name="T35" fmla="*/ 129 h 415"/>
                <a:gd name="T36" fmla="*/ 271 w 422"/>
                <a:gd name="T37" fmla="*/ 0 h 415"/>
                <a:gd name="T38" fmla="*/ 150 w 422"/>
                <a:gd name="T39" fmla="*/ 0 h 415"/>
                <a:gd name="T40" fmla="*/ 60 w 422"/>
                <a:gd name="T41" fmla="*/ 55 h 415"/>
                <a:gd name="T42" fmla="*/ 361 w 422"/>
                <a:gd name="T43" fmla="*/ 55 h 415"/>
                <a:gd name="T44" fmla="*/ 271 w 422"/>
                <a:gd name="T45"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22" h="415">
                  <a:moveTo>
                    <a:pt x="318" y="386"/>
                  </a:moveTo>
                  <a:cubicBezTo>
                    <a:pt x="104" y="386"/>
                    <a:pt x="104" y="386"/>
                    <a:pt x="104" y="386"/>
                  </a:cubicBezTo>
                  <a:cubicBezTo>
                    <a:pt x="135" y="404"/>
                    <a:pt x="172" y="415"/>
                    <a:pt x="211" y="415"/>
                  </a:cubicBezTo>
                  <a:cubicBezTo>
                    <a:pt x="250" y="415"/>
                    <a:pt x="286" y="404"/>
                    <a:pt x="318" y="386"/>
                  </a:cubicBezTo>
                  <a:moveTo>
                    <a:pt x="415" y="257"/>
                  </a:moveTo>
                  <a:cubicBezTo>
                    <a:pt x="6" y="257"/>
                    <a:pt x="6" y="257"/>
                    <a:pt x="6" y="257"/>
                  </a:cubicBezTo>
                  <a:cubicBezTo>
                    <a:pt x="11" y="277"/>
                    <a:pt x="19" y="295"/>
                    <a:pt x="29" y="311"/>
                  </a:cubicBezTo>
                  <a:cubicBezTo>
                    <a:pt x="392" y="311"/>
                    <a:pt x="392" y="311"/>
                    <a:pt x="392" y="311"/>
                  </a:cubicBezTo>
                  <a:cubicBezTo>
                    <a:pt x="402" y="295"/>
                    <a:pt x="410" y="277"/>
                    <a:pt x="415" y="257"/>
                  </a:cubicBezTo>
                  <a:moveTo>
                    <a:pt x="422" y="189"/>
                  </a:moveTo>
                  <a:cubicBezTo>
                    <a:pt x="422" y="217"/>
                    <a:pt x="422" y="217"/>
                    <a:pt x="422" y="217"/>
                  </a:cubicBezTo>
                  <a:cubicBezTo>
                    <a:pt x="422" y="213"/>
                    <a:pt x="422" y="208"/>
                    <a:pt x="422" y="203"/>
                  </a:cubicBezTo>
                  <a:cubicBezTo>
                    <a:pt x="422" y="198"/>
                    <a:pt x="422" y="194"/>
                    <a:pt x="422" y="189"/>
                  </a:cubicBezTo>
                  <a:moveTo>
                    <a:pt x="409" y="129"/>
                  </a:moveTo>
                  <a:cubicBezTo>
                    <a:pt x="13" y="129"/>
                    <a:pt x="13" y="129"/>
                    <a:pt x="13" y="129"/>
                  </a:cubicBezTo>
                  <a:cubicBezTo>
                    <a:pt x="6" y="146"/>
                    <a:pt x="2" y="164"/>
                    <a:pt x="0" y="183"/>
                  </a:cubicBezTo>
                  <a:cubicBezTo>
                    <a:pt x="421" y="183"/>
                    <a:pt x="421" y="183"/>
                    <a:pt x="421" y="183"/>
                  </a:cubicBezTo>
                  <a:cubicBezTo>
                    <a:pt x="420" y="164"/>
                    <a:pt x="415" y="146"/>
                    <a:pt x="409" y="129"/>
                  </a:cubicBezTo>
                  <a:moveTo>
                    <a:pt x="271" y="0"/>
                  </a:moveTo>
                  <a:cubicBezTo>
                    <a:pt x="150" y="0"/>
                    <a:pt x="150" y="0"/>
                    <a:pt x="150" y="0"/>
                  </a:cubicBezTo>
                  <a:cubicBezTo>
                    <a:pt x="116" y="11"/>
                    <a:pt x="85" y="30"/>
                    <a:pt x="60" y="55"/>
                  </a:cubicBezTo>
                  <a:cubicBezTo>
                    <a:pt x="361" y="55"/>
                    <a:pt x="361" y="55"/>
                    <a:pt x="361" y="55"/>
                  </a:cubicBezTo>
                  <a:cubicBezTo>
                    <a:pt x="337" y="30"/>
                    <a:pt x="306" y="11"/>
                    <a:pt x="271" y="0"/>
                  </a:cubicBezTo>
                </a:path>
              </a:pathLst>
            </a:custGeom>
            <a:solidFill>
              <a:srgbClr val="057D9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dirty="0">
                <a:solidFill>
                  <a:srgbClr val="000000"/>
                </a:solidFill>
                <a:latin typeface="Segoe UI"/>
              </a:endParaRPr>
            </a:p>
          </p:txBody>
        </p:sp>
        <p:grpSp>
          <p:nvGrpSpPr>
            <p:cNvPr id="30" name="Group 29">
              <a:extLst>
                <a:ext uri="{FF2B5EF4-FFF2-40B4-BE49-F238E27FC236}">
                  <a16:creationId xmlns:a16="http://schemas.microsoft.com/office/drawing/2014/main" id="{167EF234-A955-44DB-8947-54D434CCB04D}"/>
                </a:ext>
              </a:extLst>
            </p:cNvPr>
            <p:cNvGrpSpPr/>
            <p:nvPr/>
          </p:nvGrpSpPr>
          <p:grpSpPr>
            <a:xfrm>
              <a:off x="7627997" y="5128759"/>
              <a:ext cx="1098057" cy="1098057"/>
              <a:chOff x="7627997" y="5128759"/>
              <a:chExt cx="1098057" cy="1098057"/>
            </a:xfrm>
          </p:grpSpPr>
          <p:sp>
            <p:nvSpPr>
              <p:cNvPr id="35" name="Oval 28">
                <a:extLst>
                  <a:ext uri="{FF2B5EF4-FFF2-40B4-BE49-F238E27FC236}">
                    <a16:creationId xmlns:a16="http://schemas.microsoft.com/office/drawing/2014/main" id="{352D359E-1447-4C09-B0AA-63C6791CD80B}"/>
                  </a:ext>
                </a:extLst>
              </p:cNvPr>
              <p:cNvSpPr>
                <a:spLocks noChangeArrowheads="1"/>
              </p:cNvSpPr>
              <p:nvPr/>
            </p:nvSpPr>
            <p:spPr bwMode="auto">
              <a:xfrm>
                <a:off x="7627997" y="5128759"/>
                <a:ext cx="1098057" cy="1098057"/>
              </a:xfrm>
              <a:prstGeom prst="ellipse">
                <a:avLst/>
              </a:pr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dirty="0">
                  <a:solidFill>
                    <a:srgbClr val="000000"/>
                  </a:solidFill>
                  <a:latin typeface="Segoe UI"/>
                </a:endParaRPr>
              </a:p>
            </p:txBody>
          </p:sp>
          <p:sp>
            <p:nvSpPr>
              <p:cNvPr id="36" name="Freeform 29">
                <a:extLst>
                  <a:ext uri="{FF2B5EF4-FFF2-40B4-BE49-F238E27FC236}">
                    <a16:creationId xmlns:a16="http://schemas.microsoft.com/office/drawing/2014/main" id="{4BC5B96F-3B25-4E6D-9812-F75EBD5670B4}"/>
                  </a:ext>
                </a:extLst>
              </p:cNvPr>
              <p:cNvSpPr>
                <a:spLocks noEditPoints="1"/>
              </p:cNvSpPr>
              <p:nvPr/>
            </p:nvSpPr>
            <p:spPr bwMode="auto">
              <a:xfrm>
                <a:off x="7911579" y="5368374"/>
                <a:ext cx="526496" cy="619924"/>
              </a:xfrm>
              <a:custGeom>
                <a:avLst/>
                <a:gdLst>
                  <a:gd name="T0" fmla="*/ 101 w 203"/>
                  <a:gd name="T1" fmla="*/ 12 h 239"/>
                  <a:gd name="T2" fmla="*/ 185 w 203"/>
                  <a:gd name="T3" fmla="*/ 35 h 239"/>
                  <a:gd name="T4" fmla="*/ 101 w 203"/>
                  <a:gd name="T5" fmla="*/ 59 h 239"/>
                  <a:gd name="T6" fmla="*/ 17 w 203"/>
                  <a:gd name="T7" fmla="*/ 35 h 239"/>
                  <a:gd name="T8" fmla="*/ 101 w 203"/>
                  <a:gd name="T9" fmla="*/ 12 h 239"/>
                  <a:gd name="T10" fmla="*/ 102 w 203"/>
                  <a:gd name="T11" fmla="*/ 0 h 239"/>
                  <a:gd name="T12" fmla="*/ 62 w 203"/>
                  <a:gd name="T13" fmla="*/ 3 h 239"/>
                  <a:gd name="T14" fmla="*/ 30 w 203"/>
                  <a:gd name="T15" fmla="*/ 11 h 239"/>
                  <a:gd name="T16" fmla="*/ 8 w 203"/>
                  <a:gd name="T17" fmla="*/ 24 h 239"/>
                  <a:gd name="T18" fmla="*/ 2 w 203"/>
                  <a:gd name="T19" fmla="*/ 31 h 239"/>
                  <a:gd name="T20" fmla="*/ 0 w 203"/>
                  <a:gd name="T21" fmla="*/ 39 h 239"/>
                  <a:gd name="T22" fmla="*/ 0 w 203"/>
                  <a:gd name="T23" fmla="*/ 199 h 239"/>
                  <a:gd name="T24" fmla="*/ 2 w 203"/>
                  <a:gd name="T25" fmla="*/ 207 h 239"/>
                  <a:gd name="T26" fmla="*/ 8 w 203"/>
                  <a:gd name="T27" fmla="*/ 214 h 239"/>
                  <a:gd name="T28" fmla="*/ 30 w 203"/>
                  <a:gd name="T29" fmla="*/ 227 h 239"/>
                  <a:gd name="T30" fmla="*/ 62 w 203"/>
                  <a:gd name="T31" fmla="*/ 235 h 239"/>
                  <a:gd name="T32" fmla="*/ 102 w 203"/>
                  <a:gd name="T33" fmla="*/ 239 h 239"/>
                  <a:gd name="T34" fmla="*/ 173 w 203"/>
                  <a:gd name="T35" fmla="*/ 227 h 239"/>
                  <a:gd name="T36" fmla="*/ 195 w 203"/>
                  <a:gd name="T37" fmla="*/ 214 h 239"/>
                  <a:gd name="T38" fmla="*/ 201 w 203"/>
                  <a:gd name="T39" fmla="*/ 207 h 239"/>
                  <a:gd name="T40" fmla="*/ 203 w 203"/>
                  <a:gd name="T41" fmla="*/ 199 h 239"/>
                  <a:gd name="T42" fmla="*/ 203 w 203"/>
                  <a:gd name="T43" fmla="*/ 39 h 239"/>
                  <a:gd name="T44" fmla="*/ 195 w 203"/>
                  <a:gd name="T45" fmla="*/ 24 h 239"/>
                  <a:gd name="T46" fmla="*/ 173 w 203"/>
                  <a:gd name="T47" fmla="*/ 11 h 239"/>
                  <a:gd name="T48" fmla="*/ 141 w 203"/>
                  <a:gd name="T49" fmla="*/ 3 h 239"/>
                  <a:gd name="T50" fmla="*/ 102 w 203"/>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3" h="239">
                    <a:moveTo>
                      <a:pt x="101" y="12"/>
                    </a:moveTo>
                    <a:cubicBezTo>
                      <a:pt x="147" y="12"/>
                      <a:pt x="185" y="22"/>
                      <a:pt x="185" y="35"/>
                    </a:cubicBezTo>
                    <a:cubicBezTo>
                      <a:pt x="185" y="49"/>
                      <a:pt x="147" y="59"/>
                      <a:pt x="101" y="59"/>
                    </a:cubicBezTo>
                    <a:cubicBezTo>
                      <a:pt x="55" y="59"/>
                      <a:pt x="17" y="49"/>
                      <a:pt x="17" y="35"/>
                    </a:cubicBezTo>
                    <a:cubicBezTo>
                      <a:pt x="17" y="22"/>
                      <a:pt x="55" y="12"/>
                      <a:pt x="101" y="12"/>
                    </a:cubicBezTo>
                    <a:close/>
                    <a:moveTo>
                      <a:pt x="102" y="0"/>
                    </a:moveTo>
                    <a:cubicBezTo>
                      <a:pt x="62" y="3"/>
                      <a:pt x="62" y="3"/>
                      <a:pt x="62" y="3"/>
                    </a:cubicBezTo>
                    <a:cubicBezTo>
                      <a:pt x="30" y="11"/>
                      <a:pt x="30" y="11"/>
                      <a:pt x="30" y="11"/>
                    </a:cubicBezTo>
                    <a:cubicBezTo>
                      <a:pt x="8" y="24"/>
                      <a:pt x="8" y="24"/>
                      <a:pt x="8" y="24"/>
                    </a:cubicBezTo>
                    <a:cubicBezTo>
                      <a:pt x="2" y="31"/>
                      <a:pt x="2" y="31"/>
                      <a:pt x="2" y="31"/>
                    </a:cubicBezTo>
                    <a:cubicBezTo>
                      <a:pt x="0" y="39"/>
                      <a:pt x="0" y="39"/>
                      <a:pt x="0" y="39"/>
                    </a:cubicBezTo>
                    <a:cubicBezTo>
                      <a:pt x="0" y="199"/>
                      <a:pt x="0" y="199"/>
                      <a:pt x="0" y="199"/>
                    </a:cubicBezTo>
                    <a:cubicBezTo>
                      <a:pt x="2" y="207"/>
                      <a:pt x="2" y="207"/>
                      <a:pt x="2" y="207"/>
                    </a:cubicBezTo>
                    <a:cubicBezTo>
                      <a:pt x="8" y="214"/>
                      <a:pt x="8" y="214"/>
                      <a:pt x="8" y="214"/>
                    </a:cubicBezTo>
                    <a:cubicBezTo>
                      <a:pt x="30" y="227"/>
                      <a:pt x="30" y="227"/>
                      <a:pt x="30" y="227"/>
                    </a:cubicBezTo>
                    <a:cubicBezTo>
                      <a:pt x="62" y="235"/>
                      <a:pt x="62" y="235"/>
                      <a:pt x="62" y="235"/>
                    </a:cubicBezTo>
                    <a:cubicBezTo>
                      <a:pt x="74" y="237"/>
                      <a:pt x="88" y="239"/>
                      <a:pt x="102" y="239"/>
                    </a:cubicBezTo>
                    <a:cubicBezTo>
                      <a:pt x="129" y="239"/>
                      <a:pt x="155" y="234"/>
                      <a:pt x="173" y="227"/>
                    </a:cubicBezTo>
                    <a:cubicBezTo>
                      <a:pt x="182" y="223"/>
                      <a:pt x="190" y="219"/>
                      <a:pt x="195" y="214"/>
                    </a:cubicBezTo>
                    <a:cubicBezTo>
                      <a:pt x="197" y="212"/>
                      <a:pt x="199" y="209"/>
                      <a:pt x="201" y="207"/>
                    </a:cubicBezTo>
                    <a:cubicBezTo>
                      <a:pt x="202" y="204"/>
                      <a:pt x="203" y="201"/>
                      <a:pt x="203" y="199"/>
                    </a:cubicBezTo>
                    <a:cubicBezTo>
                      <a:pt x="203" y="39"/>
                      <a:pt x="203" y="39"/>
                      <a:pt x="203" y="39"/>
                    </a:cubicBezTo>
                    <a:cubicBezTo>
                      <a:pt x="203" y="34"/>
                      <a:pt x="200" y="29"/>
                      <a:pt x="195" y="24"/>
                    </a:cubicBezTo>
                    <a:cubicBezTo>
                      <a:pt x="190" y="19"/>
                      <a:pt x="182" y="15"/>
                      <a:pt x="173" y="11"/>
                    </a:cubicBezTo>
                    <a:cubicBezTo>
                      <a:pt x="164" y="8"/>
                      <a:pt x="153" y="5"/>
                      <a:pt x="141" y="3"/>
                    </a:cubicBezTo>
                    <a:cubicBezTo>
                      <a:pt x="129" y="1"/>
                      <a:pt x="115" y="0"/>
                      <a:pt x="102" y="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dirty="0">
                  <a:solidFill>
                    <a:srgbClr val="000000"/>
                  </a:solidFill>
                  <a:latin typeface="Segoe UI"/>
                </a:endParaRPr>
              </a:p>
            </p:txBody>
          </p:sp>
        </p:grpSp>
        <p:sp>
          <p:nvSpPr>
            <p:cNvPr id="31" name="Oval 30">
              <a:extLst>
                <a:ext uri="{FF2B5EF4-FFF2-40B4-BE49-F238E27FC236}">
                  <a16:creationId xmlns:a16="http://schemas.microsoft.com/office/drawing/2014/main" id="{E51A3BC9-C0AC-488D-8748-89EB5051A22C}"/>
                </a:ext>
              </a:extLst>
            </p:cNvPr>
            <p:cNvSpPr>
              <a:spLocks noChangeArrowheads="1"/>
            </p:cNvSpPr>
            <p:nvPr/>
          </p:nvSpPr>
          <p:spPr bwMode="auto">
            <a:xfrm>
              <a:off x="9878884" y="2876312"/>
              <a:ext cx="1095859" cy="1098057"/>
            </a:xfrm>
            <a:prstGeom prst="ellipse">
              <a:avLst/>
            </a:pr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dirty="0">
                <a:solidFill>
                  <a:srgbClr val="000000"/>
                </a:solidFill>
                <a:latin typeface="Segoe UI"/>
              </a:endParaRPr>
            </a:p>
          </p:txBody>
        </p:sp>
        <p:sp>
          <p:nvSpPr>
            <p:cNvPr id="32" name="Freeform 31">
              <a:extLst>
                <a:ext uri="{FF2B5EF4-FFF2-40B4-BE49-F238E27FC236}">
                  <a16:creationId xmlns:a16="http://schemas.microsoft.com/office/drawing/2014/main" id="{2CAA9E0E-6425-43CA-8D86-6C07E8706377}"/>
                </a:ext>
              </a:extLst>
            </p:cNvPr>
            <p:cNvSpPr>
              <a:spLocks noEditPoints="1"/>
            </p:cNvSpPr>
            <p:nvPr/>
          </p:nvSpPr>
          <p:spPr bwMode="auto">
            <a:xfrm>
              <a:off x="10162466" y="3114830"/>
              <a:ext cx="524297" cy="621023"/>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dirty="0">
                <a:solidFill>
                  <a:srgbClr val="000000"/>
                </a:solidFill>
                <a:latin typeface="Segoe UI"/>
              </a:endParaRPr>
            </a:p>
          </p:txBody>
        </p:sp>
        <p:sp>
          <p:nvSpPr>
            <p:cNvPr id="33" name="Freeform 32">
              <a:extLst>
                <a:ext uri="{FF2B5EF4-FFF2-40B4-BE49-F238E27FC236}">
                  <a16:creationId xmlns:a16="http://schemas.microsoft.com/office/drawing/2014/main" id="{24FE0D83-E999-43B8-94C3-FEA6877F7135}"/>
                </a:ext>
              </a:extLst>
            </p:cNvPr>
            <p:cNvSpPr>
              <a:spLocks/>
            </p:cNvSpPr>
            <p:nvPr/>
          </p:nvSpPr>
          <p:spPr bwMode="auto">
            <a:xfrm>
              <a:off x="6587095" y="5806938"/>
              <a:ext cx="770508" cy="890316"/>
            </a:xfrm>
            <a:custGeom>
              <a:avLst/>
              <a:gdLst>
                <a:gd name="T0" fmla="*/ 701 w 701"/>
                <a:gd name="T1" fmla="*/ 810 h 810"/>
                <a:gd name="T2" fmla="*/ 701 w 701"/>
                <a:gd name="T3" fmla="*/ 139 h 810"/>
                <a:gd name="T4" fmla="*/ 531 w 701"/>
                <a:gd name="T5" fmla="*/ 139 h 810"/>
                <a:gd name="T6" fmla="*/ 531 w 701"/>
                <a:gd name="T7" fmla="*/ 0 h 810"/>
                <a:gd name="T8" fmla="*/ 189 w 701"/>
                <a:gd name="T9" fmla="*/ 0 h 810"/>
                <a:gd name="T10" fmla="*/ 189 w 701"/>
                <a:gd name="T11" fmla="*/ 139 h 810"/>
                <a:gd name="T12" fmla="*/ 0 w 701"/>
                <a:gd name="T13" fmla="*/ 139 h 810"/>
                <a:gd name="T14" fmla="*/ 0 w 701"/>
                <a:gd name="T15" fmla="*/ 172 h 810"/>
                <a:gd name="T16" fmla="*/ 45 w 701"/>
                <a:gd name="T17" fmla="*/ 172 h 810"/>
                <a:gd name="T18" fmla="*/ 45 w 701"/>
                <a:gd name="T19" fmla="*/ 810 h 810"/>
                <a:gd name="T20" fmla="*/ 701 w 701"/>
                <a:gd name="T21"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1" h="810">
                  <a:moveTo>
                    <a:pt x="701" y="810"/>
                  </a:moveTo>
                  <a:lnTo>
                    <a:pt x="701" y="139"/>
                  </a:lnTo>
                  <a:lnTo>
                    <a:pt x="531" y="139"/>
                  </a:lnTo>
                  <a:lnTo>
                    <a:pt x="531" y="0"/>
                  </a:lnTo>
                  <a:lnTo>
                    <a:pt x="189" y="0"/>
                  </a:lnTo>
                  <a:lnTo>
                    <a:pt x="189" y="139"/>
                  </a:lnTo>
                  <a:lnTo>
                    <a:pt x="0" y="139"/>
                  </a:lnTo>
                  <a:lnTo>
                    <a:pt x="0" y="172"/>
                  </a:lnTo>
                  <a:lnTo>
                    <a:pt x="45" y="172"/>
                  </a:lnTo>
                  <a:lnTo>
                    <a:pt x="45" y="810"/>
                  </a:lnTo>
                  <a:lnTo>
                    <a:pt x="701" y="810"/>
                  </a:lnTo>
                  <a:close/>
                </a:path>
              </a:pathLst>
            </a:custGeom>
            <a:solidFill>
              <a:schemeClr val="accent5"/>
            </a:solidFill>
            <a:ln>
              <a:noFill/>
            </a:ln>
          </p:spPr>
          <p:txBody>
            <a:bodyPr vert="horz" wrap="square" lIns="68570" tIns="34285" rIns="68570" bIns="34285" numCol="1" anchor="t" anchorCtr="0" compatLnSpc="1">
              <a:prstTxWarp prst="textNoShape">
                <a:avLst/>
              </a:prstTxWarp>
            </a:bodyPr>
            <a:lstStyle/>
            <a:p>
              <a:pPr defTabSz="685669">
                <a:defRPr/>
              </a:pPr>
              <a:endParaRPr lang="en-US" sz="1350" dirty="0">
                <a:solidFill>
                  <a:srgbClr val="000000"/>
                </a:solidFill>
                <a:latin typeface="Segoe UI"/>
              </a:endParaRPr>
            </a:p>
          </p:txBody>
        </p:sp>
        <p:sp>
          <p:nvSpPr>
            <p:cNvPr id="34" name="Arc 33">
              <a:extLst>
                <a:ext uri="{FF2B5EF4-FFF2-40B4-BE49-F238E27FC236}">
                  <a16:creationId xmlns:a16="http://schemas.microsoft.com/office/drawing/2014/main" id="{A10BCDA9-7D76-4703-9259-961E94E1118D}"/>
                </a:ext>
              </a:extLst>
            </p:cNvPr>
            <p:cNvSpPr/>
            <p:nvPr/>
          </p:nvSpPr>
          <p:spPr>
            <a:xfrm rot="16200000">
              <a:off x="8174277" y="3447640"/>
              <a:ext cx="3632818" cy="3632818"/>
            </a:xfrm>
            <a:prstGeom prst="arc">
              <a:avLst/>
            </a:prstGeom>
            <a:ln w="57150" cap="rnd">
              <a:solidFill>
                <a:schemeClr val="accent1"/>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defRPr/>
              </a:pPr>
              <a:endParaRPr lang="en-US" sz="1350" dirty="0">
                <a:solidFill>
                  <a:srgbClr val="000000"/>
                </a:solidFill>
                <a:latin typeface="Segoe UI"/>
              </a:endParaRPr>
            </a:p>
          </p:txBody>
        </p:sp>
      </p:grpSp>
      <p:sp>
        <p:nvSpPr>
          <p:cNvPr id="37" name="Slide Number Placeholder 36">
            <a:extLst>
              <a:ext uri="{FF2B5EF4-FFF2-40B4-BE49-F238E27FC236}">
                <a16:creationId xmlns:a16="http://schemas.microsoft.com/office/drawing/2014/main" id="{A76DEAD1-1957-455E-A9F6-122794159F89}"/>
              </a:ext>
            </a:extLst>
          </p:cNvPr>
          <p:cNvSpPr>
            <a:spLocks noGrp="1"/>
          </p:cNvSpPr>
          <p:nvPr>
            <p:ph type="sldNum" sz="quarter" idx="10"/>
          </p:nvPr>
        </p:nvSpPr>
        <p:spPr/>
        <p:txBody>
          <a:bodyPr/>
          <a:lstStyle/>
          <a:p>
            <a:fld id="{4490B2FD-60A7-44BF-8130-23BE2AB42F4B}" type="slidenum">
              <a:rPr lang="en-IE" smtClean="0"/>
              <a:t>39</a:t>
            </a:fld>
            <a:endParaRPr lang="en-IE" dirty="0"/>
          </a:p>
        </p:txBody>
      </p:sp>
    </p:spTree>
    <p:extLst>
      <p:ext uri="{BB962C8B-B14F-4D97-AF65-F5344CB8AC3E}">
        <p14:creationId xmlns:p14="http://schemas.microsoft.com/office/powerpoint/2010/main" val="41043997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8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a:t>Hubert K. Kobierzewski</a:t>
            </a:r>
            <a:endParaRPr lang="pl-PL" dirty="0"/>
          </a:p>
        </p:txBody>
      </p:sp>
      <p:sp>
        <p:nvSpPr>
          <p:cNvPr id="3" name="Symbol zastępczy zawartości 2"/>
          <p:cNvSpPr>
            <a:spLocks noGrp="1"/>
          </p:cNvSpPr>
          <p:nvPr>
            <p:ph idx="1"/>
          </p:nvPr>
        </p:nvSpPr>
        <p:spPr/>
        <p:txBody>
          <a:bodyPr>
            <a:normAutofit/>
          </a:bodyPr>
          <a:lstStyle/>
          <a:p>
            <a:pPr marL="846256" lvl="1" indent="-457200">
              <a:buFont typeface="Arial" panose="020B0604020202020204" pitchFamily="34" charset="0"/>
              <a:buChar char="•"/>
            </a:pPr>
            <a:r>
              <a:rPr lang="en-IE" sz="2400" dirty="0"/>
              <a:t>BI Practice Lead in Codec (over 10 years)</a:t>
            </a:r>
          </a:p>
          <a:p>
            <a:pPr marL="846256" lvl="1" indent="-457200">
              <a:buFont typeface="Arial" panose="020B0604020202020204" pitchFamily="34" charset="0"/>
              <a:buChar char="•"/>
            </a:pPr>
            <a:r>
              <a:rPr lang="en-IE" sz="2400" dirty="0"/>
              <a:t>Specialized in: Data Warehousing, ETL processes and Business Intelligence</a:t>
            </a:r>
          </a:p>
          <a:p>
            <a:pPr marL="846256" lvl="1" indent="-457200">
              <a:buFont typeface="Arial" panose="020B0604020202020204" pitchFamily="34" charset="0"/>
              <a:buChar char="•"/>
            </a:pPr>
            <a:r>
              <a:rPr lang="en-IE" sz="2400" dirty="0"/>
              <a:t>Ex-Developer</a:t>
            </a:r>
          </a:p>
          <a:p>
            <a:pPr marL="846256" lvl="1" indent="-457200">
              <a:buFont typeface="Arial" panose="020B0604020202020204" pitchFamily="34" charset="0"/>
              <a:buChar char="•"/>
            </a:pPr>
            <a:r>
              <a:rPr lang="en-IE" sz="2400" dirty="0"/>
              <a:t>MS SQL Server certified (MCDBA, MCTS, MCITP, MCSE – BI, MCT)</a:t>
            </a:r>
          </a:p>
          <a:p>
            <a:pPr marL="846256" lvl="1" indent="-457200">
              <a:buFont typeface="Arial" panose="020B0604020202020204" pitchFamily="34" charset="0"/>
              <a:buChar char="•"/>
            </a:pPr>
            <a:r>
              <a:rPr lang="en-IE" sz="2400" dirty="0"/>
              <a:t>Member of Azure Advisors (internal MS group)</a:t>
            </a:r>
          </a:p>
          <a:p>
            <a:pPr marL="846256" lvl="1" indent="-457200">
              <a:buFont typeface="Arial" panose="020B0604020202020204" pitchFamily="34" charset="0"/>
              <a:buChar char="•"/>
            </a:pPr>
            <a:r>
              <a:rPr lang="en-IE" sz="2400" dirty="0"/>
              <a:t>Leader of Warsaw Data Community Chapter</a:t>
            </a:r>
          </a:p>
          <a:p>
            <a:pPr marL="846256" lvl="1" indent="-457200">
              <a:buFont typeface="Arial" panose="020B0604020202020204" pitchFamily="34" charset="0"/>
              <a:buChar char="•"/>
            </a:pPr>
            <a:r>
              <a:rPr lang="en-IE" sz="2400" dirty="0"/>
              <a:t>Leader of Warsaw Power BI User Group</a:t>
            </a:r>
          </a:p>
          <a:p>
            <a:endParaRPr lang="pl-PL" sz="2400" dirty="0"/>
          </a:p>
        </p:txBody>
      </p:sp>
      <p:pic>
        <p:nvPicPr>
          <p:cNvPr id="4" name="Obraz 4" descr="CODEC-logo.png">
            <a:extLst>
              <a:ext uri="{FF2B5EF4-FFF2-40B4-BE49-F238E27FC236}">
                <a16:creationId xmlns:a16="http://schemas.microsoft.com/office/drawing/2014/main" id="{87FAE380-6DFE-4C9E-AA44-64D53F4280AF}"/>
              </a:ext>
            </a:extLst>
          </p:cNvPr>
          <p:cNvPicPr>
            <a:picLocks noChangeAspect="1"/>
          </p:cNvPicPr>
          <p:nvPr/>
        </p:nvPicPr>
        <p:blipFill>
          <a:blip r:embed="rId2" cstate="print"/>
          <a:stretch>
            <a:fillRect/>
          </a:stretch>
        </p:blipFill>
        <p:spPr>
          <a:xfrm>
            <a:off x="6300192" y="5575150"/>
            <a:ext cx="2550745" cy="541005"/>
          </a:xfrm>
          <a:prstGeom prst="rect">
            <a:avLst/>
          </a:prstGeom>
        </p:spPr>
      </p:pic>
      <p:sp>
        <p:nvSpPr>
          <p:cNvPr id="5" name="Slide Number Placeholder 4">
            <a:extLst>
              <a:ext uri="{FF2B5EF4-FFF2-40B4-BE49-F238E27FC236}">
                <a16:creationId xmlns:a16="http://schemas.microsoft.com/office/drawing/2014/main" id="{FE21CE1D-EF09-4118-92D6-24AB7A41C17F}"/>
              </a:ext>
            </a:extLst>
          </p:cNvPr>
          <p:cNvSpPr>
            <a:spLocks noGrp="1"/>
          </p:cNvSpPr>
          <p:nvPr>
            <p:ph type="sldNum" sz="quarter" idx="10"/>
          </p:nvPr>
        </p:nvSpPr>
        <p:spPr/>
        <p:txBody>
          <a:bodyPr/>
          <a:lstStyle/>
          <a:p>
            <a:fld id="{4490B2FD-60A7-44BF-8130-23BE2AB42F4B}" type="slidenum">
              <a:rPr lang="en-IE" smtClean="0"/>
              <a:t>4</a:t>
            </a:fld>
            <a:endParaRPr lang="en-IE" dirty="0"/>
          </a:p>
        </p:txBody>
      </p:sp>
    </p:spTree>
    <p:extLst>
      <p:ext uri="{BB962C8B-B14F-4D97-AF65-F5344CB8AC3E}">
        <p14:creationId xmlns:p14="http://schemas.microsoft.com/office/powerpoint/2010/main" val="33686025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62D94-FF6F-4AB1-A2DB-85E2AA66BE57}"/>
              </a:ext>
            </a:extLst>
          </p:cNvPr>
          <p:cNvSpPr>
            <a:spLocks noGrp="1"/>
          </p:cNvSpPr>
          <p:nvPr>
            <p:ph type="title"/>
          </p:nvPr>
        </p:nvSpPr>
        <p:spPr/>
        <p:txBody>
          <a:bodyPr/>
          <a:lstStyle/>
          <a:p>
            <a:r>
              <a:rPr lang="en-GB" dirty="0"/>
              <a:t>Flexibility to work your way</a:t>
            </a:r>
            <a:endParaRPr lang="en-IE" dirty="0"/>
          </a:p>
        </p:txBody>
      </p:sp>
      <p:sp>
        <p:nvSpPr>
          <p:cNvPr id="3" name="Rectangle 2">
            <a:extLst>
              <a:ext uri="{FF2B5EF4-FFF2-40B4-BE49-F238E27FC236}">
                <a16:creationId xmlns:a16="http://schemas.microsoft.com/office/drawing/2014/main" id="{D6E4C060-7E97-417F-805C-E1305BD630A2}"/>
              </a:ext>
            </a:extLst>
          </p:cNvPr>
          <p:cNvSpPr/>
          <p:nvPr/>
        </p:nvSpPr>
        <p:spPr bwMode="auto">
          <a:xfrm>
            <a:off x="4339049" y="1838509"/>
            <a:ext cx="4459034" cy="8922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69300745-9DD2-49A0-AEB1-ADCF2AFF0B54}"/>
              </a:ext>
            </a:extLst>
          </p:cNvPr>
          <p:cNvSpPr/>
          <p:nvPr/>
        </p:nvSpPr>
        <p:spPr bwMode="auto">
          <a:xfrm>
            <a:off x="4339049" y="2767052"/>
            <a:ext cx="4459034" cy="8922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ED5F1245-5943-40BD-A2E2-1C40CDCC2D6A}"/>
              </a:ext>
            </a:extLst>
          </p:cNvPr>
          <p:cNvSpPr/>
          <p:nvPr/>
        </p:nvSpPr>
        <p:spPr bwMode="auto">
          <a:xfrm>
            <a:off x="4339049" y="3695594"/>
            <a:ext cx="4459034" cy="8922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B9806352-31A6-44DD-AF08-7947C0714C9B}"/>
              </a:ext>
            </a:extLst>
          </p:cNvPr>
          <p:cNvSpPr/>
          <p:nvPr/>
        </p:nvSpPr>
        <p:spPr bwMode="auto">
          <a:xfrm>
            <a:off x="4339049" y="4624137"/>
            <a:ext cx="4459034" cy="8922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215327BE-BA5A-4A38-9341-96A372DA94DA}"/>
              </a:ext>
            </a:extLst>
          </p:cNvPr>
          <p:cNvSpPr txBox="1"/>
          <p:nvPr/>
        </p:nvSpPr>
        <p:spPr>
          <a:xfrm>
            <a:off x="4493656" y="1840594"/>
            <a:ext cx="4054928" cy="721993"/>
          </a:xfrm>
          <a:prstGeom prst="rect">
            <a:avLst/>
          </a:prstGeom>
          <a:noFill/>
        </p:spPr>
        <p:txBody>
          <a:bodyPr wrap="square" lIns="137160" tIns="109728" rIns="137160" bIns="109728" rtlCol="0">
            <a:spAutoFit/>
          </a:bodyPr>
          <a:lstStyle/>
          <a:p>
            <a:pPr defTabSz="685800">
              <a:lnSpc>
                <a:spcPct val="90000"/>
              </a:lnSpc>
              <a:spcAft>
                <a:spcPts val="450"/>
              </a:spcAft>
              <a:defRPr/>
            </a:pPr>
            <a:r>
              <a:rPr lang="en-US" sz="2100" kern="0" dirty="0">
                <a:solidFill>
                  <a:schemeClr val="accent5">
                    <a:lumMod val="75000"/>
                  </a:schemeClr>
                </a:solidFill>
                <a:latin typeface="+mj-lt"/>
              </a:rPr>
              <a:t>Platforms</a:t>
            </a:r>
          </a:p>
          <a:p>
            <a:pPr>
              <a:lnSpc>
                <a:spcPct val="90000"/>
              </a:lnSpc>
              <a:spcAft>
                <a:spcPts val="450"/>
              </a:spcAft>
              <a:defRPr/>
            </a:pPr>
            <a:r>
              <a:rPr lang="en-US" sz="1050" kern="0" dirty="0">
                <a:solidFill>
                  <a:sysClr val="windowText" lastClr="000000"/>
                </a:solidFill>
              </a:rPr>
              <a:t>Windows, Linux, and Apple</a:t>
            </a:r>
            <a:endParaRPr lang="en-US" sz="1050" kern="0" dirty="0">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4E2D4E12-59C0-48AC-9279-0B2D240870D2}"/>
              </a:ext>
            </a:extLst>
          </p:cNvPr>
          <p:cNvSpPr txBox="1"/>
          <p:nvPr/>
        </p:nvSpPr>
        <p:spPr>
          <a:xfrm>
            <a:off x="4493654" y="2767052"/>
            <a:ext cx="4396346" cy="867417"/>
          </a:xfrm>
          <a:prstGeom prst="rect">
            <a:avLst/>
          </a:prstGeom>
          <a:noFill/>
        </p:spPr>
        <p:txBody>
          <a:bodyPr wrap="square" lIns="137160" tIns="109728" rIns="137160" bIns="109728" rtlCol="0">
            <a:spAutoFit/>
          </a:bodyPr>
          <a:lstStyle/>
          <a:p>
            <a:pPr defTabSz="685800">
              <a:lnSpc>
                <a:spcPct val="90000"/>
              </a:lnSpc>
              <a:spcAft>
                <a:spcPts val="450"/>
              </a:spcAft>
              <a:defRPr/>
            </a:pPr>
            <a:r>
              <a:rPr lang="en-US" sz="2100" kern="0" dirty="0">
                <a:solidFill>
                  <a:schemeClr val="accent5">
                    <a:lumMod val="75000"/>
                  </a:schemeClr>
                </a:solidFill>
                <a:latin typeface="+mj-lt"/>
              </a:rPr>
              <a:t>Tools</a:t>
            </a:r>
          </a:p>
          <a:p>
            <a:pPr defTabSz="685800">
              <a:lnSpc>
                <a:spcPct val="90000"/>
              </a:lnSpc>
              <a:spcAft>
                <a:spcPts val="450"/>
              </a:spcAft>
              <a:defRPr/>
            </a:pPr>
            <a:r>
              <a:rPr lang="en-US" sz="1050" kern="0" dirty="0">
                <a:solidFill>
                  <a:sysClr val="windowText" lastClr="000000"/>
                </a:solidFill>
              </a:rPr>
              <a:t>Azure Management Portal with HTML5 support, Windows PowerShell, REST APIs, SQL Server Management Studio, and Visual Studio</a:t>
            </a:r>
          </a:p>
        </p:txBody>
      </p:sp>
      <p:sp>
        <p:nvSpPr>
          <p:cNvPr id="9" name="TextBox 8">
            <a:extLst>
              <a:ext uri="{FF2B5EF4-FFF2-40B4-BE49-F238E27FC236}">
                <a16:creationId xmlns:a16="http://schemas.microsoft.com/office/drawing/2014/main" id="{EF489C45-4381-4C35-B52B-2609BF59409C}"/>
              </a:ext>
            </a:extLst>
          </p:cNvPr>
          <p:cNvSpPr txBox="1"/>
          <p:nvPr/>
        </p:nvSpPr>
        <p:spPr>
          <a:xfrm>
            <a:off x="4493656" y="3700705"/>
            <a:ext cx="4054928" cy="721993"/>
          </a:xfrm>
          <a:prstGeom prst="rect">
            <a:avLst/>
          </a:prstGeom>
          <a:noFill/>
        </p:spPr>
        <p:txBody>
          <a:bodyPr wrap="square" lIns="137160" tIns="109728" rIns="137160" bIns="109728" rtlCol="0">
            <a:spAutoFit/>
          </a:bodyPr>
          <a:lstStyle/>
          <a:p>
            <a:pPr defTabSz="685800">
              <a:lnSpc>
                <a:spcPct val="90000"/>
              </a:lnSpc>
              <a:spcAft>
                <a:spcPts val="450"/>
              </a:spcAft>
              <a:defRPr/>
            </a:pPr>
            <a:r>
              <a:rPr lang="en-US" sz="2100" kern="0" dirty="0">
                <a:solidFill>
                  <a:schemeClr val="accent5">
                    <a:lumMod val="75000"/>
                  </a:schemeClr>
                </a:solidFill>
                <a:latin typeface="+mj-lt"/>
              </a:rPr>
              <a:t>Languages</a:t>
            </a:r>
          </a:p>
          <a:p>
            <a:pPr>
              <a:lnSpc>
                <a:spcPct val="90000"/>
              </a:lnSpc>
              <a:spcAft>
                <a:spcPts val="450"/>
              </a:spcAft>
              <a:defRPr/>
            </a:pPr>
            <a:r>
              <a:rPr lang="en-US" sz="1050" kern="0" dirty="0">
                <a:solidFill>
                  <a:sysClr val="windowText" lastClr="000000"/>
                </a:solidFill>
              </a:rPr>
              <a:t>C#, Java, Ruby, PHP, Node.js, and Python</a:t>
            </a:r>
            <a:endParaRPr lang="en-US" sz="1050" kern="0" dirty="0">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24D5D2C9-6959-4089-8C37-35547425F3EF}"/>
              </a:ext>
            </a:extLst>
          </p:cNvPr>
          <p:cNvSpPr txBox="1"/>
          <p:nvPr/>
        </p:nvSpPr>
        <p:spPr>
          <a:xfrm>
            <a:off x="4493656" y="4626223"/>
            <a:ext cx="4054928" cy="721993"/>
          </a:xfrm>
          <a:prstGeom prst="rect">
            <a:avLst/>
          </a:prstGeom>
          <a:noFill/>
        </p:spPr>
        <p:txBody>
          <a:bodyPr wrap="square" lIns="137160" tIns="109728" rIns="137160" bIns="109728" rtlCol="0">
            <a:spAutoFit/>
          </a:bodyPr>
          <a:lstStyle/>
          <a:p>
            <a:pPr defTabSz="685800">
              <a:lnSpc>
                <a:spcPct val="90000"/>
              </a:lnSpc>
              <a:spcAft>
                <a:spcPts val="450"/>
              </a:spcAft>
              <a:defRPr/>
            </a:pPr>
            <a:r>
              <a:rPr lang="en-US" sz="2100" kern="0" dirty="0">
                <a:solidFill>
                  <a:schemeClr val="accent5">
                    <a:lumMod val="75000"/>
                  </a:schemeClr>
                </a:solidFill>
                <a:latin typeface="+mj-lt"/>
              </a:rPr>
              <a:t>Frameworks</a:t>
            </a:r>
          </a:p>
          <a:p>
            <a:pPr>
              <a:lnSpc>
                <a:spcPct val="90000"/>
              </a:lnSpc>
              <a:spcAft>
                <a:spcPts val="450"/>
              </a:spcAft>
              <a:defRPr/>
            </a:pPr>
            <a:r>
              <a:rPr lang="en-US" sz="1050" kern="0" dirty="0">
                <a:solidFill>
                  <a:sysClr val="windowText" lastClr="000000"/>
                </a:solidFill>
              </a:rPr>
              <a:t>Entity, Hibernate ORM, Ruby on Rails, and Django</a:t>
            </a:r>
            <a:endParaRPr lang="en-US" sz="1050" kern="0" dirty="0">
              <a:gradFill>
                <a:gsLst>
                  <a:gs pos="2917">
                    <a:schemeClr val="tx1"/>
                  </a:gs>
                  <a:gs pos="30000">
                    <a:schemeClr val="tx1"/>
                  </a:gs>
                </a:gsLst>
                <a:lin ang="5400000" scaled="0"/>
              </a:gradFill>
            </a:endParaRPr>
          </a:p>
        </p:txBody>
      </p:sp>
      <p:sp>
        <p:nvSpPr>
          <p:cNvPr id="11" name="Rectangle 10">
            <a:extLst>
              <a:ext uri="{FF2B5EF4-FFF2-40B4-BE49-F238E27FC236}">
                <a16:creationId xmlns:a16="http://schemas.microsoft.com/office/drawing/2014/main" id="{461D9004-5C69-4576-8DEF-A3E89C569F75}"/>
              </a:ext>
            </a:extLst>
          </p:cNvPr>
          <p:cNvSpPr/>
          <p:nvPr/>
        </p:nvSpPr>
        <p:spPr bwMode="auto">
          <a:xfrm>
            <a:off x="435429" y="1836965"/>
            <a:ext cx="4053667" cy="3683000"/>
          </a:xfrm>
          <a:prstGeom prst="rect">
            <a:avLst/>
          </a:prstGeom>
          <a:solidFill>
            <a:srgbClr val="8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4EAE09C0-3F79-49D5-A5F7-C0F1D4FDA8B3}"/>
              </a:ext>
            </a:extLst>
          </p:cNvPr>
          <p:cNvSpPr txBox="1"/>
          <p:nvPr/>
        </p:nvSpPr>
        <p:spPr>
          <a:xfrm>
            <a:off x="435429" y="1904093"/>
            <a:ext cx="4054928" cy="1116716"/>
          </a:xfrm>
          <a:prstGeom prst="rect">
            <a:avLst/>
          </a:prstGeom>
          <a:noFill/>
        </p:spPr>
        <p:txBody>
          <a:bodyPr wrap="square" lIns="137160" tIns="109728" rIns="137160" bIns="109728" rtlCol="0">
            <a:spAutoFit/>
          </a:bodyPr>
          <a:lstStyle/>
          <a:p>
            <a:pPr defTabSz="685800">
              <a:lnSpc>
                <a:spcPct val="90000"/>
              </a:lnSpc>
              <a:spcAft>
                <a:spcPts val="450"/>
              </a:spcAft>
              <a:defRPr/>
            </a:pPr>
            <a:r>
              <a:rPr lang="en-US" sz="3300" kern="0" dirty="0">
                <a:solidFill>
                  <a:schemeClr val="bg1"/>
                </a:solidFill>
                <a:latin typeface="+mj-lt"/>
              </a:rPr>
              <a:t>Your Azure solution</a:t>
            </a:r>
          </a:p>
          <a:p>
            <a:pPr defTabSz="685800">
              <a:lnSpc>
                <a:spcPct val="90000"/>
              </a:lnSpc>
              <a:spcAft>
                <a:spcPts val="450"/>
              </a:spcAft>
              <a:defRPr/>
            </a:pPr>
            <a:r>
              <a:rPr lang="en-US" sz="1350" kern="0" dirty="0">
                <a:solidFill>
                  <a:schemeClr val="bg1"/>
                </a:solidFill>
              </a:rPr>
              <a:t>Build secure apps that connect with the languages and platforms you prefer</a:t>
            </a:r>
          </a:p>
        </p:txBody>
      </p:sp>
      <p:sp>
        <p:nvSpPr>
          <p:cNvPr id="13" name="TextBox 12">
            <a:extLst>
              <a:ext uri="{FF2B5EF4-FFF2-40B4-BE49-F238E27FC236}">
                <a16:creationId xmlns:a16="http://schemas.microsoft.com/office/drawing/2014/main" id="{D553309B-E609-4736-A6E2-A6BF168D675E}"/>
              </a:ext>
            </a:extLst>
          </p:cNvPr>
          <p:cNvSpPr txBox="1"/>
          <p:nvPr/>
        </p:nvSpPr>
        <p:spPr>
          <a:xfrm>
            <a:off x="-1143000" y="2852964"/>
            <a:ext cx="339517" cy="470898"/>
          </a:xfrm>
          <a:prstGeom prst="rect">
            <a:avLst/>
          </a:prstGeom>
          <a:noFill/>
        </p:spPr>
        <p:txBody>
          <a:bodyPr wrap="none" lIns="137160" tIns="109728" rIns="137160" bIns="109728" rtlCol="0">
            <a:spAutoFit/>
          </a:bodyPr>
          <a:lstStyle/>
          <a:p>
            <a:pPr defTabSz="685800">
              <a:lnSpc>
                <a:spcPct val="90000"/>
              </a:lnSpc>
              <a:spcAft>
                <a:spcPts val="450"/>
              </a:spcAft>
              <a:defRPr/>
            </a:pPr>
            <a:r>
              <a:rPr lang="en-US" kern="0" dirty="0">
                <a:gradFill>
                  <a:gsLst>
                    <a:gs pos="2917">
                      <a:schemeClr val="tx1"/>
                    </a:gs>
                    <a:gs pos="30000">
                      <a:schemeClr val="tx1"/>
                    </a:gs>
                  </a:gsLst>
                  <a:lin ang="5400000" scaled="0"/>
                </a:gradFill>
              </a:rPr>
              <a:t> </a:t>
            </a:r>
          </a:p>
        </p:txBody>
      </p:sp>
      <p:grpSp>
        <p:nvGrpSpPr>
          <p:cNvPr id="14" name="Group 13">
            <a:extLst>
              <a:ext uri="{FF2B5EF4-FFF2-40B4-BE49-F238E27FC236}">
                <a16:creationId xmlns:a16="http://schemas.microsoft.com/office/drawing/2014/main" id="{B1BCF0D2-0935-48C3-BE06-15196F7E35EF}"/>
              </a:ext>
            </a:extLst>
          </p:cNvPr>
          <p:cNvGrpSpPr/>
          <p:nvPr/>
        </p:nvGrpSpPr>
        <p:grpSpPr>
          <a:xfrm>
            <a:off x="1342213" y="3435585"/>
            <a:ext cx="2255958" cy="1507823"/>
            <a:chOff x="3560631" y="1592262"/>
            <a:chExt cx="2259913" cy="1510466"/>
          </a:xfrm>
        </p:grpSpPr>
        <p:pic>
          <p:nvPicPr>
            <p:cNvPr id="15" name="Picture 14">
              <a:extLst>
                <a:ext uri="{FF2B5EF4-FFF2-40B4-BE49-F238E27FC236}">
                  <a16:creationId xmlns:a16="http://schemas.microsoft.com/office/drawing/2014/main" id="{97302064-F6DD-4D73-8937-7309FC67E94B}"/>
                </a:ext>
              </a:extLst>
            </p:cNvPr>
            <p:cNvPicPr>
              <a:picLocks noChangeAspect="1"/>
            </p:cNvPicPr>
            <p:nvPr/>
          </p:nvPicPr>
          <p:blipFill>
            <a:blip r:embed="rId2"/>
            <a:stretch>
              <a:fillRect/>
            </a:stretch>
          </p:blipFill>
          <p:spPr>
            <a:xfrm>
              <a:off x="3560631" y="1592262"/>
              <a:ext cx="2259913" cy="826613"/>
            </a:xfrm>
            <a:prstGeom prst="rect">
              <a:avLst/>
            </a:prstGeom>
          </p:spPr>
        </p:pic>
        <p:pic>
          <p:nvPicPr>
            <p:cNvPr id="16" name="Picture 15">
              <a:extLst>
                <a:ext uri="{FF2B5EF4-FFF2-40B4-BE49-F238E27FC236}">
                  <a16:creationId xmlns:a16="http://schemas.microsoft.com/office/drawing/2014/main" id="{D825C5A8-72B3-42D0-B18C-B921EFB8290D}"/>
                </a:ext>
              </a:extLst>
            </p:cNvPr>
            <p:cNvPicPr>
              <a:picLocks noChangeAspect="1"/>
            </p:cNvPicPr>
            <p:nvPr/>
          </p:nvPicPr>
          <p:blipFill>
            <a:blip r:embed="rId3"/>
            <a:stretch>
              <a:fillRect/>
            </a:stretch>
          </p:blipFill>
          <p:spPr>
            <a:xfrm>
              <a:off x="4134724" y="2367118"/>
              <a:ext cx="1160291" cy="735610"/>
            </a:xfrm>
            <a:prstGeom prst="rect">
              <a:avLst/>
            </a:prstGeom>
          </p:spPr>
        </p:pic>
      </p:grpSp>
      <p:sp>
        <p:nvSpPr>
          <p:cNvPr id="17" name="Slide Number Placeholder 16">
            <a:extLst>
              <a:ext uri="{FF2B5EF4-FFF2-40B4-BE49-F238E27FC236}">
                <a16:creationId xmlns:a16="http://schemas.microsoft.com/office/drawing/2014/main" id="{7F2218D7-5812-4381-89B8-E454FBB0FBE4}"/>
              </a:ext>
            </a:extLst>
          </p:cNvPr>
          <p:cNvSpPr>
            <a:spLocks noGrp="1"/>
          </p:cNvSpPr>
          <p:nvPr>
            <p:ph type="sldNum" sz="quarter" idx="10"/>
          </p:nvPr>
        </p:nvSpPr>
        <p:spPr/>
        <p:txBody>
          <a:bodyPr/>
          <a:lstStyle/>
          <a:p>
            <a:fld id="{4490B2FD-60A7-44BF-8130-23BE2AB42F4B}" type="slidenum">
              <a:rPr lang="en-IE" smtClean="0"/>
              <a:t>40</a:t>
            </a:fld>
            <a:endParaRPr lang="en-IE" dirty="0"/>
          </a:p>
        </p:txBody>
      </p:sp>
    </p:spTree>
    <p:extLst>
      <p:ext uri="{BB962C8B-B14F-4D97-AF65-F5344CB8AC3E}">
        <p14:creationId xmlns:p14="http://schemas.microsoft.com/office/powerpoint/2010/main" val="63451257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B6672-3591-40A5-9986-47EEA2BC28AE}"/>
              </a:ext>
            </a:extLst>
          </p:cNvPr>
          <p:cNvSpPr>
            <a:spLocks noGrp="1"/>
          </p:cNvSpPr>
          <p:nvPr>
            <p:ph type="title"/>
          </p:nvPr>
        </p:nvSpPr>
        <p:spPr/>
        <p:txBody>
          <a:bodyPr/>
          <a:lstStyle/>
          <a:p>
            <a:r>
              <a:rPr lang="en-IE" dirty="0"/>
              <a:t>Layers of protection</a:t>
            </a:r>
          </a:p>
        </p:txBody>
      </p:sp>
      <p:sp>
        <p:nvSpPr>
          <p:cNvPr id="3" name="Content Placeholder 1">
            <a:extLst>
              <a:ext uri="{FF2B5EF4-FFF2-40B4-BE49-F238E27FC236}">
                <a16:creationId xmlns:a16="http://schemas.microsoft.com/office/drawing/2014/main" id="{A7117262-2670-4B13-B5E0-6D39B7BE5EC4}"/>
              </a:ext>
            </a:extLst>
          </p:cNvPr>
          <p:cNvSpPr txBox="1">
            <a:spLocks/>
          </p:cNvSpPr>
          <p:nvPr/>
        </p:nvSpPr>
        <p:spPr>
          <a:xfrm>
            <a:off x="270000" y="3758452"/>
            <a:ext cx="8759484" cy="1079543"/>
          </a:xfrm>
          <a:prstGeom prst="rect">
            <a:avLst/>
          </a:prstGeom>
          <a:noFill/>
          <a:ln>
            <a:noFill/>
          </a:ln>
        </p:spPr>
        <p:style>
          <a:lnRef idx="0">
            <a:scrgbClr r="0" g="0" b="0"/>
          </a:lnRef>
          <a:fillRef idx="0">
            <a:scrgbClr r="0" g="0" b="0"/>
          </a:fillRef>
          <a:effectRef idx="0">
            <a:scrgbClr r="0" g="0" b="0"/>
          </a:effectRef>
          <a:fontRef idx="minor">
            <a:schemeClr val="dk1"/>
          </a:fontRef>
        </p:style>
        <p:txBody>
          <a:bodyPr lIns="186512" tIns="93257" rIns="186512" bIns="93257"/>
          <a:lstStyle>
            <a:lvl1pPr marL="342886" indent="-342886" algn="l" defTabSz="457181" rtl="0" eaLnBrk="1" latinLnBrk="0" hangingPunct="1">
              <a:spcBef>
                <a:spcPts val="1000"/>
              </a:spcBef>
              <a:buFont typeface="Arial"/>
              <a:buChar char="•"/>
              <a:defRPr sz="1800" kern="1200">
                <a:solidFill>
                  <a:srgbClr val="FFFFFF"/>
                </a:solidFill>
                <a:latin typeface="Segoe UI"/>
                <a:ea typeface="+mn-ea"/>
                <a:cs typeface="Segoe UI"/>
              </a:defRPr>
            </a:lvl1pPr>
            <a:lvl2pPr marL="742919" indent="-285738" algn="l" defTabSz="457181" rtl="0" eaLnBrk="1" latinLnBrk="0" hangingPunct="1">
              <a:spcBef>
                <a:spcPts val="1000"/>
              </a:spcBef>
              <a:buFont typeface="Arial"/>
              <a:buChar char="–"/>
              <a:defRPr sz="1600" kern="1200">
                <a:solidFill>
                  <a:srgbClr val="FFFFFF"/>
                </a:solidFill>
                <a:latin typeface="Segoe UI"/>
                <a:ea typeface="+mn-ea"/>
                <a:cs typeface="Segoe UI"/>
              </a:defRPr>
            </a:lvl2pPr>
            <a:lvl3pPr marL="1142952" indent="-228591" algn="l" defTabSz="457181" rtl="0" eaLnBrk="1" latinLnBrk="0" hangingPunct="1">
              <a:spcBef>
                <a:spcPts val="1000"/>
              </a:spcBef>
              <a:buFont typeface="Arial"/>
              <a:buChar char="•"/>
              <a:defRPr sz="1400" kern="1200">
                <a:solidFill>
                  <a:srgbClr val="FFFFFF"/>
                </a:solidFill>
                <a:latin typeface="Segoe UI"/>
                <a:ea typeface="+mn-ea"/>
                <a:cs typeface="Segoe UI"/>
              </a:defRPr>
            </a:lvl3pPr>
            <a:lvl4pPr marL="1600134" indent="-228591" algn="l" defTabSz="457181" rtl="0" eaLnBrk="1" latinLnBrk="0" hangingPunct="1">
              <a:spcBef>
                <a:spcPts val="1000"/>
              </a:spcBef>
              <a:buFont typeface="Arial"/>
              <a:buChar char="–"/>
              <a:defRPr sz="1200" kern="1200">
                <a:solidFill>
                  <a:srgbClr val="FFFFFF"/>
                </a:solidFill>
                <a:latin typeface="Segoe UI"/>
                <a:ea typeface="+mn-ea"/>
                <a:cs typeface="Segoe UI"/>
              </a:defRPr>
            </a:lvl4pPr>
            <a:lvl5pPr marL="2057314" indent="-228591" algn="l" defTabSz="457181" rtl="0" eaLnBrk="1" latinLnBrk="0" hangingPunct="1">
              <a:spcBef>
                <a:spcPts val="1000"/>
              </a:spcBef>
              <a:buFont typeface="Arial"/>
              <a:buChar char="»"/>
              <a:defRPr sz="1000" kern="1200">
                <a:solidFill>
                  <a:srgbClr val="FFFFFF"/>
                </a:solidFill>
                <a:latin typeface="Segoe UI"/>
                <a:ea typeface="+mn-ea"/>
                <a:cs typeface="Segoe UI"/>
              </a:defRPr>
            </a:lvl5pPr>
            <a:lvl6pPr marL="2514495" indent="-228591" algn="l" defTabSz="457181" rtl="0" eaLnBrk="1" latinLnBrk="0" hangingPunct="1">
              <a:spcBef>
                <a:spcPct val="20000"/>
              </a:spcBef>
              <a:buFont typeface="Arial"/>
              <a:buChar char="•"/>
              <a:defRPr sz="2000" kern="1200">
                <a:solidFill>
                  <a:schemeClr val="tx1"/>
                </a:solidFill>
                <a:latin typeface="+mn-lt"/>
                <a:ea typeface="+mn-ea"/>
                <a:cs typeface="+mn-cs"/>
              </a:defRPr>
            </a:lvl6pPr>
            <a:lvl7pPr marL="2971676" indent="-228591" algn="l" defTabSz="457181" rtl="0" eaLnBrk="1" latinLnBrk="0" hangingPunct="1">
              <a:spcBef>
                <a:spcPct val="20000"/>
              </a:spcBef>
              <a:buFont typeface="Arial"/>
              <a:buChar char="•"/>
              <a:defRPr sz="2000" kern="1200">
                <a:solidFill>
                  <a:schemeClr val="tx1"/>
                </a:solidFill>
                <a:latin typeface="+mn-lt"/>
                <a:ea typeface="+mn-ea"/>
                <a:cs typeface="+mn-cs"/>
              </a:defRPr>
            </a:lvl7pPr>
            <a:lvl8pPr marL="3428857" indent="-228591" algn="l" defTabSz="457181" rtl="0" eaLnBrk="1" latinLnBrk="0" hangingPunct="1">
              <a:spcBef>
                <a:spcPct val="20000"/>
              </a:spcBef>
              <a:buFont typeface="Arial"/>
              <a:buChar char="•"/>
              <a:defRPr sz="2000" kern="1200">
                <a:solidFill>
                  <a:schemeClr val="tx1"/>
                </a:solidFill>
                <a:latin typeface="+mn-lt"/>
                <a:ea typeface="+mn-ea"/>
                <a:cs typeface="+mn-cs"/>
              </a:defRPr>
            </a:lvl8pPr>
            <a:lvl9pPr marL="3886038" indent="-228591" algn="l" defTabSz="457181" rtl="0" eaLnBrk="1" latinLnBrk="0" hangingPunct="1">
              <a:spcBef>
                <a:spcPct val="20000"/>
              </a:spcBef>
              <a:buFont typeface="Arial"/>
              <a:buChar char="•"/>
              <a:defRPr sz="2000" kern="1200">
                <a:solidFill>
                  <a:schemeClr val="tx1"/>
                </a:solidFill>
                <a:latin typeface="+mn-lt"/>
                <a:ea typeface="+mn-ea"/>
                <a:cs typeface="+mn-cs"/>
              </a:defRPr>
            </a:lvl9pPr>
          </a:lstStyle>
          <a:p>
            <a:pPr marL="257174" indent="-214313">
              <a:spcBef>
                <a:spcPts val="450"/>
              </a:spcBef>
              <a:defRPr/>
            </a:pPr>
            <a:r>
              <a:rPr lang="en-US" sz="1350" dirty="0">
                <a:solidFill>
                  <a:schemeClr val="tx1"/>
                </a:solidFill>
                <a:latin typeface="Segoe UI Light"/>
                <a:cs typeface="Segoe UI" panose="020B0502040204020203" pitchFamily="34" charset="0"/>
              </a:rPr>
              <a:t>Centrally manage and control identity and user access </a:t>
            </a:r>
          </a:p>
          <a:p>
            <a:pPr marL="257174" indent="-214313">
              <a:spcBef>
                <a:spcPts val="450"/>
              </a:spcBef>
              <a:defRPr/>
            </a:pPr>
            <a:r>
              <a:rPr lang="en-US" sz="1350" dirty="0">
                <a:solidFill>
                  <a:schemeClr val="tx1"/>
                </a:solidFill>
                <a:latin typeface="Segoe UI Light"/>
                <a:cs typeface="Segoe UI" panose="020B0502040204020203" pitchFamily="34" charset="0"/>
              </a:rPr>
              <a:t>Encrypt a database, associated backups, and log files at rest—without changing your app</a:t>
            </a:r>
          </a:p>
          <a:p>
            <a:pPr marL="257174" indent="-214313">
              <a:spcBef>
                <a:spcPts val="450"/>
              </a:spcBef>
              <a:defRPr/>
            </a:pPr>
            <a:r>
              <a:rPr lang="en-US" sz="1350" dirty="0">
                <a:solidFill>
                  <a:schemeClr val="tx1"/>
                </a:solidFill>
                <a:latin typeface="Segoe UI Light"/>
                <a:cs typeface="Segoe UI" panose="020B0502040204020203" pitchFamily="34" charset="0"/>
              </a:rPr>
              <a:t>Protect data at rest, in motion, or in use with encryption that uses the National Institute of Standards and Technology (NIST) Advanced Encryption Standard 256 cipher</a:t>
            </a:r>
          </a:p>
          <a:p>
            <a:pPr marL="257174" indent="-214313">
              <a:spcBef>
                <a:spcPts val="450"/>
              </a:spcBef>
              <a:defRPr/>
            </a:pPr>
            <a:r>
              <a:rPr lang="en-US" sz="1350" dirty="0">
                <a:solidFill>
                  <a:schemeClr val="tx1"/>
                </a:solidFill>
                <a:latin typeface="Segoe UI Light"/>
                <a:cs typeface="Segoe UI" panose="020B0502040204020203" pitchFamily="34" charset="0"/>
              </a:rPr>
              <a:t>Control which users can access specific row-level data and how much specific data they can see</a:t>
            </a:r>
          </a:p>
          <a:p>
            <a:pPr marL="257174" indent="-214313">
              <a:spcBef>
                <a:spcPts val="450"/>
              </a:spcBef>
              <a:defRPr/>
            </a:pPr>
            <a:r>
              <a:rPr lang="en-US" sz="1350" dirty="0">
                <a:solidFill>
                  <a:schemeClr val="tx1"/>
                </a:solidFill>
                <a:latin typeface="Segoe UI Light"/>
                <a:cs typeface="Segoe UI" panose="020B0502040204020203" pitchFamily="34" charset="0"/>
              </a:rPr>
              <a:t>Get notified of potential threats with auditing tools and anomalous activity alerting</a:t>
            </a:r>
          </a:p>
          <a:p>
            <a:pPr marL="257174" indent="-214313">
              <a:spcBef>
                <a:spcPts val="450"/>
              </a:spcBef>
              <a:defRPr/>
            </a:pPr>
            <a:r>
              <a:rPr lang="en-US" sz="1350" dirty="0">
                <a:solidFill>
                  <a:schemeClr val="tx1"/>
                </a:solidFill>
                <a:latin typeface="Segoe UI Light"/>
                <a:cs typeface="Segoe UI" panose="020B0502040204020203" pitchFamily="34" charset="0"/>
              </a:rPr>
              <a:t>Leverage ISO/IEC 27001/27002, Fed RAMP/FISMA, SOC, HIPPA, and PCI DSS compliance</a:t>
            </a:r>
          </a:p>
          <a:p>
            <a:pPr marL="257174" indent="-214313">
              <a:spcBef>
                <a:spcPts val="450"/>
              </a:spcBef>
              <a:defRPr/>
            </a:pPr>
            <a:endParaRPr lang="en-US" sz="1500" dirty="0">
              <a:solidFill>
                <a:srgbClr val="000000"/>
              </a:solidFill>
              <a:latin typeface="Segoe UI Light"/>
            </a:endParaRPr>
          </a:p>
        </p:txBody>
      </p:sp>
      <p:grpSp>
        <p:nvGrpSpPr>
          <p:cNvPr id="4" name="Group 3">
            <a:extLst>
              <a:ext uri="{FF2B5EF4-FFF2-40B4-BE49-F238E27FC236}">
                <a16:creationId xmlns:a16="http://schemas.microsoft.com/office/drawing/2014/main" id="{B8CC96FE-5A5D-4846-A8CB-AA59837F3310}"/>
              </a:ext>
            </a:extLst>
          </p:cNvPr>
          <p:cNvGrpSpPr/>
          <p:nvPr/>
        </p:nvGrpSpPr>
        <p:grpSpPr>
          <a:xfrm>
            <a:off x="732318" y="1859413"/>
            <a:ext cx="7679365" cy="1737992"/>
            <a:chOff x="966436" y="1336216"/>
            <a:chExt cx="10239153" cy="2317323"/>
          </a:xfrm>
        </p:grpSpPr>
        <p:grpSp>
          <p:nvGrpSpPr>
            <p:cNvPr id="5" name="Group 4">
              <a:extLst>
                <a:ext uri="{FF2B5EF4-FFF2-40B4-BE49-F238E27FC236}">
                  <a16:creationId xmlns:a16="http://schemas.microsoft.com/office/drawing/2014/main" id="{7ECA7012-B333-4310-8524-0540B8E33B8A}"/>
                </a:ext>
              </a:extLst>
            </p:cNvPr>
            <p:cNvGrpSpPr/>
            <p:nvPr/>
          </p:nvGrpSpPr>
          <p:grpSpPr>
            <a:xfrm>
              <a:off x="7882136" y="2573539"/>
              <a:ext cx="3323453" cy="1080000"/>
              <a:chOff x="950078" y="1336573"/>
              <a:chExt cx="3323452" cy="1080000"/>
            </a:xfrm>
          </p:grpSpPr>
          <p:sp>
            <p:nvSpPr>
              <p:cNvPr id="44" name="Rectangle 43">
                <a:hlinkClick r:id="" action="ppaction://noaction"/>
                <a:extLst>
                  <a:ext uri="{FF2B5EF4-FFF2-40B4-BE49-F238E27FC236}">
                    <a16:creationId xmlns:a16="http://schemas.microsoft.com/office/drawing/2014/main" id="{61833251-A521-479B-A623-556D045BAF3D}"/>
                  </a:ext>
                </a:extLst>
              </p:cNvPr>
              <p:cNvSpPr/>
              <p:nvPr/>
            </p:nvSpPr>
            <p:spPr>
              <a:xfrm>
                <a:off x="950078" y="1336573"/>
                <a:ext cx="3323452" cy="1080000"/>
              </a:xfrm>
              <a:prstGeom prst="rect">
                <a:avLst/>
              </a:prstGeom>
              <a:solidFill>
                <a:srgbClr val="18BDF2"/>
              </a:solidFill>
              <a:ln w="10795" cap="flat" cmpd="sng" algn="ctr">
                <a:noFill/>
                <a:prstDash val="solid"/>
              </a:ln>
              <a:effectLst/>
            </p:spPr>
            <p:txBody>
              <a:bodyPr wrap="square" lIns="137141" tIns="102856" rIns="137141" bIns="102856" rtlCol="0" anchor="t" anchorCtr="0">
                <a:noAutofit/>
              </a:bodyPr>
              <a:lstStyle/>
              <a:p>
                <a:pPr defTabSz="685669">
                  <a:defRPr/>
                </a:pPr>
                <a:r>
                  <a:rPr lang="en-US" kern="0" dirty="0">
                    <a:solidFill>
                      <a:srgbClr val="FFFFFF"/>
                    </a:solidFill>
                    <a:latin typeface="Segoe UI Light"/>
                  </a:rPr>
                  <a:t>Stringent regulatory compliance</a:t>
                </a:r>
              </a:p>
            </p:txBody>
          </p:sp>
          <p:grpSp>
            <p:nvGrpSpPr>
              <p:cNvPr id="45" name="Group 44">
                <a:extLst>
                  <a:ext uri="{FF2B5EF4-FFF2-40B4-BE49-F238E27FC236}">
                    <a16:creationId xmlns:a16="http://schemas.microsoft.com/office/drawing/2014/main" id="{CF3F1410-0BB9-4E2A-AC2B-22184925E6A4}"/>
                  </a:ext>
                </a:extLst>
              </p:cNvPr>
              <p:cNvGrpSpPr/>
              <p:nvPr/>
            </p:nvGrpSpPr>
            <p:grpSpPr>
              <a:xfrm>
                <a:off x="3749828" y="1840473"/>
                <a:ext cx="378347" cy="483300"/>
                <a:chOff x="3744913" y="1058863"/>
                <a:chExt cx="463550" cy="592138"/>
              </a:xfrm>
              <a:solidFill>
                <a:srgbClr val="0BE0FF"/>
              </a:solidFill>
            </p:grpSpPr>
            <p:sp>
              <p:nvSpPr>
                <p:cNvPr id="46" name="Freeform 19">
                  <a:extLst>
                    <a:ext uri="{FF2B5EF4-FFF2-40B4-BE49-F238E27FC236}">
                      <a16:creationId xmlns:a16="http://schemas.microsoft.com/office/drawing/2014/main" id="{F01D2160-A15C-422A-B21A-FC72BB0DEB6E}"/>
                    </a:ext>
                  </a:extLst>
                </p:cNvPr>
                <p:cNvSpPr>
                  <a:spLocks noEditPoints="1"/>
                </p:cNvSpPr>
                <p:nvPr/>
              </p:nvSpPr>
              <p:spPr bwMode="auto">
                <a:xfrm>
                  <a:off x="3744913" y="1058863"/>
                  <a:ext cx="463550" cy="592138"/>
                </a:xfrm>
                <a:custGeom>
                  <a:avLst/>
                  <a:gdLst>
                    <a:gd name="T0" fmla="*/ 141 w 150"/>
                    <a:gd name="T1" fmla="*/ 15 h 191"/>
                    <a:gd name="T2" fmla="*/ 115 w 150"/>
                    <a:gd name="T3" fmla="*/ 15 h 191"/>
                    <a:gd name="T4" fmla="*/ 115 w 150"/>
                    <a:gd name="T5" fmla="*/ 8 h 191"/>
                    <a:gd name="T6" fmla="*/ 106 w 150"/>
                    <a:gd name="T7" fmla="*/ 0 h 191"/>
                    <a:gd name="T8" fmla="*/ 44 w 150"/>
                    <a:gd name="T9" fmla="*/ 0 h 191"/>
                    <a:gd name="T10" fmla="*/ 35 w 150"/>
                    <a:gd name="T11" fmla="*/ 8 h 191"/>
                    <a:gd name="T12" fmla="*/ 35 w 150"/>
                    <a:gd name="T13" fmla="*/ 15 h 191"/>
                    <a:gd name="T14" fmla="*/ 8 w 150"/>
                    <a:gd name="T15" fmla="*/ 15 h 191"/>
                    <a:gd name="T16" fmla="*/ 0 w 150"/>
                    <a:gd name="T17" fmla="*/ 24 h 191"/>
                    <a:gd name="T18" fmla="*/ 0 w 150"/>
                    <a:gd name="T19" fmla="*/ 183 h 191"/>
                    <a:gd name="T20" fmla="*/ 8 w 150"/>
                    <a:gd name="T21" fmla="*/ 191 h 191"/>
                    <a:gd name="T22" fmla="*/ 141 w 150"/>
                    <a:gd name="T23" fmla="*/ 191 h 191"/>
                    <a:gd name="T24" fmla="*/ 150 w 150"/>
                    <a:gd name="T25" fmla="*/ 183 h 191"/>
                    <a:gd name="T26" fmla="*/ 150 w 150"/>
                    <a:gd name="T27" fmla="*/ 24 h 191"/>
                    <a:gd name="T28" fmla="*/ 141 w 150"/>
                    <a:gd name="T29" fmla="*/ 15 h 191"/>
                    <a:gd name="T30" fmla="*/ 46 w 150"/>
                    <a:gd name="T31" fmla="*/ 11 h 191"/>
                    <a:gd name="T32" fmla="*/ 103 w 150"/>
                    <a:gd name="T33" fmla="*/ 11 h 191"/>
                    <a:gd name="T34" fmla="*/ 103 w 150"/>
                    <a:gd name="T35" fmla="*/ 21 h 191"/>
                    <a:gd name="T36" fmla="*/ 103 w 150"/>
                    <a:gd name="T37" fmla="*/ 28 h 191"/>
                    <a:gd name="T38" fmla="*/ 46 w 150"/>
                    <a:gd name="T39" fmla="*/ 28 h 191"/>
                    <a:gd name="T40" fmla="*/ 46 w 150"/>
                    <a:gd name="T41" fmla="*/ 21 h 191"/>
                    <a:gd name="T42" fmla="*/ 46 w 150"/>
                    <a:gd name="T43" fmla="*/ 11 h 191"/>
                    <a:gd name="T44" fmla="*/ 139 w 150"/>
                    <a:gd name="T45" fmla="*/ 180 h 191"/>
                    <a:gd name="T46" fmla="*/ 11 w 150"/>
                    <a:gd name="T47" fmla="*/ 180 h 191"/>
                    <a:gd name="T48" fmla="*/ 11 w 150"/>
                    <a:gd name="T49" fmla="*/ 26 h 191"/>
                    <a:gd name="T50" fmla="*/ 35 w 150"/>
                    <a:gd name="T51" fmla="*/ 26 h 191"/>
                    <a:gd name="T52" fmla="*/ 35 w 150"/>
                    <a:gd name="T53" fmla="*/ 31 h 191"/>
                    <a:gd name="T54" fmla="*/ 44 w 150"/>
                    <a:gd name="T55" fmla="*/ 39 h 191"/>
                    <a:gd name="T56" fmla="*/ 106 w 150"/>
                    <a:gd name="T57" fmla="*/ 39 h 191"/>
                    <a:gd name="T58" fmla="*/ 115 w 150"/>
                    <a:gd name="T59" fmla="*/ 31 h 191"/>
                    <a:gd name="T60" fmla="*/ 115 w 150"/>
                    <a:gd name="T61" fmla="*/ 26 h 191"/>
                    <a:gd name="T62" fmla="*/ 139 w 150"/>
                    <a:gd name="T63" fmla="*/ 26 h 191"/>
                    <a:gd name="T64" fmla="*/ 139 w 150"/>
                    <a:gd name="T65" fmla="*/ 18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0" h="191">
                      <a:moveTo>
                        <a:pt x="141" y="15"/>
                      </a:moveTo>
                      <a:cubicBezTo>
                        <a:pt x="115" y="15"/>
                        <a:pt x="115" y="15"/>
                        <a:pt x="115" y="15"/>
                      </a:cubicBezTo>
                      <a:cubicBezTo>
                        <a:pt x="115" y="8"/>
                        <a:pt x="115" y="8"/>
                        <a:pt x="115" y="8"/>
                      </a:cubicBezTo>
                      <a:cubicBezTo>
                        <a:pt x="115" y="4"/>
                        <a:pt x="111" y="0"/>
                        <a:pt x="106" y="0"/>
                      </a:cubicBezTo>
                      <a:cubicBezTo>
                        <a:pt x="44" y="0"/>
                        <a:pt x="44" y="0"/>
                        <a:pt x="44" y="0"/>
                      </a:cubicBezTo>
                      <a:cubicBezTo>
                        <a:pt x="39" y="0"/>
                        <a:pt x="35" y="4"/>
                        <a:pt x="35" y="8"/>
                      </a:cubicBezTo>
                      <a:cubicBezTo>
                        <a:pt x="35" y="15"/>
                        <a:pt x="35" y="15"/>
                        <a:pt x="35" y="15"/>
                      </a:cubicBezTo>
                      <a:cubicBezTo>
                        <a:pt x="8" y="15"/>
                        <a:pt x="8" y="15"/>
                        <a:pt x="8" y="15"/>
                      </a:cubicBezTo>
                      <a:cubicBezTo>
                        <a:pt x="4" y="15"/>
                        <a:pt x="0" y="19"/>
                        <a:pt x="0" y="24"/>
                      </a:cubicBezTo>
                      <a:cubicBezTo>
                        <a:pt x="0" y="183"/>
                        <a:pt x="0" y="183"/>
                        <a:pt x="0" y="183"/>
                      </a:cubicBezTo>
                      <a:cubicBezTo>
                        <a:pt x="0" y="188"/>
                        <a:pt x="4" y="191"/>
                        <a:pt x="8" y="191"/>
                      </a:cubicBezTo>
                      <a:cubicBezTo>
                        <a:pt x="141" y="191"/>
                        <a:pt x="141" y="191"/>
                        <a:pt x="141" y="191"/>
                      </a:cubicBezTo>
                      <a:cubicBezTo>
                        <a:pt x="146" y="191"/>
                        <a:pt x="150" y="188"/>
                        <a:pt x="150" y="183"/>
                      </a:cubicBezTo>
                      <a:cubicBezTo>
                        <a:pt x="150" y="24"/>
                        <a:pt x="150" y="24"/>
                        <a:pt x="150" y="24"/>
                      </a:cubicBezTo>
                      <a:cubicBezTo>
                        <a:pt x="150" y="19"/>
                        <a:pt x="146" y="15"/>
                        <a:pt x="141" y="15"/>
                      </a:cubicBezTo>
                      <a:close/>
                      <a:moveTo>
                        <a:pt x="46" y="11"/>
                      </a:moveTo>
                      <a:cubicBezTo>
                        <a:pt x="103" y="11"/>
                        <a:pt x="103" y="11"/>
                        <a:pt x="103" y="11"/>
                      </a:cubicBezTo>
                      <a:cubicBezTo>
                        <a:pt x="103" y="21"/>
                        <a:pt x="103" y="21"/>
                        <a:pt x="103" y="21"/>
                      </a:cubicBezTo>
                      <a:cubicBezTo>
                        <a:pt x="103" y="28"/>
                        <a:pt x="103" y="28"/>
                        <a:pt x="103" y="28"/>
                      </a:cubicBezTo>
                      <a:cubicBezTo>
                        <a:pt x="46" y="28"/>
                        <a:pt x="46" y="28"/>
                        <a:pt x="46" y="28"/>
                      </a:cubicBezTo>
                      <a:cubicBezTo>
                        <a:pt x="46" y="21"/>
                        <a:pt x="46" y="21"/>
                        <a:pt x="46" y="21"/>
                      </a:cubicBezTo>
                      <a:lnTo>
                        <a:pt x="46" y="11"/>
                      </a:lnTo>
                      <a:close/>
                      <a:moveTo>
                        <a:pt x="139" y="180"/>
                      </a:moveTo>
                      <a:cubicBezTo>
                        <a:pt x="11" y="180"/>
                        <a:pt x="11" y="180"/>
                        <a:pt x="11" y="180"/>
                      </a:cubicBezTo>
                      <a:cubicBezTo>
                        <a:pt x="11" y="26"/>
                        <a:pt x="11" y="26"/>
                        <a:pt x="11" y="26"/>
                      </a:cubicBezTo>
                      <a:cubicBezTo>
                        <a:pt x="35" y="26"/>
                        <a:pt x="35" y="26"/>
                        <a:pt x="35" y="26"/>
                      </a:cubicBezTo>
                      <a:cubicBezTo>
                        <a:pt x="35" y="31"/>
                        <a:pt x="35" y="31"/>
                        <a:pt x="35" y="31"/>
                      </a:cubicBezTo>
                      <a:cubicBezTo>
                        <a:pt x="35" y="36"/>
                        <a:pt x="39" y="39"/>
                        <a:pt x="44" y="39"/>
                      </a:cubicBezTo>
                      <a:cubicBezTo>
                        <a:pt x="106" y="39"/>
                        <a:pt x="106" y="39"/>
                        <a:pt x="106" y="39"/>
                      </a:cubicBezTo>
                      <a:cubicBezTo>
                        <a:pt x="111" y="39"/>
                        <a:pt x="115" y="36"/>
                        <a:pt x="115" y="31"/>
                      </a:cubicBezTo>
                      <a:cubicBezTo>
                        <a:pt x="115" y="26"/>
                        <a:pt x="115" y="26"/>
                        <a:pt x="115" y="26"/>
                      </a:cubicBezTo>
                      <a:cubicBezTo>
                        <a:pt x="139" y="26"/>
                        <a:pt x="139" y="26"/>
                        <a:pt x="139" y="26"/>
                      </a:cubicBezTo>
                      <a:lnTo>
                        <a:pt x="139"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7" name="Freeform 20">
                  <a:extLst>
                    <a:ext uri="{FF2B5EF4-FFF2-40B4-BE49-F238E27FC236}">
                      <a16:creationId xmlns:a16="http://schemas.microsoft.com/office/drawing/2014/main" id="{39C34569-B443-4C13-A696-0653BA7E5854}"/>
                    </a:ext>
                  </a:extLst>
                </p:cNvPr>
                <p:cNvSpPr>
                  <a:spLocks/>
                </p:cNvSpPr>
                <p:nvPr/>
              </p:nvSpPr>
              <p:spPr bwMode="auto">
                <a:xfrm>
                  <a:off x="3881438" y="1204913"/>
                  <a:ext cx="188913" cy="36513"/>
                </a:xfrm>
                <a:custGeom>
                  <a:avLst/>
                  <a:gdLst>
                    <a:gd name="T0" fmla="*/ 6 w 61"/>
                    <a:gd name="T1" fmla="*/ 12 h 12"/>
                    <a:gd name="T2" fmla="*/ 56 w 61"/>
                    <a:gd name="T3" fmla="*/ 12 h 12"/>
                    <a:gd name="T4" fmla="*/ 61 w 61"/>
                    <a:gd name="T5" fmla="*/ 6 h 12"/>
                    <a:gd name="T6" fmla="*/ 56 w 61"/>
                    <a:gd name="T7" fmla="*/ 0 h 12"/>
                    <a:gd name="T8" fmla="*/ 6 w 61"/>
                    <a:gd name="T9" fmla="*/ 0 h 12"/>
                    <a:gd name="T10" fmla="*/ 0 w 61"/>
                    <a:gd name="T11" fmla="*/ 6 h 12"/>
                    <a:gd name="T12" fmla="*/ 6 w 6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1" h="12">
                      <a:moveTo>
                        <a:pt x="6" y="12"/>
                      </a:moveTo>
                      <a:cubicBezTo>
                        <a:pt x="56" y="12"/>
                        <a:pt x="56" y="12"/>
                        <a:pt x="56" y="12"/>
                      </a:cubicBezTo>
                      <a:cubicBezTo>
                        <a:pt x="59" y="12"/>
                        <a:pt x="61" y="9"/>
                        <a:pt x="61" y="6"/>
                      </a:cubicBezTo>
                      <a:cubicBezTo>
                        <a:pt x="61" y="3"/>
                        <a:pt x="59" y="0"/>
                        <a:pt x="56" y="0"/>
                      </a:cubicBezTo>
                      <a:cubicBezTo>
                        <a:pt x="6" y="0"/>
                        <a:pt x="6" y="0"/>
                        <a:pt x="6" y="0"/>
                      </a:cubicBezTo>
                      <a:cubicBezTo>
                        <a:pt x="3" y="0"/>
                        <a:pt x="0" y="3"/>
                        <a:pt x="0" y="6"/>
                      </a:cubicBezTo>
                      <a:cubicBezTo>
                        <a:pt x="0" y="9"/>
                        <a:pt x="3" y="12"/>
                        <a:pt x="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8" name="Freeform 21">
                  <a:extLst>
                    <a:ext uri="{FF2B5EF4-FFF2-40B4-BE49-F238E27FC236}">
                      <a16:creationId xmlns:a16="http://schemas.microsoft.com/office/drawing/2014/main" id="{32EFD68A-788D-4478-A633-1293A042013E}"/>
                    </a:ext>
                  </a:extLst>
                </p:cNvPr>
                <p:cNvSpPr>
                  <a:spLocks/>
                </p:cNvSpPr>
                <p:nvPr/>
              </p:nvSpPr>
              <p:spPr bwMode="auto">
                <a:xfrm>
                  <a:off x="3803651" y="1276350"/>
                  <a:ext cx="346075" cy="33338"/>
                </a:xfrm>
                <a:custGeom>
                  <a:avLst/>
                  <a:gdLst>
                    <a:gd name="T0" fmla="*/ 0 w 112"/>
                    <a:gd name="T1" fmla="*/ 5 h 11"/>
                    <a:gd name="T2" fmla="*/ 5 w 112"/>
                    <a:gd name="T3" fmla="*/ 11 h 11"/>
                    <a:gd name="T4" fmla="*/ 106 w 112"/>
                    <a:gd name="T5" fmla="*/ 11 h 11"/>
                    <a:gd name="T6" fmla="*/ 112 w 112"/>
                    <a:gd name="T7" fmla="*/ 5 h 11"/>
                    <a:gd name="T8" fmla="*/ 106 w 112"/>
                    <a:gd name="T9" fmla="*/ 0 h 11"/>
                    <a:gd name="T10" fmla="*/ 5 w 112"/>
                    <a:gd name="T11" fmla="*/ 0 h 11"/>
                    <a:gd name="T12" fmla="*/ 0 w 112"/>
                    <a:gd name="T13" fmla="*/ 5 h 11"/>
                  </a:gdLst>
                  <a:ahLst/>
                  <a:cxnLst>
                    <a:cxn ang="0">
                      <a:pos x="T0" y="T1"/>
                    </a:cxn>
                    <a:cxn ang="0">
                      <a:pos x="T2" y="T3"/>
                    </a:cxn>
                    <a:cxn ang="0">
                      <a:pos x="T4" y="T5"/>
                    </a:cxn>
                    <a:cxn ang="0">
                      <a:pos x="T6" y="T7"/>
                    </a:cxn>
                    <a:cxn ang="0">
                      <a:pos x="T8" y="T9"/>
                    </a:cxn>
                    <a:cxn ang="0">
                      <a:pos x="T10" y="T11"/>
                    </a:cxn>
                    <a:cxn ang="0">
                      <a:pos x="T12" y="T13"/>
                    </a:cxn>
                  </a:cxnLst>
                  <a:rect l="0" t="0" r="r" b="b"/>
                  <a:pathLst>
                    <a:path w="112" h="11">
                      <a:moveTo>
                        <a:pt x="0" y="5"/>
                      </a:moveTo>
                      <a:cubicBezTo>
                        <a:pt x="0" y="9"/>
                        <a:pt x="2" y="11"/>
                        <a:pt x="5" y="11"/>
                      </a:cubicBezTo>
                      <a:cubicBezTo>
                        <a:pt x="106" y="11"/>
                        <a:pt x="106" y="11"/>
                        <a:pt x="106" y="11"/>
                      </a:cubicBezTo>
                      <a:cubicBezTo>
                        <a:pt x="109" y="11"/>
                        <a:pt x="112" y="9"/>
                        <a:pt x="112" y="5"/>
                      </a:cubicBezTo>
                      <a:cubicBezTo>
                        <a:pt x="112" y="2"/>
                        <a:pt x="109" y="0"/>
                        <a:pt x="106" y="0"/>
                      </a:cubicBezTo>
                      <a:cubicBezTo>
                        <a:pt x="5" y="0"/>
                        <a:pt x="5" y="0"/>
                        <a:pt x="5" y="0"/>
                      </a:cubicBezTo>
                      <a:cubicBezTo>
                        <a:pt x="2" y="0"/>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9" name="Freeform 22">
                  <a:extLst>
                    <a:ext uri="{FF2B5EF4-FFF2-40B4-BE49-F238E27FC236}">
                      <a16:creationId xmlns:a16="http://schemas.microsoft.com/office/drawing/2014/main" id="{A5F3AC93-8B13-4988-8277-48954610F1A8}"/>
                    </a:ext>
                  </a:extLst>
                </p:cNvPr>
                <p:cNvSpPr>
                  <a:spLocks/>
                </p:cNvSpPr>
                <p:nvPr/>
              </p:nvSpPr>
              <p:spPr bwMode="auto">
                <a:xfrm>
                  <a:off x="3803651" y="1335088"/>
                  <a:ext cx="346075" cy="33338"/>
                </a:xfrm>
                <a:custGeom>
                  <a:avLst/>
                  <a:gdLst>
                    <a:gd name="T0" fmla="*/ 106 w 112"/>
                    <a:gd name="T1" fmla="*/ 0 h 11"/>
                    <a:gd name="T2" fmla="*/ 5 w 112"/>
                    <a:gd name="T3" fmla="*/ 0 h 11"/>
                    <a:gd name="T4" fmla="*/ 0 w 112"/>
                    <a:gd name="T5" fmla="*/ 5 h 11"/>
                    <a:gd name="T6" fmla="*/ 5 w 112"/>
                    <a:gd name="T7" fmla="*/ 11 h 11"/>
                    <a:gd name="T8" fmla="*/ 106 w 112"/>
                    <a:gd name="T9" fmla="*/ 11 h 11"/>
                    <a:gd name="T10" fmla="*/ 112 w 112"/>
                    <a:gd name="T11" fmla="*/ 5 h 11"/>
                    <a:gd name="T12" fmla="*/ 106 w 112"/>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12" h="11">
                      <a:moveTo>
                        <a:pt x="106" y="0"/>
                      </a:moveTo>
                      <a:cubicBezTo>
                        <a:pt x="5" y="0"/>
                        <a:pt x="5" y="0"/>
                        <a:pt x="5" y="0"/>
                      </a:cubicBezTo>
                      <a:cubicBezTo>
                        <a:pt x="2" y="0"/>
                        <a:pt x="0" y="2"/>
                        <a:pt x="0" y="5"/>
                      </a:cubicBezTo>
                      <a:cubicBezTo>
                        <a:pt x="0" y="8"/>
                        <a:pt x="2" y="11"/>
                        <a:pt x="5" y="11"/>
                      </a:cubicBezTo>
                      <a:cubicBezTo>
                        <a:pt x="106" y="11"/>
                        <a:pt x="106" y="11"/>
                        <a:pt x="106" y="11"/>
                      </a:cubicBezTo>
                      <a:cubicBezTo>
                        <a:pt x="109" y="11"/>
                        <a:pt x="112" y="8"/>
                        <a:pt x="112" y="5"/>
                      </a:cubicBezTo>
                      <a:cubicBezTo>
                        <a:pt x="112" y="2"/>
                        <a:pt x="109" y="0"/>
                        <a:pt x="10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0" name="Freeform 23">
                  <a:extLst>
                    <a:ext uri="{FF2B5EF4-FFF2-40B4-BE49-F238E27FC236}">
                      <a16:creationId xmlns:a16="http://schemas.microsoft.com/office/drawing/2014/main" id="{E75544D4-426C-4301-8BF0-0B1C8003CD62}"/>
                    </a:ext>
                  </a:extLst>
                </p:cNvPr>
                <p:cNvSpPr>
                  <a:spLocks/>
                </p:cNvSpPr>
                <p:nvPr/>
              </p:nvSpPr>
              <p:spPr bwMode="auto">
                <a:xfrm>
                  <a:off x="3803651" y="1390650"/>
                  <a:ext cx="346075" cy="33338"/>
                </a:xfrm>
                <a:custGeom>
                  <a:avLst/>
                  <a:gdLst>
                    <a:gd name="T0" fmla="*/ 106 w 112"/>
                    <a:gd name="T1" fmla="*/ 0 h 11"/>
                    <a:gd name="T2" fmla="*/ 5 w 112"/>
                    <a:gd name="T3" fmla="*/ 0 h 11"/>
                    <a:gd name="T4" fmla="*/ 0 w 112"/>
                    <a:gd name="T5" fmla="*/ 6 h 11"/>
                    <a:gd name="T6" fmla="*/ 5 w 112"/>
                    <a:gd name="T7" fmla="*/ 11 h 11"/>
                    <a:gd name="T8" fmla="*/ 106 w 112"/>
                    <a:gd name="T9" fmla="*/ 11 h 11"/>
                    <a:gd name="T10" fmla="*/ 112 w 112"/>
                    <a:gd name="T11" fmla="*/ 6 h 11"/>
                    <a:gd name="T12" fmla="*/ 106 w 112"/>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12" h="11">
                      <a:moveTo>
                        <a:pt x="106" y="0"/>
                      </a:moveTo>
                      <a:cubicBezTo>
                        <a:pt x="5" y="0"/>
                        <a:pt x="5" y="0"/>
                        <a:pt x="5" y="0"/>
                      </a:cubicBezTo>
                      <a:cubicBezTo>
                        <a:pt x="2" y="0"/>
                        <a:pt x="0" y="3"/>
                        <a:pt x="0" y="6"/>
                      </a:cubicBezTo>
                      <a:cubicBezTo>
                        <a:pt x="0" y="9"/>
                        <a:pt x="2" y="11"/>
                        <a:pt x="5" y="11"/>
                      </a:cubicBezTo>
                      <a:cubicBezTo>
                        <a:pt x="106" y="11"/>
                        <a:pt x="106" y="11"/>
                        <a:pt x="106" y="11"/>
                      </a:cubicBezTo>
                      <a:cubicBezTo>
                        <a:pt x="109" y="11"/>
                        <a:pt x="112" y="9"/>
                        <a:pt x="112" y="6"/>
                      </a:cubicBezTo>
                      <a:cubicBezTo>
                        <a:pt x="112" y="3"/>
                        <a:pt x="109" y="0"/>
                        <a:pt x="10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1" name="Freeform 24">
                  <a:extLst>
                    <a:ext uri="{FF2B5EF4-FFF2-40B4-BE49-F238E27FC236}">
                      <a16:creationId xmlns:a16="http://schemas.microsoft.com/office/drawing/2014/main" id="{211E343C-8E46-44B2-B479-16A79E0CB53A}"/>
                    </a:ext>
                  </a:extLst>
                </p:cNvPr>
                <p:cNvSpPr>
                  <a:spLocks/>
                </p:cNvSpPr>
                <p:nvPr/>
              </p:nvSpPr>
              <p:spPr bwMode="auto">
                <a:xfrm>
                  <a:off x="4002088" y="1458913"/>
                  <a:ext cx="147638" cy="136525"/>
                </a:xfrm>
                <a:custGeom>
                  <a:avLst/>
                  <a:gdLst>
                    <a:gd name="T0" fmla="*/ 42 w 48"/>
                    <a:gd name="T1" fmla="*/ 33 h 44"/>
                    <a:gd name="T2" fmla="*/ 27 w 48"/>
                    <a:gd name="T3" fmla="*/ 33 h 44"/>
                    <a:gd name="T4" fmla="*/ 29 w 48"/>
                    <a:gd name="T5" fmla="*/ 31 h 44"/>
                    <a:gd name="T6" fmla="*/ 42 w 48"/>
                    <a:gd name="T7" fmla="*/ 9 h 44"/>
                    <a:gd name="T8" fmla="*/ 40 w 48"/>
                    <a:gd name="T9" fmla="*/ 1 h 44"/>
                    <a:gd name="T10" fmla="*/ 32 w 48"/>
                    <a:gd name="T11" fmla="*/ 3 h 44"/>
                    <a:gd name="T12" fmla="*/ 24 w 48"/>
                    <a:gd name="T13" fmla="*/ 17 h 44"/>
                    <a:gd name="T14" fmla="*/ 19 w 48"/>
                    <a:gd name="T15" fmla="*/ 9 h 44"/>
                    <a:gd name="T16" fmla="*/ 11 w 48"/>
                    <a:gd name="T17" fmla="*/ 8 h 44"/>
                    <a:gd name="T18" fmla="*/ 10 w 48"/>
                    <a:gd name="T19" fmla="*/ 16 h 44"/>
                    <a:gd name="T20" fmla="*/ 20 w 48"/>
                    <a:gd name="T21" fmla="*/ 31 h 44"/>
                    <a:gd name="T22" fmla="*/ 21 w 48"/>
                    <a:gd name="T23" fmla="*/ 33 h 44"/>
                    <a:gd name="T24" fmla="*/ 5 w 48"/>
                    <a:gd name="T25" fmla="*/ 33 h 44"/>
                    <a:gd name="T26" fmla="*/ 0 w 48"/>
                    <a:gd name="T27" fmla="*/ 38 h 44"/>
                    <a:gd name="T28" fmla="*/ 5 w 48"/>
                    <a:gd name="T29" fmla="*/ 44 h 44"/>
                    <a:gd name="T30" fmla="*/ 42 w 48"/>
                    <a:gd name="T31" fmla="*/ 44 h 44"/>
                    <a:gd name="T32" fmla="*/ 48 w 48"/>
                    <a:gd name="T33" fmla="*/ 38 h 44"/>
                    <a:gd name="T34" fmla="*/ 42 w 4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44">
                      <a:moveTo>
                        <a:pt x="42" y="33"/>
                      </a:moveTo>
                      <a:cubicBezTo>
                        <a:pt x="27" y="33"/>
                        <a:pt x="27" y="33"/>
                        <a:pt x="27" y="33"/>
                      </a:cubicBezTo>
                      <a:cubicBezTo>
                        <a:pt x="28" y="32"/>
                        <a:pt x="29" y="31"/>
                        <a:pt x="29" y="31"/>
                      </a:cubicBezTo>
                      <a:cubicBezTo>
                        <a:pt x="42" y="9"/>
                        <a:pt x="42" y="9"/>
                        <a:pt x="42" y="9"/>
                      </a:cubicBezTo>
                      <a:cubicBezTo>
                        <a:pt x="43" y="6"/>
                        <a:pt x="43" y="3"/>
                        <a:pt x="40" y="1"/>
                      </a:cubicBezTo>
                      <a:cubicBezTo>
                        <a:pt x="37" y="0"/>
                        <a:pt x="34" y="1"/>
                        <a:pt x="32" y="3"/>
                      </a:cubicBezTo>
                      <a:cubicBezTo>
                        <a:pt x="24" y="17"/>
                        <a:pt x="24" y="17"/>
                        <a:pt x="24" y="17"/>
                      </a:cubicBezTo>
                      <a:cubicBezTo>
                        <a:pt x="19" y="9"/>
                        <a:pt x="19" y="9"/>
                        <a:pt x="19" y="9"/>
                      </a:cubicBezTo>
                      <a:cubicBezTo>
                        <a:pt x="17" y="7"/>
                        <a:pt x="14" y="6"/>
                        <a:pt x="11" y="8"/>
                      </a:cubicBezTo>
                      <a:cubicBezTo>
                        <a:pt x="9" y="10"/>
                        <a:pt x="8" y="13"/>
                        <a:pt x="10" y="16"/>
                      </a:cubicBezTo>
                      <a:cubicBezTo>
                        <a:pt x="20" y="31"/>
                        <a:pt x="20" y="31"/>
                        <a:pt x="20" y="31"/>
                      </a:cubicBezTo>
                      <a:cubicBezTo>
                        <a:pt x="20" y="31"/>
                        <a:pt x="21" y="32"/>
                        <a:pt x="21" y="33"/>
                      </a:cubicBezTo>
                      <a:cubicBezTo>
                        <a:pt x="5" y="33"/>
                        <a:pt x="5" y="33"/>
                        <a:pt x="5" y="33"/>
                      </a:cubicBezTo>
                      <a:cubicBezTo>
                        <a:pt x="2" y="33"/>
                        <a:pt x="0" y="35"/>
                        <a:pt x="0" y="38"/>
                      </a:cubicBezTo>
                      <a:cubicBezTo>
                        <a:pt x="0" y="41"/>
                        <a:pt x="2" y="44"/>
                        <a:pt x="5" y="44"/>
                      </a:cubicBezTo>
                      <a:cubicBezTo>
                        <a:pt x="42" y="44"/>
                        <a:pt x="42" y="44"/>
                        <a:pt x="42" y="44"/>
                      </a:cubicBezTo>
                      <a:cubicBezTo>
                        <a:pt x="45" y="44"/>
                        <a:pt x="48" y="41"/>
                        <a:pt x="48" y="38"/>
                      </a:cubicBezTo>
                      <a:cubicBezTo>
                        <a:pt x="48" y="35"/>
                        <a:pt x="45" y="33"/>
                        <a:pt x="42"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grpSp>
          <p:nvGrpSpPr>
            <p:cNvPr id="6" name="Group 5">
              <a:extLst>
                <a:ext uri="{FF2B5EF4-FFF2-40B4-BE49-F238E27FC236}">
                  <a16:creationId xmlns:a16="http://schemas.microsoft.com/office/drawing/2014/main" id="{29DAF7CB-5663-4A16-BC3C-AEFD781F5C43}"/>
                </a:ext>
              </a:extLst>
            </p:cNvPr>
            <p:cNvGrpSpPr/>
            <p:nvPr/>
          </p:nvGrpSpPr>
          <p:grpSpPr>
            <a:xfrm>
              <a:off x="966436" y="1336395"/>
              <a:ext cx="3307094" cy="1088655"/>
              <a:chOff x="4424289" y="1336573"/>
              <a:chExt cx="3307094" cy="1088655"/>
            </a:xfrm>
          </p:grpSpPr>
          <p:sp>
            <p:nvSpPr>
              <p:cNvPr id="36" name="Rectangle 35">
                <a:hlinkClick r:id="" action="ppaction://noaction"/>
                <a:extLst>
                  <a:ext uri="{FF2B5EF4-FFF2-40B4-BE49-F238E27FC236}">
                    <a16:creationId xmlns:a16="http://schemas.microsoft.com/office/drawing/2014/main" id="{3EC94B9B-4AC7-4634-86B6-2A65D35DBE55}"/>
                  </a:ext>
                </a:extLst>
              </p:cNvPr>
              <p:cNvSpPr/>
              <p:nvPr/>
            </p:nvSpPr>
            <p:spPr>
              <a:xfrm>
                <a:off x="4424289" y="1336573"/>
                <a:ext cx="3307094" cy="1088655"/>
              </a:xfrm>
              <a:prstGeom prst="rect">
                <a:avLst/>
              </a:prstGeom>
              <a:solidFill>
                <a:srgbClr val="18BDF2"/>
              </a:solidFill>
              <a:ln w="10795" cap="flat" cmpd="sng" algn="ctr">
                <a:noFill/>
                <a:prstDash val="solid"/>
              </a:ln>
              <a:effectLst/>
            </p:spPr>
            <p:txBody>
              <a:bodyPr wrap="square" lIns="137141" tIns="102856" rIns="137141" bIns="102856" rtlCol="0" anchor="t" anchorCtr="0">
                <a:noAutofit/>
              </a:bodyPr>
              <a:lstStyle/>
              <a:p>
                <a:pPr defTabSz="685669">
                  <a:defRPr/>
                </a:pPr>
                <a:r>
                  <a:rPr lang="en-US" kern="0" dirty="0">
                    <a:solidFill>
                      <a:srgbClr val="FFFFFF"/>
                    </a:solidFill>
                    <a:latin typeface="Segoe UI Light"/>
                  </a:rPr>
                  <a:t>Azure Active Directory</a:t>
                </a:r>
              </a:p>
            </p:txBody>
          </p:sp>
          <p:grpSp>
            <p:nvGrpSpPr>
              <p:cNvPr id="37" name="Group 36">
                <a:extLst>
                  <a:ext uri="{FF2B5EF4-FFF2-40B4-BE49-F238E27FC236}">
                    <a16:creationId xmlns:a16="http://schemas.microsoft.com/office/drawing/2014/main" id="{826AA60D-82CB-4969-AA7D-7BF33BB09908}"/>
                  </a:ext>
                </a:extLst>
              </p:cNvPr>
              <p:cNvGrpSpPr/>
              <p:nvPr/>
            </p:nvGrpSpPr>
            <p:grpSpPr>
              <a:xfrm>
                <a:off x="7188528" y="1829947"/>
                <a:ext cx="431472" cy="497552"/>
                <a:chOff x="9999663" y="4211638"/>
                <a:chExt cx="528638" cy="609600"/>
              </a:xfrm>
              <a:solidFill>
                <a:srgbClr val="0BE0FF"/>
              </a:solidFill>
            </p:grpSpPr>
            <p:sp>
              <p:nvSpPr>
                <p:cNvPr id="38" name="Freeform 26">
                  <a:extLst>
                    <a:ext uri="{FF2B5EF4-FFF2-40B4-BE49-F238E27FC236}">
                      <a16:creationId xmlns:a16="http://schemas.microsoft.com/office/drawing/2014/main" id="{5F0EA9CD-735D-42C7-8317-0012B2501F6C}"/>
                    </a:ext>
                  </a:extLst>
                </p:cNvPr>
                <p:cNvSpPr>
                  <a:spLocks/>
                </p:cNvSpPr>
                <p:nvPr/>
              </p:nvSpPr>
              <p:spPr bwMode="auto">
                <a:xfrm>
                  <a:off x="10120313" y="4279900"/>
                  <a:ext cx="157163" cy="33338"/>
                </a:xfrm>
                <a:custGeom>
                  <a:avLst/>
                  <a:gdLst>
                    <a:gd name="T0" fmla="*/ 5 w 51"/>
                    <a:gd name="T1" fmla="*/ 11 h 11"/>
                    <a:gd name="T2" fmla="*/ 45 w 51"/>
                    <a:gd name="T3" fmla="*/ 11 h 11"/>
                    <a:gd name="T4" fmla="*/ 51 w 51"/>
                    <a:gd name="T5" fmla="*/ 5 h 11"/>
                    <a:gd name="T6" fmla="*/ 45 w 51"/>
                    <a:gd name="T7" fmla="*/ 0 h 11"/>
                    <a:gd name="T8" fmla="*/ 5 w 51"/>
                    <a:gd name="T9" fmla="*/ 0 h 11"/>
                    <a:gd name="T10" fmla="*/ 0 w 51"/>
                    <a:gd name="T11" fmla="*/ 5 h 11"/>
                    <a:gd name="T12" fmla="*/ 5 w 5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51" h="11">
                      <a:moveTo>
                        <a:pt x="5" y="11"/>
                      </a:moveTo>
                      <a:cubicBezTo>
                        <a:pt x="45" y="11"/>
                        <a:pt x="45" y="11"/>
                        <a:pt x="45" y="11"/>
                      </a:cubicBezTo>
                      <a:cubicBezTo>
                        <a:pt x="48" y="11"/>
                        <a:pt x="51" y="8"/>
                        <a:pt x="51" y="5"/>
                      </a:cubicBezTo>
                      <a:cubicBezTo>
                        <a:pt x="51" y="2"/>
                        <a:pt x="48" y="0"/>
                        <a:pt x="45" y="0"/>
                      </a:cubicBezTo>
                      <a:cubicBezTo>
                        <a:pt x="5" y="0"/>
                        <a:pt x="5" y="0"/>
                        <a:pt x="5" y="0"/>
                      </a:cubicBezTo>
                      <a:cubicBezTo>
                        <a:pt x="2" y="0"/>
                        <a:pt x="0" y="2"/>
                        <a:pt x="0" y="5"/>
                      </a:cubicBezTo>
                      <a:cubicBezTo>
                        <a:pt x="0" y="8"/>
                        <a:pt x="2" y="11"/>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9" name="Freeform 27">
                  <a:extLst>
                    <a:ext uri="{FF2B5EF4-FFF2-40B4-BE49-F238E27FC236}">
                      <a16:creationId xmlns:a16="http://schemas.microsoft.com/office/drawing/2014/main" id="{B61EE66C-9D7A-4785-A917-11C03CD521E9}"/>
                    </a:ext>
                  </a:extLst>
                </p:cNvPr>
                <p:cNvSpPr>
                  <a:spLocks/>
                </p:cNvSpPr>
                <p:nvPr/>
              </p:nvSpPr>
              <p:spPr bwMode="auto">
                <a:xfrm>
                  <a:off x="10045701" y="4335463"/>
                  <a:ext cx="303213" cy="33338"/>
                </a:xfrm>
                <a:custGeom>
                  <a:avLst/>
                  <a:gdLst>
                    <a:gd name="T0" fmla="*/ 6 w 98"/>
                    <a:gd name="T1" fmla="*/ 11 h 11"/>
                    <a:gd name="T2" fmla="*/ 92 w 98"/>
                    <a:gd name="T3" fmla="*/ 11 h 11"/>
                    <a:gd name="T4" fmla="*/ 98 w 98"/>
                    <a:gd name="T5" fmla="*/ 6 h 11"/>
                    <a:gd name="T6" fmla="*/ 92 w 98"/>
                    <a:gd name="T7" fmla="*/ 0 h 11"/>
                    <a:gd name="T8" fmla="*/ 6 w 98"/>
                    <a:gd name="T9" fmla="*/ 0 h 11"/>
                    <a:gd name="T10" fmla="*/ 0 w 98"/>
                    <a:gd name="T11" fmla="*/ 6 h 11"/>
                    <a:gd name="T12" fmla="*/ 6 w 98"/>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98" h="11">
                      <a:moveTo>
                        <a:pt x="6" y="11"/>
                      </a:moveTo>
                      <a:cubicBezTo>
                        <a:pt x="92" y="11"/>
                        <a:pt x="92" y="11"/>
                        <a:pt x="92" y="11"/>
                      </a:cubicBezTo>
                      <a:cubicBezTo>
                        <a:pt x="95" y="11"/>
                        <a:pt x="98" y="9"/>
                        <a:pt x="98" y="6"/>
                      </a:cubicBezTo>
                      <a:cubicBezTo>
                        <a:pt x="98" y="3"/>
                        <a:pt x="95" y="0"/>
                        <a:pt x="92" y="0"/>
                      </a:cubicBezTo>
                      <a:cubicBezTo>
                        <a:pt x="6" y="0"/>
                        <a:pt x="6" y="0"/>
                        <a:pt x="6" y="0"/>
                      </a:cubicBezTo>
                      <a:cubicBezTo>
                        <a:pt x="3" y="0"/>
                        <a:pt x="0" y="3"/>
                        <a:pt x="0" y="6"/>
                      </a:cubicBezTo>
                      <a:cubicBezTo>
                        <a:pt x="0" y="9"/>
                        <a:pt x="3" y="11"/>
                        <a:pt x="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0" name="Freeform 28">
                  <a:extLst>
                    <a:ext uri="{FF2B5EF4-FFF2-40B4-BE49-F238E27FC236}">
                      <a16:creationId xmlns:a16="http://schemas.microsoft.com/office/drawing/2014/main" id="{52D00AC6-E61F-49FA-851E-6665537FF4DB}"/>
                    </a:ext>
                  </a:extLst>
                </p:cNvPr>
                <p:cNvSpPr>
                  <a:spLocks/>
                </p:cNvSpPr>
                <p:nvPr/>
              </p:nvSpPr>
              <p:spPr bwMode="auto">
                <a:xfrm>
                  <a:off x="10045701" y="4391025"/>
                  <a:ext cx="303213" cy="36513"/>
                </a:xfrm>
                <a:custGeom>
                  <a:avLst/>
                  <a:gdLst>
                    <a:gd name="T0" fmla="*/ 6 w 98"/>
                    <a:gd name="T1" fmla="*/ 12 h 12"/>
                    <a:gd name="T2" fmla="*/ 92 w 98"/>
                    <a:gd name="T3" fmla="*/ 12 h 12"/>
                    <a:gd name="T4" fmla="*/ 98 w 98"/>
                    <a:gd name="T5" fmla="*/ 6 h 12"/>
                    <a:gd name="T6" fmla="*/ 92 w 98"/>
                    <a:gd name="T7" fmla="*/ 0 h 12"/>
                    <a:gd name="T8" fmla="*/ 6 w 98"/>
                    <a:gd name="T9" fmla="*/ 0 h 12"/>
                    <a:gd name="T10" fmla="*/ 0 w 98"/>
                    <a:gd name="T11" fmla="*/ 6 h 12"/>
                    <a:gd name="T12" fmla="*/ 6 w 9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8" h="12">
                      <a:moveTo>
                        <a:pt x="6" y="12"/>
                      </a:moveTo>
                      <a:cubicBezTo>
                        <a:pt x="92" y="12"/>
                        <a:pt x="92" y="12"/>
                        <a:pt x="92" y="12"/>
                      </a:cubicBezTo>
                      <a:cubicBezTo>
                        <a:pt x="95" y="12"/>
                        <a:pt x="98" y="9"/>
                        <a:pt x="98" y="6"/>
                      </a:cubicBezTo>
                      <a:cubicBezTo>
                        <a:pt x="98" y="3"/>
                        <a:pt x="95" y="0"/>
                        <a:pt x="92" y="0"/>
                      </a:cubicBezTo>
                      <a:cubicBezTo>
                        <a:pt x="6" y="0"/>
                        <a:pt x="6" y="0"/>
                        <a:pt x="6" y="0"/>
                      </a:cubicBezTo>
                      <a:cubicBezTo>
                        <a:pt x="3" y="0"/>
                        <a:pt x="0" y="3"/>
                        <a:pt x="0" y="6"/>
                      </a:cubicBezTo>
                      <a:cubicBezTo>
                        <a:pt x="0" y="9"/>
                        <a:pt x="3" y="12"/>
                        <a:pt x="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1" name="Freeform 29">
                  <a:extLst>
                    <a:ext uri="{FF2B5EF4-FFF2-40B4-BE49-F238E27FC236}">
                      <a16:creationId xmlns:a16="http://schemas.microsoft.com/office/drawing/2014/main" id="{722DB236-F81A-44F3-9364-B51AC64FC514}"/>
                    </a:ext>
                  </a:extLst>
                </p:cNvPr>
                <p:cNvSpPr>
                  <a:spLocks/>
                </p:cNvSpPr>
                <p:nvPr/>
              </p:nvSpPr>
              <p:spPr bwMode="auto">
                <a:xfrm>
                  <a:off x="10045701" y="4449763"/>
                  <a:ext cx="303213" cy="33338"/>
                </a:xfrm>
                <a:custGeom>
                  <a:avLst/>
                  <a:gdLst>
                    <a:gd name="T0" fmla="*/ 6 w 98"/>
                    <a:gd name="T1" fmla="*/ 11 h 11"/>
                    <a:gd name="T2" fmla="*/ 92 w 98"/>
                    <a:gd name="T3" fmla="*/ 11 h 11"/>
                    <a:gd name="T4" fmla="*/ 98 w 98"/>
                    <a:gd name="T5" fmla="*/ 5 h 11"/>
                    <a:gd name="T6" fmla="*/ 92 w 98"/>
                    <a:gd name="T7" fmla="*/ 0 h 11"/>
                    <a:gd name="T8" fmla="*/ 6 w 98"/>
                    <a:gd name="T9" fmla="*/ 0 h 11"/>
                    <a:gd name="T10" fmla="*/ 0 w 98"/>
                    <a:gd name="T11" fmla="*/ 5 h 11"/>
                    <a:gd name="T12" fmla="*/ 6 w 98"/>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98" h="11">
                      <a:moveTo>
                        <a:pt x="6" y="11"/>
                      </a:moveTo>
                      <a:cubicBezTo>
                        <a:pt x="92" y="11"/>
                        <a:pt x="92" y="11"/>
                        <a:pt x="92" y="11"/>
                      </a:cubicBezTo>
                      <a:cubicBezTo>
                        <a:pt x="95" y="11"/>
                        <a:pt x="98" y="8"/>
                        <a:pt x="98" y="5"/>
                      </a:cubicBezTo>
                      <a:cubicBezTo>
                        <a:pt x="98" y="2"/>
                        <a:pt x="95" y="0"/>
                        <a:pt x="92" y="0"/>
                      </a:cubicBezTo>
                      <a:cubicBezTo>
                        <a:pt x="6" y="0"/>
                        <a:pt x="6" y="0"/>
                        <a:pt x="6" y="0"/>
                      </a:cubicBezTo>
                      <a:cubicBezTo>
                        <a:pt x="3" y="0"/>
                        <a:pt x="0" y="2"/>
                        <a:pt x="0" y="5"/>
                      </a:cubicBezTo>
                      <a:cubicBezTo>
                        <a:pt x="0" y="8"/>
                        <a:pt x="3" y="11"/>
                        <a:pt x="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2" name="Freeform 30">
                  <a:extLst>
                    <a:ext uri="{FF2B5EF4-FFF2-40B4-BE49-F238E27FC236}">
                      <a16:creationId xmlns:a16="http://schemas.microsoft.com/office/drawing/2014/main" id="{4CFB0E32-1CE6-4E54-A459-6EE0EB59BE61}"/>
                    </a:ext>
                  </a:extLst>
                </p:cNvPr>
                <p:cNvSpPr>
                  <a:spLocks/>
                </p:cNvSpPr>
                <p:nvPr/>
              </p:nvSpPr>
              <p:spPr bwMode="auto">
                <a:xfrm>
                  <a:off x="10045701" y="4505325"/>
                  <a:ext cx="303213" cy="34925"/>
                </a:xfrm>
                <a:custGeom>
                  <a:avLst/>
                  <a:gdLst>
                    <a:gd name="T0" fmla="*/ 92 w 98"/>
                    <a:gd name="T1" fmla="*/ 11 h 11"/>
                    <a:gd name="T2" fmla="*/ 98 w 98"/>
                    <a:gd name="T3" fmla="*/ 6 h 11"/>
                    <a:gd name="T4" fmla="*/ 92 w 98"/>
                    <a:gd name="T5" fmla="*/ 0 h 11"/>
                    <a:gd name="T6" fmla="*/ 6 w 98"/>
                    <a:gd name="T7" fmla="*/ 0 h 11"/>
                    <a:gd name="T8" fmla="*/ 0 w 98"/>
                    <a:gd name="T9" fmla="*/ 6 h 11"/>
                    <a:gd name="T10" fmla="*/ 6 w 98"/>
                    <a:gd name="T11" fmla="*/ 11 h 11"/>
                    <a:gd name="T12" fmla="*/ 92 w 98"/>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98" h="11">
                      <a:moveTo>
                        <a:pt x="92" y="11"/>
                      </a:moveTo>
                      <a:cubicBezTo>
                        <a:pt x="95" y="11"/>
                        <a:pt x="98" y="9"/>
                        <a:pt x="98" y="6"/>
                      </a:cubicBezTo>
                      <a:cubicBezTo>
                        <a:pt x="98" y="2"/>
                        <a:pt x="95" y="0"/>
                        <a:pt x="92" y="0"/>
                      </a:cubicBezTo>
                      <a:cubicBezTo>
                        <a:pt x="6" y="0"/>
                        <a:pt x="6" y="0"/>
                        <a:pt x="6" y="0"/>
                      </a:cubicBezTo>
                      <a:cubicBezTo>
                        <a:pt x="3" y="0"/>
                        <a:pt x="0" y="2"/>
                        <a:pt x="0" y="6"/>
                      </a:cubicBezTo>
                      <a:cubicBezTo>
                        <a:pt x="0" y="9"/>
                        <a:pt x="3" y="11"/>
                        <a:pt x="6" y="11"/>
                      </a:cubicBezTo>
                      <a:lnTo>
                        <a:pt x="92"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3" name="Freeform 31">
                  <a:extLst>
                    <a:ext uri="{FF2B5EF4-FFF2-40B4-BE49-F238E27FC236}">
                      <a16:creationId xmlns:a16="http://schemas.microsoft.com/office/drawing/2014/main" id="{972B32BE-1F0C-4981-99FE-EA8F86F739AA}"/>
                    </a:ext>
                  </a:extLst>
                </p:cNvPr>
                <p:cNvSpPr>
                  <a:spLocks noEditPoints="1"/>
                </p:cNvSpPr>
                <p:nvPr/>
              </p:nvSpPr>
              <p:spPr bwMode="auto">
                <a:xfrm>
                  <a:off x="9999663" y="4211638"/>
                  <a:ext cx="528638" cy="609600"/>
                </a:xfrm>
                <a:custGeom>
                  <a:avLst/>
                  <a:gdLst>
                    <a:gd name="T0" fmla="*/ 156 w 171"/>
                    <a:gd name="T1" fmla="*/ 44 h 197"/>
                    <a:gd name="T2" fmla="*/ 148 w 171"/>
                    <a:gd name="T3" fmla="*/ 29 h 197"/>
                    <a:gd name="T4" fmla="*/ 141 w 171"/>
                    <a:gd name="T5" fmla="*/ 22 h 197"/>
                    <a:gd name="T6" fmla="*/ 127 w 171"/>
                    <a:gd name="T7" fmla="*/ 14 h 197"/>
                    <a:gd name="T8" fmla="*/ 119 w 171"/>
                    <a:gd name="T9" fmla="*/ 0 h 197"/>
                    <a:gd name="T10" fmla="*/ 0 w 171"/>
                    <a:gd name="T11" fmla="*/ 8 h 197"/>
                    <a:gd name="T12" fmla="*/ 9 w 171"/>
                    <a:gd name="T13" fmla="*/ 153 h 197"/>
                    <a:gd name="T14" fmla="*/ 14 w 171"/>
                    <a:gd name="T15" fmla="*/ 159 h 197"/>
                    <a:gd name="T16" fmla="*/ 30 w 171"/>
                    <a:gd name="T17" fmla="*/ 167 h 197"/>
                    <a:gd name="T18" fmla="*/ 38 w 171"/>
                    <a:gd name="T19" fmla="*/ 183 h 197"/>
                    <a:gd name="T20" fmla="*/ 45 w 171"/>
                    <a:gd name="T21" fmla="*/ 189 h 197"/>
                    <a:gd name="T22" fmla="*/ 163 w 171"/>
                    <a:gd name="T23" fmla="*/ 197 h 197"/>
                    <a:gd name="T24" fmla="*/ 171 w 171"/>
                    <a:gd name="T25" fmla="*/ 52 h 197"/>
                    <a:gd name="T26" fmla="*/ 12 w 171"/>
                    <a:gd name="T27" fmla="*/ 11 h 197"/>
                    <a:gd name="T28" fmla="*/ 116 w 171"/>
                    <a:gd name="T29" fmla="*/ 113 h 197"/>
                    <a:gd name="T30" fmla="*/ 87 w 171"/>
                    <a:gd name="T31" fmla="*/ 121 h 197"/>
                    <a:gd name="T32" fmla="*/ 12 w 171"/>
                    <a:gd name="T33" fmla="*/ 142 h 197"/>
                    <a:gd name="T34" fmla="*/ 98 w 171"/>
                    <a:gd name="T35" fmla="*/ 137 h 197"/>
                    <a:gd name="T36" fmla="*/ 111 w 171"/>
                    <a:gd name="T37" fmla="*/ 124 h 197"/>
                    <a:gd name="T38" fmla="*/ 26 w 171"/>
                    <a:gd name="T39" fmla="*/ 153 h 197"/>
                    <a:gd name="T40" fmla="*/ 97 w 171"/>
                    <a:gd name="T41" fmla="*/ 153 h 197"/>
                    <a:gd name="T42" fmla="*/ 99 w 171"/>
                    <a:gd name="T43" fmla="*/ 152 h 197"/>
                    <a:gd name="T44" fmla="*/ 126 w 171"/>
                    <a:gd name="T45" fmla="*/ 125 h 197"/>
                    <a:gd name="T46" fmla="*/ 127 w 171"/>
                    <a:gd name="T47" fmla="*/ 120 h 197"/>
                    <a:gd name="T48" fmla="*/ 127 w 171"/>
                    <a:gd name="T49" fmla="*/ 25 h 197"/>
                    <a:gd name="T50" fmla="*/ 130 w 171"/>
                    <a:gd name="T51" fmla="*/ 156 h 197"/>
                    <a:gd name="T52" fmla="*/ 26 w 171"/>
                    <a:gd name="T53" fmla="*/ 153 h 197"/>
                    <a:gd name="T54" fmla="*/ 133 w 171"/>
                    <a:gd name="T55" fmla="*/ 167 h 197"/>
                    <a:gd name="T56" fmla="*/ 141 w 171"/>
                    <a:gd name="T57" fmla="*/ 40 h 197"/>
                    <a:gd name="T58" fmla="*/ 145 w 171"/>
                    <a:gd name="T59" fmla="*/ 171 h 197"/>
                    <a:gd name="T60" fmla="*/ 41 w 171"/>
                    <a:gd name="T61" fmla="*/ 167 h 197"/>
                    <a:gd name="T62" fmla="*/ 56 w 171"/>
                    <a:gd name="T63" fmla="*/ 186 h 197"/>
                    <a:gd name="T64" fmla="*/ 148 w 171"/>
                    <a:gd name="T65" fmla="*/ 183 h 197"/>
                    <a:gd name="T66" fmla="*/ 156 w 171"/>
                    <a:gd name="T67" fmla="*/ 55 h 197"/>
                    <a:gd name="T68" fmla="*/ 160 w 171"/>
                    <a:gd name="T69" fmla="*/ 186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7">
                      <a:moveTo>
                        <a:pt x="163" y="44"/>
                      </a:moveTo>
                      <a:cubicBezTo>
                        <a:pt x="156" y="44"/>
                        <a:pt x="156" y="44"/>
                        <a:pt x="156" y="44"/>
                      </a:cubicBezTo>
                      <a:cubicBezTo>
                        <a:pt x="156" y="37"/>
                        <a:pt x="156" y="37"/>
                        <a:pt x="156" y="37"/>
                      </a:cubicBezTo>
                      <a:cubicBezTo>
                        <a:pt x="156" y="33"/>
                        <a:pt x="153" y="29"/>
                        <a:pt x="148" y="29"/>
                      </a:cubicBezTo>
                      <a:cubicBezTo>
                        <a:pt x="141" y="29"/>
                        <a:pt x="141" y="29"/>
                        <a:pt x="141" y="29"/>
                      </a:cubicBezTo>
                      <a:cubicBezTo>
                        <a:pt x="141" y="22"/>
                        <a:pt x="141" y="22"/>
                        <a:pt x="141" y="22"/>
                      </a:cubicBezTo>
                      <a:cubicBezTo>
                        <a:pt x="141" y="18"/>
                        <a:pt x="138" y="14"/>
                        <a:pt x="133" y="14"/>
                      </a:cubicBezTo>
                      <a:cubicBezTo>
                        <a:pt x="127" y="14"/>
                        <a:pt x="127" y="14"/>
                        <a:pt x="127" y="14"/>
                      </a:cubicBezTo>
                      <a:cubicBezTo>
                        <a:pt x="127" y="8"/>
                        <a:pt x="127" y="8"/>
                        <a:pt x="127" y="8"/>
                      </a:cubicBezTo>
                      <a:cubicBezTo>
                        <a:pt x="127" y="4"/>
                        <a:pt x="124" y="0"/>
                        <a:pt x="119" y="0"/>
                      </a:cubicBezTo>
                      <a:cubicBezTo>
                        <a:pt x="9" y="0"/>
                        <a:pt x="9" y="0"/>
                        <a:pt x="9" y="0"/>
                      </a:cubicBezTo>
                      <a:cubicBezTo>
                        <a:pt x="4" y="0"/>
                        <a:pt x="0" y="4"/>
                        <a:pt x="0" y="8"/>
                      </a:cubicBezTo>
                      <a:cubicBezTo>
                        <a:pt x="0" y="145"/>
                        <a:pt x="0" y="145"/>
                        <a:pt x="0" y="145"/>
                      </a:cubicBezTo>
                      <a:cubicBezTo>
                        <a:pt x="0" y="150"/>
                        <a:pt x="4" y="153"/>
                        <a:pt x="9" y="153"/>
                      </a:cubicBezTo>
                      <a:cubicBezTo>
                        <a:pt x="14" y="153"/>
                        <a:pt x="14" y="153"/>
                        <a:pt x="14" y="153"/>
                      </a:cubicBezTo>
                      <a:cubicBezTo>
                        <a:pt x="14" y="159"/>
                        <a:pt x="14" y="159"/>
                        <a:pt x="14" y="159"/>
                      </a:cubicBezTo>
                      <a:cubicBezTo>
                        <a:pt x="14" y="164"/>
                        <a:pt x="18" y="167"/>
                        <a:pt x="23" y="167"/>
                      </a:cubicBezTo>
                      <a:cubicBezTo>
                        <a:pt x="30" y="167"/>
                        <a:pt x="30" y="167"/>
                        <a:pt x="30" y="167"/>
                      </a:cubicBezTo>
                      <a:cubicBezTo>
                        <a:pt x="30" y="174"/>
                        <a:pt x="30" y="174"/>
                        <a:pt x="30" y="174"/>
                      </a:cubicBezTo>
                      <a:cubicBezTo>
                        <a:pt x="30" y="179"/>
                        <a:pt x="33" y="183"/>
                        <a:pt x="38" y="183"/>
                      </a:cubicBezTo>
                      <a:cubicBezTo>
                        <a:pt x="45" y="183"/>
                        <a:pt x="45" y="183"/>
                        <a:pt x="45" y="183"/>
                      </a:cubicBezTo>
                      <a:cubicBezTo>
                        <a:pt x="45" y="189"/>
                        <a:pt x="45" y="189"/>
                        <a:pt x="45" y="189"/>
                      </a:cubicBezTo>
                      <a:cubicBezTo>
                        <a:pt x="45" y="194"/>
                        <a:pt x="48" y="197"/>
                        <a:pt x="53" y="197"/>
                      </a:cubicBezTo>
                      <a:cubicBezTo>
                        <a:pt x="163" y="197"/>
                        <a:pt x="163" y="197"/>
                        <a:pt x="163" y="197"/>
                      </a:cubicBezTo>
                      <a:cubicBezTo>
                        <a:pt x="168" y="197"/>
                        <a:pt x="171" y="194"/>
                        <a:pt x="171" y="189"/>
                      </a:cubicBezTo>
                      <a:cubicBezTo>
                        <a:pt x="171" y="52"/>
                        <a:pt x="171" y="52"/>
                        <a:pt x="171" y="52"/>
                      </a:cubicBezTo>
                      <a:cubicBezTo>
                        <a:pt x="171" y="48"/>
                        <a:pt x="168" y="44"/>
                        <a:pt x="163" y="44"/>
                      </a:cubicBezTo>
                      <a:close/>
                      <a:moveTo>
                        <a:pt x="12" y="11"/>
                      </a:moveTo>
                      <a:cubicBezTo>
                        <a:pt x="116" y="11"/>
                        <a:pt x="116" y="11"/>
                        <a:pt x="116" y="11"/>
                      </a:cubicBezTo>
                      <a:cubicBezTo>
                        <a:pt x="116" y="113"/>
                        <a:pt x="116" y="113"/>
                        <a:pt x="116" y="113"/>
                      </a:cubicBezTo>
                      <a:cubicBezTo>
                        <a:pt x="95" y="113"/>
                        <a:pt x="95" y="113"/>
                        <a:pt x="95" y="113"/>
                      </a:cubicBezTo>
                      <a:cubicBezTo>
                        <a:pt x="91" y="113"/>
                        <a:pt x="87" y="117"/>
                        <a:pt x="87" y="121"/>
                      </a:cubicBezTo>
                      <a:cubicBezTo>
                        <a:pt x="87" y="142"/>
                        <a:pt x="87" y="142"/>
                        <a:pt x="87" y="142"/>
                      </a:cubicBezTo>
                      <a:cubicBezTo>
                        <a:pt x="12" y="142"/>
                        <a:pt x="12" y="142"/>
                        <a:pt x="12" y="142"/>
                      </a:cubicBezTo>
                      <a:lnTo>
                        <a:pt x="12" y="11"/>
                      </a:lnTo>
                      <a:close/>
                      <a:moveTo>
                        <a:pt x="98" y="137"/>
                      </a:moveTo>
                      <a:cubicBezTo>
                        <a:pt x="98" y="124"/>
                        <a:pt x="98" y="124"/>
                        <a:pt x="98" y="124"/>
                      </a:cubicBezTo>
                      <a:cubicBezTo>
                        <a:pt x="111" y="124"/>
                        <a:pt x="111" y="124"/>
                        <a:pt x="111" y="124"/>
                      </a:cubicBezTo>
                      <a:lnTo>
                        <a:pt x="98" y="137"/>
                      </a:lnTo>
                      <a:close/>
                      <a:moveTo>
                        <a:pt x="26" y="153"/>
                      </a:moveTo>
                      <a:cubicBezTo>
                        <a:pt x="95" y="153"/>
                        <a:pt x="95" y="153"/>
                        <a:pt x="95" y="153"/>
                      </a:cubicBezTo>
                      <a:cubicBezTo>
                        <a:pt x="96" y="153"/>
                        <a:pt x="97" y="153"/>
                        <a:pt x="97" y="153"/>
                      </a:cubicBezTo>
                      <a:cubicBezTo>
                        <a:pt x="97" y="153"/>
                        <a:pt x="97" y="153"/>
                        <a:pt x="98" y="153"/>
                      </a:cubicBezTo>
                      <a:cubicBezTo>
                        <a:pt x="98" y="153"/>
                        <a:pt x="99" y="152"/>
                        <a:pt x="99" y="152"/>
                      </a:cubicBezTo>
                      <a:cubicBezTo>
                        <a:pt x="99" y="152"/>
                        <a:pt x="99" y="152"/>
                        <a:pt x="99" y="152"/>
                      </a:cubicBezTo>
                      <a:cubicBezTo>
                        <a:pt x="126" y="125"/>
                        <a:pt x="126" y="125"/>
                        <a:pt x="126" y="125"/>
                      </a:cubicBezTo>
                      <a:cubicBezTo>
                        <a:pt x="127" y="124"/>
                        <a:pt x="127" y="123"/>
                        <a:pt x="127" y="121"/>
                      </a:cubicBezTo>
                      <a:cubicBezTo>
                        <a:pt x="127" y="121"/>
                        <a:pt x="127" y="120"/>
                        <a:pt x="127" y="120"/>
                      </a:cubicBezTo>
                      <a:cubicBezTo>
                        <a:pt x="127" y="119"/>
                        <a:pt x="127" y="119"/>
                        <a:pt x="127" y="118"/>
                      </a:cubicBezTo>
                      <a:cubicBezTo>
                        <a:pt x="127" y="25"/>
                        <a:pt x="127" y="25"/>
                        <a:pt x="127" y="25"/>
                      </a:cubicBezTo>
                      <a:cubicBezTo>
                        <a:pt x="130" y="25"/>
                        <a:pt x="130" y="25"/>
                        <a:pt x="130" y="25"/>
                      </a:cubicBezTo>
                      <a:cubicBezTo>
                        <a:pt x="130" y="156"/>
                        <a:pt x="130" y="156"/>
                        <a:pt x="130" y="156"/>
                      </a:cubicBezTo>
                      <a:cubicBezTo>
                        <a:pt x="26" y="156"/>
                        <a:pt x="26" y="156"/>
                        <a:pt x="26" y="156"/>
                      </a:cubicBezTo>
                      <a:lnTo>
                        <a:pt x="26" y="153"/>
                      </a:lnTo>
                      <a:close/>
                      <a:moveTo>
                        <a:pt x="41" y="167"/>
                      </a:moveTo>
                      <a:cubicBezTo>
                        <a:pt x="133" y="167"/>
                        <a:pt x="133" y="167"/>
                        <a:pt x="133" y="167"/>
                      </a:cubicBezTo>
                      <a:cubicBezTo>
                        <a:pt x="138" y="167"/>
                        <a:pt x="141" y="164"/>
                        <a:pt x="141" y="159"/>
                      </a:cubicBezTo>
                      <a:cubicBezTo>
                        <a:pt x="141" y="40"/>
                        <a:pt x="141" y="40"/>
                        <a:pt x="141" y="40"/>
                      </a:cubicBezTo>
                      <a:cubicBezTo>
                        <a:pt x="145" y="40"/>
                        <a:pt x="145" y="40"/>
                        <a:pt x="145" y="40"/>
                      </a:cubicBezTo>
                      <a:cubicBezTo>
                        <a:pt x="145" y="171"/>
                        <a:pt x="145" y="171"/>
                        <a:pt x="145" y="171"/>
                      </a:cubicBezTo>
                      <a:cubicBezTo>
                        <a:pt x="41" y="171"/>
                        <a:pt x="41" y="171"/>
                        <a:pt x="41" y="171"/>
                      </a:cubicBezTo>
                      <a:lnTo>
                        <a:pt x="41" y="167"/>
                      </a:lnTo>
                      <a:close/>
                      <a:moveTo>
                        <a:pt x="160" y="186"/>
                      </a:moveTo>
                      <a:cubicBezTo>
                        <a:pt x="56" y="186"/>
                        <a:pt x="56" y="186"/>
                        <a:pt x="56" y="186"/>
                      </a:cubicBezTo>
                      <a:cubicBezTo>
                        <a:pt x="56" y="183"/>
                        <a:pt x="56" y="183"/>
                        <a:pt x="56" y="183"/>
                      </a:cubicBezTo>
                      <a:cubicBezTo>
                        <a:pt x="148" y="183"/>
                        <a:pt x="148" y="183"/>
                        <a:pt x="148" y="183"/>
                      </a:cubicBezTo>
                      <a:cubicBezTo>
                        <a:pt x="153" y="183"/>
                        <a:pt x="156" y="179"/>
                        <a:pt x="156" y="174"/>
                      </a:cubicBezTo>
                      <a:cubicBezTo>
                        <a:pt x="156" y="55"/>
                        <a:pt x="156" y="55"/>
                        <a:pt x="156" y="55"/>
                      </a:cubicBezTo>
                      <a:cubicBezTo>
                        <a:pt x="160" y="55"/>
                        <a:pt x="160" y="55"/>
                        <a:pt x="160" y="55"/>
                      </a:cubicBezTo>
                      <a:lnTo>
                        <a:pt x="160"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grpSp>
          <p:nvGrpSpPr>
            <p:cNvPr id="7" name="Group 6">
              <a:extLst>
                <a:ext uri="{FF2B5EF4-FFF2-40B4-BE49-F238E27FC236}">
                  <a16:creationId xmlns:a16="http://schemas.microsoft.com/office/drawing/2014/main" id="{67EC395B-A4DD-455A-BE8F-7A7BD16B34AE}"/>
                </a:ext>
              </a:extLst>
            </p:cNvPr>
            <p:cNvGrpSpPr/>
            <p:nvPr/>
          </p:nvGrpSpPr>
          <p:grpSpPr>
            <a:xfrm>
              <a:off x="4424286" y="2565654"/>
              <a:ext cx="3307095" cy="1080000"/>
              <a:chOff x="7882160" y="2578807"/>
              <a:chExt cx="3307095" cy="1080000"/>
            </a:xfrm>
          </p:grpSpPr>
          <p:sp>
            <p:nvSpPr>
              <p:cNvPr id="29" name="Rectangle 28">
                <a:hlinkClick r:id="" action="ppaction://noaction"/>
                <a:extLst>
                  <a:ext uri="{FF2B5EF4-FFF2-40B4-BE49-F238E27FC236}">
                    <a16:creationId xmlns:a16="http://schemas.microsoft.com/office/drawing/2014/main" id="{8FE865BB-F5B8-4E52-9661-821F5DD9E092}"/>
                  </a:ext>
                </a:extLst>
              </p:cNvPr>
              <p:cNvSpPr/>
              <p:nvPr/>
            </p:nvSpPr>
            <p:spPr>
              <a:xfrm>
                <a:off x="7882160" y="2578807"/>
                <a:ext cx="3307095" cy="1080000"/>
              </a:xfrm>
              <a:prstGeom prst="rect">
                <a:avLst/>
              </a:prstGeom>
              <a:solidFill>
                <a:srgbClr val="18BDF2"/>
              </a:solidFill>
              <a:ln w="10795" cap="flat" cmpd="sng" algn="ctr">
                <a:noFill/>
                <a:prstDash val="solid"/>
              </a:ln>
              <a:effectLst/>
            </p:spPr>
            <p:txBody>
              <a:bodyPr wrap="square" lIns="137141" tIns="102856" rIns="137141" bIns="102856" rtlCol="0" anchor="t" anchorCtr="0">
                <a:noAutofit/>
              </a:bodyPr>
              <a:lstStyle/>
              <a:p>
                <a:pPr defTabSz="685669">
                  <a:defRPr/>
                </a:pPr>
                <a:r>
                  <a:rPr lang="en-US" kern="0" dirty="0">
                    <a:solidFill>
                      <a:srgbClr val="FFFFFF"/>
                    </a:solidFill>
                    <a:latin typeface="Segoe UI Light"/>
                  </a:rPr>
                  <a:t>Auditing and threat detection</a:t>
                </a:r>
              </a:p>
            </p:txBody>
          </p:sp>
          <p:grpSp>
            <p:nvGrpSpPr>
              <p:cNvPr id="30" name="Group 29">
                <a:extLst>
                  <a:ext uri="{FF2B5EF4-FFF2-40B4-BE49-F238E27FC236}">
                    <a16:creationId xmlns:a16="http://schemas.microsoft.com/office/drawing/2014/main" id="{45D9CBDE-48D5-449A-A395-B0DD94C576FD}"/>
                  </a:ext>
                </a:extLst>
              </p:cNvPr>
              <p:cNvGrpSpPr/>
              <p:nvPr/>
            </p:nvGrpSpPr>
            <p:grpSpPr>
              <a:xfrm>
                <a:off x="10627101" y="3029582"/>
                <a:ext cx="422327" cy="548882"/>
                <a:chOff x="10028238" y="3160713"/>
                <a:chExt cx="471488" cy="612775"/>
              </a:xfrm>
              <a:solidFill>
                <a:srgbClr val="0BE0FF"/>
              </a:solidFill>
            </p:grpSpPr>
            <p:sp>
              <p:nvSpPr>
                <p:cNvPr id="31" name="Freeform 33">
                  <a:extLst>
                    <a:ext uri="{FF2B5EF4-FFF2-40B4-BE49-F238E27FC236}">
                      <a16:creationId xmlns:a16="http://schemas.microsoft.com/office/drawing/2014/main" id="{467E9056-FB9B-4FCE-85FB-A8492BD1AA5C}"/>
                    </a:ext>
                  </a:extLst>
                </p:cNvPr>
                <p:cNvSpPr>
                  <a:spLocks noEditPoints="1"/>
                </p:cNvSpPr>
                <p:nvPr/>
              </p:nvSpPr>
              <p:spPr bwMode="auto">
                <a:xfrm>
                  <a:off x="10028238" y="3382963"/>
                  <a:ext cx="169863" cy="168275"/>
                </a:xfrm>
                <a:custGeom>
                  <a:avLst/>
                  <a:gdLst>
                    <a:gd name="T0" fmla="*/ 55 w 55"/>
                    <a:gd name="T1" fmla="*/ 27 h 54"/>
                    <a:gd name="T2" fmla="*/ 28 w 55"/>
                    <a:gd name="T3" fmla="*/ 0 h 54"/>
                    <a:gd name="T4" fmla="*/ 0 w 55"/>
                    <a:gd name="T5" fmla="*/ 27 h 54"/>
                    <a:gd name="T6" fmla="*/ 28 w 55"/>
                    <a:gd name="T7" fmla="*/ 54 h 54"/>
                    <a:gd name="T8" fmla="*/ 55 w 55"/>
                    <a:gd name="T9" fmla="*/ 27 h 54"/>
                    <a:gd name="T10" fmla="*/ 28 w 55"/>
                    <a:gd name="T11" fmla="*/ 43 h 54"/>
                    <a:gd name="T12" fmla="*/ 12 w 55"/>
                    <a:gd name="T13" fmla="*/ 27 h 54"/>
                    <a:gd name="T14" fmla="*/ 28 w 55"/>
                    <a:gd name="T15" fmla="*/ 11 h 54"/>
                    <a:gd name="T16" fmla="*/ 43 w 55"/>
                    <a:gd name="T17" fmla="*/ 27 h 54"/>
                    <a:gd name="T18" fmla="*/ 28 w 55"/>
                    <a:gd name="T19" fmla="*/ 4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4">
                      <a:moveTo>
                        <a:pt x="55" y="27"/>
                      </a:moveTo>
                      <a:cubicBezTo>
                        <a:pt x="55" y="12"/>
                        <a:pt x="43" y="0"/>
                        <a:pt x="28" y="0"/>
                      </a:cubicBezTo>
                      <a:cubicBezTo>
                        <a:pt x="13" y="0"/>
                        <a:pt x="0" y="12"/>
                        <a:pt x="0" y="27"/>
                      </a:cubicBezTo>
                      <a:cubicBezTo>
                        <a:pt x="0" y="42"/>
                        <a:pt x="13" y="54"/>
                        <a:pt x="28" y="54"/>
                      </a:cubicBezTo>
                      <a:cubicBezTo>
                        <a:pt x="43" y="54"/>
                        <a:pt x="55" y="42"/>
                        <a:pt x="55" y="27"/>
                      </a:cubicBezTo>
                      <a:close/>
                      <a:moveTo>
                        <a:pt x="28" y="43"/>
                      </a:moveTo>
                      <a:cubicBezTo>
                        <a:pt x="19" y="43"/>
                        <a:pt x="12" y="36"/>
                        <a:pt x="12" y="27"/>
                      </a:cubicBezTo>
                      <a:cubicBezTo>
                        <a:pt x="12" y="19"/>
                        <a:pt x="19" y="11"/>
                        <a:pt x="28" y="11"/>
                      </a:cubicBezTo>
                      <a:cubicBezTo>
                        <a:pt x="36" y="11"/>
                        <a:pt x="43" y="19"/>
                        <a:pt x="43" y="27"/>
                      </a:cubicBezTo>
                      <a:cubicBezTo>
                        <a:pt x="43" y="36"/>
                        <a:pt x="36" y="43"/>
                        <a:pt x="28"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2" name="Oval 31">
                  <a:extLst>
                    <a:ext uri="{FF2B5EF4-FFF2-40B4-BE49-F238E27FC236}">
                      <a16:creationId xmlns:a16="http://schemas.microsoft.com/office/drawing/2014/main" id="{7C42CF8B-3A9D-40FF-A77E-0EB50AAB3C43}"/>
                    </a:ext>
                  </a:extLst>
                </p:cNvPr>
                <p:cNvSpPr>
                  <a:spLocks noChangeArrowheads="1"/>
                </p:cNvSpPr>
                <p:nvPr/>
              </p:nvSpPr>
              <p:spPr bwMode="auto">
                <a:xfrm>
                  <a:off x="10086976" y="3441700"/>
                  <a:ext cx="52388" cy="539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3" name="Freeform 35">
                  <a:extLst>
                    <a:ext uri="{FF2B5EF4-FFF2-40B4-BE49-F238E27FC236}">
                      <a16:creationId xmlns:a16="http://schemas.microsoft.com/office/drawing/2014/main" id="{F438CBF7-DE36-4AE9-B42A-17B7D6A13B96}"/>
                    </a:ext>
                  </a:extLst>
                </p:cNvPr>
                <p:cNvSpPr>
                  <a:spLocks/>
                </p:cNvSpPr>
                <p:nvPr/>
              </p:nvSpPr>
              <p:spPr bwMode="auto">
                <a:xfrm>
                  <a:off x="10160001" y="3308350"/>
                  <a:ext cx="133350" cy="317500"/>
                </a:xfrm>
                <a:custGeom>
                  <a:avLst/>
                  <a:gdLst>
                    <a:gd name="T0" fmla="*/ 43 w 43"/>
                    <a:gd name="T1" fmla="*/ 51 h 102"/>
                    <a:gd name="T2" fmla="*/ 8 w 43"/>
                    <a:gd name="T3" fmla="*/ 1 h 102"/>
                    <a:gd name="T4" fmla="*/ 1 w 43"/>
                    <a:gd name="T5" fmla="*/ 4 h 102"/>
                    <a:gd name="T6" fmla="*/ 4 w 43"/>
                    <a:gd name="T7" fmla="*/ 11 h 102"/>
                    <a:gd name="T8" fmla="*/ 32 w 43"/>
                    <a:gd name="T9" fmla="*/ 51 h 102"/>
                    <a:gd name="T10" fmla="*/ 4 w 43"/>
                    <a:gd name="T11" fmla="*/ 91 h 102"/>
                    <a:gd name="T12" fmla="*/ 1 w 43"/>
                    <a:gd name="T13" fmla="*/ 99 h 102"/>
                    <a:gd name="T14" fmla="*/ 6 w 43"/>
                    <a:gd name="T15" fmla="*/ 102 h 102"/>
                    <a:gd name="T16" fmla="*/ 8 w 43"/>
                    <a:gd name="T17" fmla="*/ 102 h 102"/>
                    <a:gd name="T18" fmla="*/ 43 w 43"/>
                    <a:gd name="T19" fmla="*/ 5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102">
                      <a:moveTo>
                        <a:pt x="43" y="51"/>
                      </a:moveTo>
                      <a:cubicBezTo>
                        <a:pt x="43" y="28"/>
                        <a:pt x="29" y="8"/>
                        <a:pt x="8" y="1"/>
                      </a:cubicBezTo>
                      <a:cubicBezTo>
                        <a:pt x="5" y="0"/>
                        <a:pt x="2" y="1"/>
                        <a:pt x="1" y="4"/>
                      </a:cubicBezTo>
                      <a:cubicBezTo>
                        <a:pt x="0" y="7"/>
                        <a:pt x="1" y="10"/>
                        <a:pt x="4" y="11"/>
                      </a:cubicBezTo>
                      <a:cubicBezTo>
                        <a:pt x="25" y="18"/>
                        <a:pt x="32" y="37"/>
                        <a:pt x="32" y="51"/>
                      </a:cubicBezTo>
                      <a:cubicBezTo>
                        <a:pt x="32" y="66"/>
                        <a:pt x="25" y="84"/>
                        <a:pt x="4" y="91"/>
                      </a:cubicBezTo>
                      <a:cubicBezTo>
                        <a:pt x="1" y="92"/>
                        <a:pt x="0" y="96"/>
                        <a:pt x="1" y="99"/>
                      </a:cubicBezTo>
                      <a:cubicBezTo>
                        <a:pt x="2" y="101"/>
                        <a:pt x="4" y="102"/>
                        <a:pt x="6" y="102"/>
                      </a:cubicBezTo>
                      <a:cubicBezTo>
                        <a:pt x="7" y="102"/>
                        <a:pt x="7" y="102"/>
                        <a:pt x="8" y="102"/>
                      </a:cubicBezTo>
                      <a:cubicBezTo>
                        <a:pt x="29" y="94"/>
                        <a:pt x="43" y="75"/>
                        <a:pt x="43"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4" name="Freeform 36">
                  <a:extLst>
                    <a:ext uri="{FF2B5EF4-FFF2-40B4-BE49-F238E27FC236}">
                      <a16:creationId xmlns:a16="http://schemas.microsoft.com/office/drawing/2014/main" id="{F501899A-CDCD-4993-9E68-45B69D305D86}"/>
                    </a:ext>
                  </a:extLst>
                </p:cNvPr>
                <p:cNvSpPr>
                  <a:spLocks/>
                </p:cNvSpPr>
                <p:nvPr/>
              </p:nvSpPr>
              <p:spPr bwMode="auto">
                <a:xfrm>
                  <a:off x="10215563" y="3243263"/>
                  <a:ext cx="179388" cy="447675"/>
                </a:xfrm>
                <a:custGeom>
                  <a:avLst/>
                  <a:gdLst>
                    <a:gd name="T0" fmla="*/ 58 w 58"/>
                    <a:gd name="T1" fmla="*/ 72 h 144"/>
                    <a:gd name="T2" fmla="*/ 8 w 58"/>
                    <a:gd name="T3" fmla="*/ 1 h 144"/>
                    <a:gd name="T4" fmla="*/ 1 w 58"/>
                    <a:gd name="T5" fmla="*/ 5 h 144"/>
                    <a:gd name="T6" fmla="*/ 5 w 58"/>
                    <a:gd name="T7" fmla="*/ 12 h 144"/>
                    <a:gd name="T8" fmla="*/ 46 w 58"/>
                    <a:gd name="T9" fmla="*/ 72 h 144"/>
                    <a:gd name="T10" fmla="*/ 5 w 58"/>
                    <a:gd name="T11" fmla="*/ 133 h 144"/>
                    <a:gd name="T12" fmla="*/ 1 w 58"/>
                    <a:gd name="T13" fmla="*/ 140 h 144"/>
                    <a:gd name="T14" fmla="*/ 6 w 58"/>
                    <a:gd name="T15" fmla="*/ 144 h 144"/>
                    <a:gd name="T16" fmla="*/ 8 w 58"/>
                    <a:gd name="T17" fmla="*/ 143 h 144"/>
                    <a:gd name="T18" fmla="*/ 58 w 58"/>
                    <a:gd name="T19"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144">
                      <a:moveTo>
                        <a:pt x="58" y="72"/>
                      </a:moveTo>
                      <a:cubicBezTo>
                        <a:pt x="58" y="40"/>
                        <a:pt x="38" y="12"/>
                        <a:pt x="8" y="1"/>
                      </a:cubicBezTo>
                      <a:cubicBezTo>
                        <a:pt x="5" y="0"/>
                        <a:pt x="2" y="2"/>
                        <a:pt x="1" y="5"/>
                      </a:cubicBezTo>
                      <a:cubicBezTo>
                        <a:pt x="0" y="8"/>
                        <a:pt x="2" y="11"/>
                        <a:pt x="5" y="12"/>
                      </a:cubicBezTo>
                      <a:cubicBezTo>
                        <a:pt x="35" y="23"/>
                        <a:pt x="46" y="50"/>
                        <a:pt x="46" y="72"/>
                      </a:cubicBezTo>
                      <a:cubicBezTo>
                        <a:pt x="46" y="94"/>
                        <a:pt x="35" y="122"/>
                        <a:pt x="5" y="133"/>
                      </a:cubicBezTo>
                      <a:cubicBezTo>
                        <a:pt x="2" y="134"/>
                        <a:pt x="0" y="137"/>
                        <a:pt x="1" y="140"/>
                      </a:cubicBezTo>
                      <a:cubicBezTo>
                        <a:pt x="2" y="142"/>
                        <a:pt x="4" y="144"/>
                        <a:pt x="6" y="144"/>
                      </a:cubicBezTo>
                      <a:cubicBezTo>
                        <a:pt x="7" y="144"/>
                        <a:pt x="8" y="144"/>
                        <a:pt x="8" y="143"/>
                      </a:cubicBezTo>
                      <a:cubicBezTo>
                        <a:pt x="38" y="133"/>
                        <a:pt x="58" y="105"/>
                        <a:pt x="58"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5" name="Freeform 37">
                  <a:extLst>
                    <a:ext uri="{FF2B5EF4-FFF2-40B4-BE49-F238E27FC236}">
                      <a16:creationId xmlns:a16="http://schemas.microsoft.com/office/drawing/2014/main" id="{AD37E9A9-E51E-4AD0-81F7-CE2306C453A6}"/>
                    </a:ext>
                  </a:extLst>
                </p:cNvPr>
                <p:cNvSpPr>
                  <a:spLocks/>
                </p:cNvSpPr>
                <p:nvPr/>
              </p:nvSpPr>
              <p:spPr bwMode="auto">
                <a:xfrm>
                  <a:off x="10266363" y="3160713"/>
                  <a:ext cx="233363" cy="612775"/>
                </a:xfrm>
                <a:custGeom>
                  <a:avLst/>
                  <a:gdLst>
                    <a:gd name="T0" fmla="*/ 8 w 76"/>
                    <a:gd name="T1" fmla="*/ 1 h 198"/>
                    <a:gd name="T2" fmla="*/ 1 w 76"/>
                    <a:gd name="T3" fmla="*/ 4 h 198"/>
                    <a:gd name="T4" fmla="*/ 4 w 76"/>
                    <a:gd name="T5" fmla="*/ 11 h 198"/>
                    <a:gd name="T6" fmla="*/ 65 w 76"/>
                    <a:gd name="T7" fmla="*/ 99 h 198"/>
                    <a:gd name="T8" fmla="*/ 4 w 76"/>
                    <a:gd name="T9" fmla="*/ 187 h 198"/>
                    <a:gd name="T10" fmla="*/ 1 w 76"/>
                    <a:gd name="T11" fmla="*/ 195 h 198"/>
                    <a:gd name="T12" fmla="*/ 6 w 76"/>
                    <a:gd name="T13" fmla="*/ 198 h 198"/>
                    <a:gd name="T14" fmla="*/ 8 w 76"/>
                    <a:gd name="T15" fmla="*/ 198 h 198"/>
                    <a:gd name="T16" fmla="*/ 76 w 76"/>
                    <a:gd name="T17" fmla="*/ 99 h 198"/>
                    <a:gd name="T18" fmla="*/ 8 w 76"/>
                    <a:gd name="T19"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98">
                      <a:moveTo>
                        <a:pt x="8" y="1"/>
                      </a:moveTo>
                      <a:cubicBezTo>
                        <a:pt x="5" y="0"/>
                        <a:pt x="2" y="1"/>
                        <a:pt x="1" y="4"/>
                      </a:cubicBezTo>
                      <a:cubicBezTo>
                        <a:pt x="0" y="7"/>
                        <a:pt x="2" y="10"/>
                        <a:pt x="4" y="11"/>
                      </a:cubicBezTo>
                      <a:cubicBezTo>
                        <a:pt x="49" y="27"/>
                        <a:pt x="65" y="67"/>
                        <a:pt x="65" y="99"/>
                      </a:cubicBezTo>
                      <a:cubicBezTo>
                        <a:pt x="65" y="132"/>
                        <a:pt x="49" y="172"/>
                        <a:pt x="4" y="187"/>
                      </a:cubicBezTo>
                      <a:cubicBezTo>
                        <a:pt x="2" y="188"/>
                        <a:pt x="0" y="192"/>
                        <a:pt x="1" y="195"/>
                      </a:cubicBezTo>
                      <a:cubicBezTo>
                        <a:pt x="2" y="197"/>
                        <a:pt x="4" y="198"/>
                        <a:pt x="6" y="198"/>
                      </a:cubicBezTo>
                      <a:cubicBezTo>
                        <a:pt x="7" y="198"/>
                        <a:pt x="8" y="198"/>
                        <a:pt x="8" y="198"/>
                      </a:cubicBezTo>
                      <a:cubicBezTo>
                        <a:pt x="50" y="183"/>
                        <a:pt x="76" y="145"/>
                        <a:pt x="76" y="99"/>
                      </a:cubicBezTo>
                      <a:cubicBezTo>
                        <a:pt x="76" y="54"/>
                        <a:pt x="50" y="15"/>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grpSp>
          <p:nvGrpSpPr>
            <p:cNvPr id="8" name="Group 7">
              <a:extLst>
                <a:ext uri="{FF2B5EF4-FFF2-40B4-BE49-F238E27FC236}">
                  <a16:creationId xmlns:a16="http://schemas.microsoft.com/office/drawing/2014/main" id="{354193F6-8C1D-4611-AF17-01FDD9990D24}"/>
                </a:ext>
              </a:extLst>
            </p:cNvPr>
            <p:cNvGrpSpPr/>
            <p:nvPr/>
          </p:nvGrpSpPr>
          <p:grpSpPr>
            <a:xfrm>
              <a:off x="7878392" y="1336216"/>
              <a:ext cx="3327197" cy="1088305"/>
              <a:chOff x="946333" y="2578807"/>
              <a:chExt cx="3327197" cy="1080000"/>
            </a:xfrm>
          </p:grpSpPr>
          <p:sp>
            <p:nvSpPr>
              <p:cNvPr id="25" name="Rectangle 24">
                <a:hlinkClick r:id="" action="ppaction://noaction"/>
                <a:extLst>
                  <a:ext uri="{FF2B5EF4-FFF2-40B4-BE49-F238E27FC236}">
                    <a16:creationId xmlns:a16="http://schemas.microsoft.com/office/drawing/2014/main" id="{4EDAB012-862F-439B-8365-0EA1FAFB3627}"/>
                  </a:ext>
                </a:extLst>
              </p:cNvPr>
              <p:cNvSpPr/>
              <p:nvPr/>
            </p:nvSpPr>
            <p:spPr>
              <a:xfrm>
                <a:off x="946333" y="2578807"/>
                <a:ext cx="3327197" cy="1080000"/>
              </a:xfrm>
              <a:prstGeom prst="rect">
                <a:avLst/>
              </a:prstGeom>
              <a:solidFill>
                <a:srgbClr val="18BDF2"/>
              </a:solidFill>
              <a:ln w="10795" cap="flat" cmpd="sng" algn="ctr">
                <a:noFill/>
                <a:prstDash val="solid"/>
              </a:ln>
              <a:effectLst/>
            </p:spPr>
            <p:txBody>
              <a:bodyPr wrap="square" lIns="137141" tIns="102856" rIns="137141" bIns="102856" rtlCol="0" anchor="t" anchorCtr="0">
                <a:noAutofit/>
              </a:bodyPr>
              <a:lstStyle/>
              <a:p>
                <a:pPr defTabSz="685669">
                  <a:defRPr/>
                </a:pPr>
                <a:r>
                  <a:rPr lang="en-US" kern="0" dirty="0">
                    <a:solidFill>
                      <a:srgbClr val="FFFFFF"/>
                    </a:solidFill>
                    <a:latin typeface="Segoe UI Light"/>
                  </a:rPr>
                  <a:t>Data protection</a:t>
                </a:r>
              </a:p>
            </p:txBody>
          </p:sp>
          <p:grpSp>
            <p:nvGrpSpPr>
              <p:cNvPr id="26" name="Group 25">
                <a:extLst>
                  <a:ext uri="{FF2B5EF4-FFF2-40B4-BE49-F238E27FC236}">
                    <a16:creationId xmlns:a16="http://schemas.microsoft.com/office/drawing/2014/main" id="{DEB33EC7-4301-4EC8-A3C7-828467B43DBB}"/>
                  </a:ext>
                </a:extLst>
              </p:cNvPr>
              <p:cNvGrpSpPr/>
              <p:nvPr/>
            </p:nvGrpSpPr>
            <p:grpSpPr>
              <a:xfrm>
                <a:off x="3724568" y="3073073"/>
                <a:ext cx="383201" cy="512697"/>
                <a:chOff x="4805363" y="3160713"/>
                <a:chExt cx="460375" cy="615950"/>
              </a:xfrm>
              <a:solidFill>
                <a:srgbClr val="0BE0FF"/>
              </a:solidFill>
            </p:grpSpPr>
            <p:sp>
              <p:nvSpPr>
                <p:cNvPr id="27" name="Freeform 39">
                  <a:extLst>
                    <a:ext uri="{FF2B5EF4-FFF2-40B4-BE49-F238E27FC236}">
                      <a16:creationId xmlns:a16="http://schemas.microsoft.com/office/drawing/2014/main" id="{370E55E8-10AA-401D-9471-AF64E27353AB}"/>
                    </a:ext>
                  </a:extLst>
                </p:cNvPr>
                <p:cNvSpPr>
                  <a:spLocks noEditPoints="1"/>
                </p:cNvSpPr>
                <p:nvPr/>
              </p:nvSpPr>
              <p:spPr bwMode="auto">
                <a:xfrm>
                  <a:off x="4805363" y="3160713"/>
                  <a:ext cx="460375" cy="615950"/>
                </a:xfrm>
                <a:custGeom>
                  <a:avLst/>
                  <a:gdLst>
                    <a:gd name="T0" fmla="*/ 140 w 149"/>
                    <a:gd name="T1" fmla="*/ 53 h 199"/>
                    <a:gd name="T2" fmla="*/ 134 w 149"/>
                    <a:gd name="T3" fmla="*/ 53 h 199"/>
                    <a:gd name="T4" fmla="*/ 74 w 149"/>
                    <a:gd name="T5" fmla="*/ 0 h 199"/>
                    <a:gd name="T6" fmla="*/ 15 w 149"/>
                    <a:gd name="T7" fmla="*/ 53 h 199"/>
                    <a:gd name="T8" fmla="*/ 10 w 149"/>
                    <a:gd name="T9" fmla="*/ 53 h 199"/>
                    <a:gd name="T10" fmla="*/ 0 w 149"/>
                    <a:gd name="T11" fmla="*/ 63 h 199"/>
                    <a:gd name="T12" fmla="*/ 0 w 149"/>
                    <a:gd name="T13" fmla="*/ 190 h 199"/>
                    <a:gd name="T14" fmla="*/ 10 w 149"/>
                    <a:gd name="T15" fmla="*/ 199 h 199"/>
                    <a:gd name="T16" fmla="*/ 140 w 149"/>
                    <a:gd name="T17" fmla="*/ 199 h 199"/>
                    <a:gd name="T18" fmla="*/ 149 w 149"/>
                    <a:gd name="T19" fmla="*/ 190 h 199"/>
                    <a:gd name="T20" fmla="*/ 149 w 149"/>
                    <a:gd name="T21" fmla="*/ 63 h 199"/>
                    <a:gd name="T22" fmla="*/ 140 w 149"/>
                    <a:gd name="T23" fmla="*/ 53 h 199"/>
                    <a:gd name="T24" fmla="*/ 74 w 149"/>
                    <a:gd name="T25" fmla="*/ 11 h 199"/>
                    <a:gd name="T26" fmla="*/ 122 w 149"/>
                    <a:gd name="T27" fmla="*/ 53 h 199"/>
                    <a:gd name="T28" fmla="*/ 108 w 149"/>
                    <a:gd name="T29" fmla="*/ 53 h 199"/>
                    <a:gd name="T30" fmla="*/ 75 w 149"/>
                    <a:gd name="T31" fmla="*/ 25 h 199"/>
                    <a:gd name="T32" fmla="*/ 42 w 149"/>
                    <a:gd name="T33" fmla="*/ 53 h 199"/>
                    <a:gd name="T34" fmla="*/ 27 w 149"/>
                    <a:gd name="T35" fmla="*/ 53 h 199"/>
                    <a:gd name="T36" fmla="*/ 74 w 149"/>
                    <a:gd name="T37" fmla="*/ 11 h 199"/>
                    <a:gd name="T38" fmla="*/ 96 w 149"/>
                    <a:gd name="T39" fmla="*/ 53 h 199"/>
                    <a:gd name="T40" fmla="*/ 53 w 149"/>
                    <a:gd name="T41" fmla="*/ 53 h 199"/>
                    <a:gd name="T42" fmla="*/ 75 w 149"/>
                    <a:gd name="T43" fmla="*/ 36 h 199"/>
                    <a:gd name="T44" fmla="*/ 96 w 149"/>
                    <a:gd name="T45" fmla="*/ 53 h 199"/>
                    <a:gd name="T46" fmla="*/ 138 w 149"/>
                    <a:gd name="T47" fmla="*/ 188 h 199"/>
                    <a:gd name="T48" fmla="*/ 12 w 149"/>
                    <a:gd name="T49" fmla="*/ 188 h 199"/>
                    <a:gd name="T50" fmla="*/ 12 w 149"/>
                    <a:gd name="T51" fmla="*/ 65 h 199"/>
                    <a:gd name="T52" fmla="*/ 138 w 149"/>
                    <a:gd name="T53" fmla="*/ 65 h 199"/>
                    <a:gd name="T54" fmla="*/ 138 w 149"/>
                    <a:gd name="T55" fmla="*/ 188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9" h="199">
                      <a:moveTo>
                        <a:pt x="140" y="53"/>
                      </a:moveTo>
                      <a:cubicBezTo>
                        <a:pt x="134" y="53"/>
                        <a:pt x="134" y="53"/>
                        <a:pt x="134" y="53"/>
                      </a:cubicBezTo>
                      <a:cubicBezTo>
                        <a:pt x="131" y="23"/>
                        <a:pt x="105" y="0"/>
                        <a:pt x="74" y="0"/>
                      </a:cubicBezTo>
                      <a:cubicBezTo>
                        <a:pt x="44" y="0"/>
                        <a:pt x="18" y="23"/>
                        <a:pt x="15" y="53"/>
                      </a:cubicBezTo>
                      <a:cubicBezTo>
                        <a:pt x="10" y="53"/>
                        <a:pt x="10" y="53"/>
                        <a:pt x="10" y="53"/>
                      </a:cubicBezTo>
                      <a:cubicBezTo>
                        <a:pt x="5" y="53"/>
                        <a:pt x="0" y="58"/>
                        <a:pt x="0" y="63"/>
                      </a:cubicBezTo>
                      <a:cubicBezTo>
                        <a:pt x="0" y="190"/>
                        <a:pt x="0" y="190"/>
                        <a:pt x="0" y="190"/>
                      </a:cubicBezTo>
                      <a:cubicBezTo>
                        <a:pt x="0" y="195"/>
                        <a:pt x="5" y="199"/>
                        <a:pt x="10" y="199"/>
                      </a:cubicBezTo>
                      <a:cubicBezTo>
                        <a:pt x="140" y="199"/>
                        <a:pt x="140" y="199"/>
                        <a:pt x="140" y="199"/>
                      </a:cubicBezTo>
                      <a:cubicBezTo>
                        <a:pt x="145" y="199"/>
                        <a:pt x="149" y="195"/>
                        <a:pt x="149" y="190"/>
                      </a:cubicBezTo>
                      <a:cubicBezTo>
                        <a:pt x="149" y="63"/>
                        <a:pt x="149" y="63"/>
                        <a:pt x="149" y="63"/>
                      </a:cubicBezTo>
                      <a:cubicBezTo>
                        <a:pt x="149" y="58"/>
                        <a:pt x="145" y="53"/>
                        <a:pt x="140" y="53"/>
                      </a:cubicBezTo>
                      <a:close/>
                      <a:moveTo>
                        <a:pt x="74" y="11"/>
                      </a:moveTo>
                      <a:cubicBezTo>
                        <a:pt x="99" y="11"/>
                        <a:pt x="120" y="30"/>
                        <a:pt x="122" y="53"/>
                      </a:cubicBezTo>
                      <a:cubicBezTo>
                        <a:pt x="108" y="53"/>
                        <a:pt x="108" y="53"/>
                        <a:pt x="108" y="53"/>
                      </a:cubicBezTo>
                      <a:cubicBezTo>
                        <a:pt x="105" y="37"/>
                        <a:pt x="91" y="25"/>
                        <a:pt x="75" y="25"/>
                      </a:cubicBezTo>
                      <a:cubicBezTo>
                        <a:pt x="58" y="25"/>
                        <a:pt x="44" y="37"/>
                        <a:pt x="42" y="53"/>
                      </a:cubicBezTo>
                      <a:cubicBezTo>
                        <a:pt x="27" y="53"/>
                        <a:pt x="27" y="53"/>
                        <a:pt x="27" y="53"/>
                      </a:cubicBezTo>
                      <a:cubicBezTo>
                        <a:pt x="29" y="30"/>
                        <a:pt x="50" y="11"/>
                        <a:pt x="74" y="11"/>
                      </a:cubicBezTo>
                      <a:close/>
                      <a:moveTo>
                        <a:pt x="96" y="53"/>
                      </a:moveTo>
                      <a:cubicBezTo>
                        <a:pt x="53" y="53"/>
                        <a:pt x="53" y="53"/>
                        <a:pt x="53" y="53"/>
                      </a:cubicBezTo>
                      <a:cubicBezTo>
                        <a:pt x="56" y="43"/>
                        <a:pt x="64" y="36"/>
                        <a:pt x="75" y="36"/>
                      </a:cubicBezTo>
                      <a:cubicBezTo>
                        <a:pt x="85" y="36"/>
                        <a:pt x="94" y="43"/>
                        <a:pt x="96" y="53"/>
                      </a:cubicBezTo>
                      <a:close/>
                      <a:moveTo>
                        <a:pt x="138" y="188"/>
                      </a:moveTo>
                      <a:cubicBezTo>
                        <a:pt x="12" y="188"/>
                        <a:pt x="12" y="188"/>
                        <a:pt x="12" y="188"/>
                      </a:cubicBezTo>
                      <a:cubicBezTo>
                        <a:pt x="12" y="65"/>
                        <a:pt x="12" y="65"/>
                        <a:pt x="12" y="65"/>
                      </a:cubicBezTo>
                      <a:cubicBezTo>
                        <a:pt x="138" y="65"/>
                        <a:pt x="138" y="65"/>
                        <a:pt x="138" y="65"/>
                      </a:cubicBezTo>
                      <a:lnTo>
                        <a:pt x="138" y="1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8" name="Freeform 40">
                  <a:extLst>
                    <a:ext uri="{FF2B5EF4-FFF2-40B4-BE49-F238E27FC236}">
                      <a16:creationId xmlns:a16="http://schemas.microsoft.com/office/drawing/2014/main" id="{171D375B-C272-4769-A46A-8F377FC6140E}"/>
                    </a:ext>
                  </a:extLst>
                </p:cNvPr>
                <p:cNvSpPr>
                  <a:spLocks noEditPoints="1"/>
                </p:cNvSpPr>
                <p:nvPr/>
              </p:nvSpPr>
              <p:spPr bwMode="auto">
                <a:xfrm>
                  <a:off x="4965701" y="3438525"/>
                  <a:ext cx="139700" cy="230188"/>
                </a:xfrm>
                <a:custGeom>
                  <a:avLst/>
                  <a:gdLst>
                    <a:gd name="T0" fmla="*/ 23 w 45"/>
                    <a:gd name="T1" fmla="*/ 0 h 74"/>
                    <a:gd name="T2" fmla="*/ 0 w 45"/>
                    <a:gd name="T3" fmla="*/ 23 h 74"/>
                    <a:gd name="T4" fmla="*/ 6 w 45"/>
                    <a:gd name="T5" fmla="*/ 38 h 74"/>
                    <a:gd name="T6" fmla="*/ 1 w 45"/>
                    <a:gd name="T7" fmla="*/ 68 h 74"/>
                    <a:gd name="T8" fmla="*/ 3 w 45"/>
                    <a:gd name="T9" fmla="*/ 72 h 74"/>
                    <a:gd name="T10" fmla="*/ 7 w 45"/>
                    <a:gd name="T11" fmla="*/ 74 h 74"/>
                    <a:gd name="T12" fmla="*/ 39 w 45"/>
                    <a:gd name="T13" fmla="*/ 74 h 74"/>
                    <a:gd name="T14" fmla="*/ 43 w 45"/>
                    <a:gd name="T15" fmla="*/ 72 h 74"/>
                    <a:gd name="T16" fmla="*/ 44 w 45"/>
                    <a:gd name="T17" fmla="*/ 68 h 74"/>
                    <a:gd name="T18" fmla="*/ 40 w 45"/>
                    <a:gd name="T19" fmla="*/ 38 h 74"/>
                    <a:gd name="T20" fmla="*/ 45 w 45"/>
                    <a:gd name="T21" fmla="*/ 23 h 74"/>
                    <a:gd name="T22" fmla="*/ 23 w 45"/>
                    <a:gd name="T23" fmla="*/ 0 h 74"/>
                    <a:gd name="T24" fmla="*/ 28 w 45"/>
                    <a:gd name="T25" fmla="*/ 36 h 74"/>
                    <a:gd name="T26" fmla="*/ 32 w 45"/>
                    <a:gd name="T27" fmla="*/ 63 h 74"/>
                    <a:gd name="T28" fmla="*/ 13 w 45"/>
                    <a:gd name="T29" fmla="*/ 63 h 74"/>
                    <a:gd name="T30" fmla="*/ 17 w 45"/>
                    <a:gd name="T31" fmla="*/ 37 h 74"/>
                    <a:gd name="T32" fmla="*/ 16 w 45"/>
                    <a:gd name="T33" fmla="*/ 32 h 74"/>
                    <a:gd name="T34" fmla="*/ 11 w 45"/>
                    <a:gd name="T35" fmla="*/ 23 h 74"/>
                    <a:gd name="T36" fmla="*/ 23 w 45"/>
                    <a:gd name="T37" fmla="*/ 12 h 74"/>
                    <a:gd name="T38" fmla="*/ 34 w 45"/>
                    <a:gd name="T39" fmla="*/ 23 h 74"/>
                    <a:gd name="T40" fmla="*/ 30 w 45"/>
                    <a:gd name="T41" fmla="*/ 31 h 74"/>
                    <a:gd name="T42" fmla="*/ 28 w 45"/>
                    <a:gd name="T43" fmla="*/ 3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 h="74">
                      <a:moveTo>
                        <a:pt x="23" y="0"/>
                      </a:moveTo>
                      <a:cubicBezTo>
                        <a:pt x="10" y="0"/>
                        <a:pt x="0" y="11"/>
                        <a:pt x="0" y="23"/>
                      </a:cubicBezTo>
                      <a:cubicBezTo>
                        <a:pt x="0" y="29"/>
                        <a:pt x="2" y="34"/>
                        <a:pt x="6" y="38"/>
                      </a:cubicBezTo>
                      <a:cubicBezTo>
                        <a:pt x="1" y="68"/>
                        <a:pt x="1" y="68"/>
                        <a:pt x="1" y="68"/>
                      </a:cubicBezTo>
                      <a:cubicBezTo>
                        <a:pt x="1" y="69"/>
                        <a:pt x="2" y="71"/>
                        <a:pt x="3" y="72"/>
                      </a:cubicBezTo>
                      <a:cubicBezTo>
                        <a:pt x="4" y="73"/>
                        <a:pt x="5" y="74"/>
                        <a:pt x="7" y="74"/>
                      </a:cubicBezTo>
                      <a:cubicBezTo>
                        <a:pt x="39" y="74"/>
                        <a:pt x="39" y="74"/>
                        <a:pt x="39" y="74"/>
                      </a:cubicBezTo>
                      <a:cubicBezTo>
                        <a:pt x="40" y="74"/>
                        <a:pt x="42" y="73"/>
                        <a:pt x="43" y="72"/>
                      </a:cubicBezTo>
                      <a:cubicBezTo>
                        <a:pt x="44" y="71"/>
                        <a:pt x="44" y="69"/>
                        <a:pt x="44" y="68"/>
                      </a:cubicBezTo>
                      <a:cubicBezTo>
                        <a:pt x="40" y="38"/>
                        <a:pt x="40" y="38"/>
                        <a:pt x="40" y="38"/>
                      </a:cubicBezTo>
                      <a:cubicBezTo>
                        <a:pt x="43" y="34"/>
                        <a:pt x="45" y="28"/>
                        <a:pt x="45" y="23"/>
                      </a:cubicBezTo>
                      <a:cubicBezTo>
                        <a:pt x="45" y="11"/>
                        <a:pt x="35" y="0"/>
                        <a:pt x="23" y="0"/>
                      </a:cubicBezTo>
                      <a:close/>
                      <a:moveTo>
                        <a:pt x="28" y="36"/>
                      </a:moveTo>
                      <a:cubicBezTo>
                        <a:pt x="32" y="63"/>
                        <a:pt x="32" y="63"/>
                        <a:pt x="32" y="63"/>
                      </a:cubicBezTo>
                      <a:cubicBezTo>
                        <a:pt x="13" y="63"/>
                        <a:pt x="13" y="63"/>
                        <a:pt x="13" y="63"/>
                      </a:cubicBezTo>
                      <a:cubicBezTo>
                        <a:pt x="17" y="37"/>
                        <a:pt x="17" y="37"/>
                        <a:pt x="17" y="37"/>
                      </a:cubicBezTo>
                      <a:cubicBezTo>
                        <a:pt x="18" y="35"/>
                        <a:pt x="17" y="33"/>
                        <a:pt x="16" y="32"/>
                      </a:cubicBezTo>
                      <a:cubicBezTo>
                        <a:pt x="13" y="30"/>
                        <a:pt x="11" y="26"/>
                        <a:pt x="11" y="23"/>
                      </a:cubicBezTo>
                      <a:cubicBezTo>
                        <a:pt x="11" y="17"/>
                        <a:pt x="16" y="12"/>
                        <a:pt x="23" y="12"/>
                      </a:cubicBezTo>
                      <a:cubicBezTo>
                        <a:pt x="29" y="12"/>
                        <a:pt x="34" y="17"/>
                        <a:pt x="34" y="23"/>
                      </a:cubicBezTo>
                      <a:cubicBezTo>
                        <a:pt x="34" y="26"/>
                        <a:pt x="33" y="29"/>
                        <a:pt x="30" y="31"/>
                      </a:cubicBezTo>
                      <a:cubicBezTo>
                        <a:pt x="29" y="33"/>
                        <a:pt x="28" y="35"/>
                        <a:pt x="2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grpSp>
          <p:nvGrpSpPr>
            <p:cNvPr id="9" name="Group 8">
              <a:extLst>
                <a:ext uri="{FF2B5EF4-FFF2-40B4-BE49-F238E27FC236}">
                  <a16:creationId xmlns:a16="http://schemas.microsoft.com/office/drawing/2014/main" id="{5DACDC0B-D485-4D55-BDE5-FE7E1410C77E}"/>
                </a:ext>
              </a:extLst>
            </p:cNvPr>
            <p:cNvGrpSpPr/>
            <p:nvPr/>
          </p:nvGrpSpPr>
          <p:grpSpPr>
            <a:xfrm>
              <a:off x="966436" y="2563525"/>
              <a:ext cx="3307095" cy="1080000"/>
              <a:chOff x="966436" y="2563525"/>
              <a:chExt cx="3307095" cy="1080000"/>
            </a:xfrm>
          </p:grpSpPr>
          <p:sp>
            <p:nvSpPr>
              <p:cNvPr id="23" name="Rectangle 22">
                <a:hlinkClick r:id="" action="ppaction://noaction"/>
                <a:extLst>
                  <a:ext uri="{FF2B5EF4-FFF2-40B4-BE49-F238E27FC236}">
                    <a16:creationId xmlns:a16="http://schemas.microsoft.com/office/drawing/2014/main" id="{603431D6-81B8-4EE5-B4C4-78CC2794A8E8}"/>
                  </a:ext>
                </a:extLst>
              </p:cNvPr>
              <p:cNvSpPr/>
              <p:nvPr/>
            </p:nvSpPr>
            <p:spPr>
              <a:xfrm>
                <a:off x="966436" y="2563525"/>
                <a:ext cx="3307095" cy="1080000"/>
              </a:xfrm>
              <a:prstGeom prst="rect">
                <a:avLst/>
              </a:prstGeom>
              <a:solidFill>
                <a:srgbClr val="18BDF2"/>
              </a:solidFill>
              <a:ln w="10795" cap="flat" cmpd="sng" algn="ctr">
                <a:noFill/>
                <a:prstDash val="solid"/>
              </a:ln>
              <a:effectLst/>
            </p:spPr>
            <p:txBody>
              <a:bodyPr wrap="square" lIns="137141" tIns="102856" rIns="137141" bIns="102856" rtlCol="0" anchor="t" anchorCtr="0">
                <a:noAutofit/>
              </a:bodyPr>
              <a:lstStyle/>
              <a:p>
                <a:pPr defTabSz="685669">
                  <a:defRPr/>
                </a:pPr>
                <a:r>
                  <a:rPr lang="en-US" kern="0" dirty="0">
                    <a:solidFill>
                      <a:srgbClr val="FFFFFF"/>
                    </a:solidFill>
                    <a:latin typeface="Segoe UI Light"/>
                  </a:rPr>
                  <a:t>Row-Level Security</a:t>
                </a:r>
              </a:p>
            </p:txBody>
          </p:sp>
          <p:sp>
            <p:nvSpPr>
              <p:cNvPr id="24" name="Shield Icon">
                <a:extLst>
                  <a:ext uri="{FF2B5EF4-FFF2-40B4-BE49-F238E27FC236}">
                    <a16:creationId xmlns:a16="http://schemas.microsoft.com/office/drawing/2014/main" id="{8531D1A4-AF24-4857-8DC5-FDC3DB0E8BF8}"/>
                  </a:ext>
                </a:extLst>
              </p:cNvPr>
              <p:cNvSpPr>
                <a:spLocks noChangeAspect="1"/>
              </p:cNvSpPr>
              <p:nvPr/>
            </p:nvSpPr>
            <p:spPr bwMode="auto">
              <a:xfrm>
                <a:off x="3730675" y="3150174"/>
                <a:ext cx="408094" cy="411128"/>
              </a:xfrm>
              <a:custGeom>
                <a:avLst/>
                <a:gdLst>
                  <a:gd name="T0" fmla="*/ 668 w 735"/>
                  <a:gd name="T1" fmla="*/ 84 h 734"/>
                  <a:gd name="T2" fmla="*/ 692 w 735"/>
                  <a:gd name="T3" fmla="*/ 78 h 734"/>
                  <a:gd name="T4" fmla="*/ 711 w 735"/>
                  <a:gd name="T5" fmla="*/ 83 h 734"/>
                  <a:gd name="T6" fmla="*/ 724 w 735"/>
                  <a:gd name="T7" fmla="*/ 96 h 734"/>
                  <a:gd name="T8" fmla="*/ 732 w 735"/>
                  <a:gd name="T9" fmla="*/ 114 h 734"/>
                  <a:gd name="T10" fmla="*/ 735 w 735"/>
                  <a:gd name="T11" fmla="*/ 134 h 734"/>
                  <a:gd name="T12" fmla="*/ 728 w 735"/>
                  <a:gd name="T13" fmla="*/ 251 h 734"/>
                  <a:gd name="T14" fmla="*/ 708 w 735"/>
                  <a:gd name="T15" fmla="*/ 352 h 734"/>
                  <a:gd name="T16" fmla="*/ 677 w 735"/>
                  <a:gd name="T17" fmla="*/ 439 h 734"/>
                  <a:gd name="T18" fmla="*/ 640 w 735"/>
                  <a:gd name="T19" fmla="*/ 512 h 734"/>
                  <a:gd name="T20" fmla="*/ 597 w 735"/>
                  <a:gd name="T21" fmla="*/ 573 h 734"/>
                  <a:gd name="T22" fmla="*/ 551 w 735"/>
                  <a:gd name="T23" fmla="*/ 622 h 734"/>
                  <a:gd name="T24" fmla="*/ 368 w 735"/>
                  <a:gd name="T25" fmla="*/ 734 h 734"/>
                  <a:gd name="T26" fmla="*/ 184 w 735"/>
                  <a:gd name="T27" fmla="*/ 622 h 734"/>
                  <a:gd name="T28" fmla="*/ 117 w 735"/>
                  <a:gd name="T29" fmla="*/ 544 h 734"/>
                  <a:gd name="T30" fmla="*/ 58 w 735"/>
                  <a:gd name="T31" fmla="*/ 439 h 734"/>
                  <a:gd name="T32" fmla="*/ 16 w 735"/>
                  <a:gd name="T33" fmla="*/ 303 h 734"/>
                  <a:gd name="T34" fmla="*/ 0 w 735"/>
                  <a:gd name="T35" fmla="*/ 134 h 734"/>
                  <a:gd name="T36" fmla="*/ 3 w 735"/>
                  <a:gd name="T37" fmla="*/ 114 h 734"/>
                  <a:gd name="T38" fmla="*/ 12 w 735"/>
                  <a:gd name="T39" fmla="*/ 96 h 734"/>
                  <a:gd name="T40" fmla="*/ 26 w 735"/>
                  <a:gd name="T41" fmla="*/ 83 h 734"/>
                  <a:gd name="T42" fmla="*/ 45 w 735"/>
                  <a:gd name="T43" fmla="*/ 78 h 734"/>
                  <a:gd name="T44" fmla="*/ 68 w 735"/>
                  <a:gd name="T45" fmla="*/ 84 h 734"/>
                  <a:gd name="T46" fmla="*/ 118 w 735"/>
                  <a:gd name="T47" fmla="*/ 102 h 734"/>
                  <a:gd name="T48" fmla="*/ 162 w 735"/>
                  <a:gd name="T49" fmla="*/ 107 h 734"/>
                  <a:gd name="T50" fmla="*/ 209 w 735"/>
                  <a:gd name="T51" fmla="*/ 99 h 734"/>
                  <a:gd name="T52" fmla="*/ 248 w 735"/>
                  <a:gd name="T53" fmla="*/ 79 h 734"/>
                  <a:gd name="T54" fmla="*/ 280 w 735"/>
                  <a:gd name="T55" fmla="*/ 54 h 734"/>
                  <a:gd name="T56" fmla="*/ 309 w 735"/>
                  <a:gd name="T57" fmla="*/ 28 h 734"/>
                  <a:gd name="T58" fmla="*/ 337 w 735"/>
                  <a:gd name="T59" fmla="*/ 8 h 734"/>
                  <a:gd name="T60" fmla="*/ 368 w 735"/>
                  <a:gd name="T61" fmla="*/ 0 h 734"/>
                  <a:gd name="T62" fmla="*/ 398 w 735"/>
                  <a:gd name="T63" fmla="*/ 8 h 734"/>
                  <a:gd name="T64" fmla="*/ 427 w 735"/>
                  <a:gd name="T65" fmla="*/ 28 h 734"/>
                  <a:gd name="T66" fmla="*/ 456 w 735"/>
                  <a:gd name="T67" fmla="*/ 54 h 734"/>
                  <a:gd name="T68" fmla="*/ 488 w 735"/>
                  <a:gd name="T69" fmla="*/ 79 h 734"/>
                  <a:gd name="T70" fmla="*/ 527 w 735"/>
                  <a:gd name="T71" fmla="*/ 99 h 734"/>
                  <a:gd name="T72" fmla="*/ 574 w 735"/>
                  <a:gd name="T73" fmla="*/ 107 h 734"/>
                  <a:gd name="T74" fmla="*/ 617 w 735"/>
                  <a:gd name="T75" fmla="*/ 102 h 734"/>
                  <a:gd name="T76" fmla="*/ 668 w 735"/>
                  <a:gd name="T77" fmla="*/ 8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5" h="734">
                    <a:moveTo>
                      <a:pt x="668" y="84"/>
                    </a:moveTo>
                    <a:cubicBezTo>
                      <a:pt x="677" y="80"/>
                      <a:pt x="685" y="78"/>
                      <a:pt x="692" y="78"/>
                    </a:cubicBezTo>
                    <a:cubicBezTo>
                      <a:pt x="700" y="78"/>
                      <a:pt x="706" y="79"/>
                      <a:pt x="711" y="83"/>
                    </a:cubicBezTo>
                    <a:cubicBezTo>
                      <a:pt x="716" y="86"/>
                      <a:pt x="721" y="90"/>
                      <a:pt x="724" y="96"/>
                    </a:cubicBezTo>
                    <a:lnTo>
                      <a:pt x="732" y="114"/>
                    </a:lnTo>
                    <a:lnTo>
                      <a:pt x="735" y="134"/>
                    </a:lnTo>
                    <a:cubicBezTo>
                      <a:pt x="735" y="175"/>
                      <a:pt x="733" y="214"/>
                      <a:pt x="728" y="251"/>
                    </a:cubicBezTo>
                    <a:cubicBezTo>
                      <a:pt x="723" y="287"/>
                      <a:pt x="716" y="321"/>
                      <a:pt x="708" y="352"/>
                    </a:cubicBezTo>
                    <a:cubicBezTo>
                      <a:pt x="699" y="383"/>
                      <a:pt x="689" y="412"/>
                      <a:pt x="677" y="439"/>
                    </a:cubicBezTo>
                    <a:cubicBezTo>
                      <a:pt x="666" y="465"/>
                      <a:pt x="653" y="490"/>
                      <a:pt x="640" y="512"/>
                    </a:cubicBezTo>
                    <a:cubicBezTo>
                      <a:pt x="626" y="534"/>
                      <a:pt x="612" y="554"/>
                      <a:pt x="597" y="573"/>
                    </a:cubicBezTo>
                    <a:cubicBezTo>
                      <a:pt x="582" y="591"/>
                      <a:pt x="567" y="607"/>
                      <a:pt x="551" y="622"/>
                    </a:cubicBezTo>
                    <a:cubicBezTo>
                      <a:pt x="497" y="673"/>
                      <a:pt x="436" y="711"/>
                      <a:pt x="368" y="734"/>
                    </a:cubicBezTo>
                    <a:cubicBezTo>
                      <a:pt x="299" y="711"/>
                      <a:pt x="238" y="673"/>
                      <a:pt x="184" y="622"/>
                    </a:cubicBezTo>
                    <a:cubicBezTo>
                      <a:pt x="161" y="600"/>
                      <a:pt x="139" y="574"/>
                      <a:pt x="117" y="544"/>
                    </a:cubicBezTo>
                    <a:cubicBezTo>
                      <a:pt x="95" y="514"/>
                      <a:pt x="75" y="479"/>
                      <a:pt x="58" y="439"/>
                    </a:cubicBezTo>
                    <a:cubicBezTo>
                      <a:pt x="41" y="399"/>
                      <a:pt x="27" y="354"/>
                      <a:pt x="16" y="303"/>
                    </a:cubicBezTo>
                    <a:cubicBezTo>
                      <a:pt x="6" y="253"/>
                      <a:pt x="0" y="197"/>
                      <a:pt x="0" y="134"/>
                    </a:cubicBezTo>
                    <a:lnTo>
                      <a:pt x="3" y="114"/>
                    </a:lnTo>
                    <a:lnTo>
                      <a:pt x="12" y="96"/>
                    </a:lnTo>
                    <a:cubicBezTo>
                      <a:pt x="16" y="90"/>
                      <a:pt x="20" y="86"/>
                      <a:pt x="26" y="83"/>
                    </a:cubicBezTo>
                    <a:cubicBezTo>
                      <a:pt x="32" y="80"/>
                      <a:pt x="38" y="78"/>
                      <a:pt x="45" y="78"/>
                    </a:cubicBezTo>
                    <a:cubicBezTo>
                      <a:pt x="52" y="78"/>
                      <a:pt x="60" y="80"/>
                      <a:pt x="68" y="84"/>
                    </a:cubicBezTo>
                    <a:cubicBezTo>
                      <a:pt x="86" y="92"/>
                      <a:pt x="103" y="98"/>
                      <a:pt x="118" y="102"/>
                    </a:cubicBezTo>
                    <a:cubicBezTo>
                      <a:pt x="134" y="105"/>
                      <a:pt x="148" y="107"/>
                      <a:pt x="162" y="107"/>
                    </a:cubicBezTo>
                    <a:cubicBezTo>
                      <a:pt x="179" y="107"/>
                      <a:pt x="195" y="105"/>
                      <a:pt x="209" y="99"/>
                    </a:cubicBezTo>
                    <a:cubicBezTo>
                      <a:pt x="223" y="94"/>
                      <a:pt x="236" y="87"/>
                      <a:pt x="248" y="79"/>
                    </a:cubicBezTo>
                    <a:lnTo>
                      <a:pt x="280" y="54"/>
                    </a:lnTo>
                    <a:lnTo>
                      <a:pt x="309" y="28"/>
                    </a:lnTo>
                    <a:lnTo>
                      <a:pt x="337" y="8"/>
                    </a:lnTo>
                    <a:cubicBezTo>
                      <a:pt x="347" y="3"/>
                      <a:pt x="357" y="0"/>
                      <a:pt x="368" y="0"/>
                    </a:cubicBezTo>
                    <a:cubicBezTo>
                      <a:pt x="379" y="0"/>
                      <a:pt x="389" y="3"/>
                      <a:pt x="398" y="8"/>
                    </a:cubicBezTo>
                    <a:lnTo>
                      <a:pt x="427" y="28"/>
                    </a:lnTo>
                    <a:lnTo>
                      <a:pt x="456" y="54"/>
                    </a:lnTo>
                    <a:lnTo>
                      <a:pt x="488" y="79"/>
                    </a:lnTo>
                    <a:cubicBezTo>
                      <a:pt x="500" y="87"/>
                      <a:pt x="513" y="94"/>
                      <a:pt x="527" y="99"/>
                    </a:cubicBezTo>
                    <a:cubicBezTo>
                      <a:pt x="541" y="105"/>
                      <a:pt x="557" y="107"/>
                      <a:pt x="574" y="107"/>
                    </a:cubicBezTo>
                    <a:cubicBezTo>
                      <a:pt x="587" y="107"/>
                      <a:pt x="602" y="105"/>
                      <a:pt x="617" y="102"/>
                    </a:cubicBezTo>
                    <a:cubicBezTo>
                      <a:pt x="633" y="98"/>
                      <a:pt x="649" y="92"/>
                      <a:pt x="668" y="84"/>
                    </a:cubicBezTo>
                    <a:close/>
                  </a:path>
                </a:pathLst>
              </a:custGeom>
              <a:solidFill>
                <a:srgbClr val="0BE0FF"/>
              </a:solidFill>
              <a:ln w="0">
                <a:noFill/>
                <a:prstDash val="solid"/>
                <a:round/>
                <a:headEnd/>
                <a:tailEnd/>
              </a:ln>
            </p:spPr>
            <p:txBody>
              <a:bodyPr vert="horz" wrap="square" lIns="68580" tIns="34290" rIns="68580" bIns="34290" numCol="1" anchor="t" anchorCtr="0" compatLnSpc="1">
                <a:prstTxWarp prst="textNoShape">
                  <a:avLst/>
                </a:prstTxWarp>
              </a:bodyPr>
              <a:lstStyle/>
              <a:p>
                <a:pPr algn="ctr" defTabSz="699450"/>
                <a:endParaRPr lang="en-US" sz="675">
                  <a:solidFill>
                    <a:srgbClr val="262626"/>
                  </a:solidFill>
                  <a:latin typeface="Segoe UI"/>
                </a:endParaRPr>
              </a:p>
            </p:txBody>
          </p:sp>
        </p:grpSp>
        <p:grpSp>
          <p:nvGrpSpPr>
            <p:cNvPr id="10" name="Group 9">
              <a:extLst>
                <a:ext uri="{FF2B5EF4-FFF2-40B4-BE49-F238E27FC236}">
                  <a16:creationId xmlns:a16="http://schemas.microsoft.com/office/drawing/2014/main" id="{6C132527-B450-41D3-A12D-064F5FFF55A0}"/>
                </a:ext>
              </a:extLst>
            </p:cNvPr>
            <p:cNvGrpSpPr/>
            <p:nvPr/>
          </p:nvGrpSpPr>
          <p:grpSpPr>
            <a:xfrm>
              <a:off x="4424287" y="1336217"/>
              <a:ext cx="3307095" cy="1089009"/>
              <a:chOff x="7882160" y="1336219"/>
              <a:chExt cx="3307095" cy="1089009"/>
            </a:xfrm>
          </p:grpSpPr>
          <p:sp>
            <p:nvSpPr>
              <p:cNvPr id="11" name="Rectangle 10">
                <a:hlinkClick r:id="" action="ppaction://noaction"/>
                <a:extLst>
                  <a:ext uri="{FF2B5EF4-FFF2-40B4-BE49-F238E27FC236}">
                    <a16:creationId xmlns:a16="http://schemas.microsoft.com/office/drawing/2014/main" id="{693389C3-2683-46C1-AB41-BF30BA422F72}"/>
                  </a:ext>
                </a:extLst>
              </p:cNvPr>
              <p:cNvSpPr/>
              <p:nvPr/>
            </p:nvSpPr>
            <p:spPr>
              <a:xfrm>
                <a:off x="7882160" y="1336219"/>
                <a:ext cx="3307095" cy="1089009"/>
              </a:xfrm>
              <a:prstGeom prst="rect">
                <a:avLst/>
              </a:prstGeom>
              <a:solidFill>
                <a:srgbClr val="18BDF2"/>
              </a:solidFill>
              <a:ln w="10795" cap="flat" cmpd="sng" algn="ctr">
                <a:noFill/>
                <a:prstDash val="solid"/>
              </a:ln>
              <a:effectLst/>
            </p:spPr>
            <p:txBody>
              <a:bodyPr wrap="square" lIns="137141" tIns="102856" rIns="137141" bIns="102856" rtlCol="0" anchor="t" anchorCtr="0">
                <a:noAutofit/>
              </a:bodyPr>
              <a:lstStyle/>
              <a:p>
                <a:pPr defTabSz="685669">
                  <a:defRPr/>
                </a:pPr>
                <a:r>
                  <a:rPr lang="en-US" kern="0" dirty="0">
                    <a:solidFill>
                      <a:srgbClr val="FFFFFF"/>
                    </a:solidFill>
                    <a:latin typeface="Segoe UI Light"/>
                  </a:rPr>
                  <a:t>Encryption</a:t>
                </a:r>
              </a:p>
            </p:txBody>
          </p:sp>
          <p:grpSp>
            <p:nvGrpSpPr>
              <p:cNvPr id="12" name="Group 11">
                <a:extLst>
                  <a:ext uri="{FF2B5EF4-FFF2-40B4-BE49-F238E27FC236}">
                    <a16:creationId xmlns:a16="http://schemas.microsoft.com/office/drawing/2014/main" id="{8A92057A-BA7B-443B-BEC1-5E5CA50B332E}"/>
                  </a:ext>
                </a:extLst>
              </p:cNvPr>
              <p:cNvGrpSpPr/>
              <p:nvPr/>
            </p:nvGrpSpPr>
            <p:grpSpPr>
              <a:xfrm>
                <a:off x="10653360" y="1890666"/>
                <a:ext cx="296862" cy="444884"/>
                <a:chOff x="13077783" y="1406519"/>
                <a:chExt cx="2320925" cy="3478212"/>
              </a:xfrm>
              <a:solidFill>
                <a:srgbClr val="0BE0FF"/>
              </a:solidFill>
            </p:grpSpPr>
            <p:sp>
              <p:nvSpPr>
                <p:cNvPr id="13" name="Freeform 5">
                  <a:extLst>
                    <a:ext uri="{FF2B5EF4-FFF2-40B4-BE49-F238E27FC236}">
                      <a16:creationId xmlns:a16="http://schemas.microsoft.com/office/drawing/2014/main" id="{A62D29D3-0B94-4BA0-A5C9-FE799F7B9A43}"/>
                    </a:ext>
                  </a:extLst>
                </p:cNvPr>
                <p:cNvSpPr>
                  <a:spLocks/>
                </p:cNvSpPr>
                <p:nvPr/>
              </p:nvSpPr>
              <p:spPr bwMode="auto">
                <a:xfrm>
                  <a:off x="13077783" y="1406519"/>
                  <a:ext cx="2309813" cy="1757362"/>
                </a:xfrm>
                <a:custGeom>
                  <a:avLst/>
                  <a:gdLst>
                    <a:gd name="T0" fmla="*/ 22 w 615"/>
                    <a:gd name="T1" fmla="*/ 329 h 468"/>
                    <a:gd name="T2" fmla="*/ 43 w 615"/>
                    <a:gd name="T3" fmla="*/ 307 h 468"/>
                    <a:gd name="T4" fmla="*/ 308 w 615"/>
                    <a:gd name="T5" fmla="*/ 43 h 468"/>
                    <a:gd name="T6" fmla="*/ 572 w 615"/>
                    <a:gd name="T7" fmla="*/ 307 h 468"/>
                    <a:gd name="T8" fmla="*/ 572 w 615"/>
                    <a:gd name="T9" fmla="*/ 446 h 468"/>
                    <a:gd name="T10" fmla="*/ 594 w 615"/>
                    <a:gd name="T11" fmla="*/ 468 h 468"/>
                    <a:gd name="T12" fmla="*/ 615 w 615"/>
                    <a:gd name="T13" fmla="*/ 446 h 468"/>
                    <a:gd name="T14" fmla="*/ 615 w 615"/>
                    <a:gd name="T15" fmla="*/ 307 h 468"/>
                    <a:gd name="T16" fmla="*/ 308 w 615"/>
                    <a:gd name="T17" fmla="*/ 0 h 468"/>
                    <a:gd name="T18" fmla="*/ 0 w 615"/>
                    <a:gd name="T19" fmla="*/ 307 h 468"/>
                    <a:gd name="T20" fmla="*/ 22 w 615"/>
                    <a:gd name="T21" fmla="*/ 329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5" h="468">
                      <a:moveTo>
                        <a:pt x="22" y="329"/>
                      </a:moveTo>
                      <a:cubicBezTo>
                        <a:pt x="34" y="329"/>
                        <a:pt x="43" y="319"/>
                        <a:pt x="43" y="307"/>
                      </a:cubicBezTo>
                      <a:cubicBezTo>
                        <a:pt x="43" y="161"/>
                        <a:pt x="162" y="43"/>
                        <a:pt x="308" y="43"/>
                      </a:cubicBezTo>
                      <a:cubicBezTo>
                        <a:pt x="454" y="43"/>
                        <a:pt x="572" y="161"/>
                        <a:pt x="572" y="307"/>
                      </a:cubicBezTo>
                      <a:cubicBezTo>
                        <a:pt x="572" y="446"/>
                        <a:pt x="572" y="446"/>
                        <a:pt x="572" y="446"/>
                      </a:cubicBezTo>
                      <a:cubicBezTo>
                        <a:pt x="572" y="458"/>
                        <a:pt x="582" y="468"/>
                        <a:pt x="594" y="468"/>
                      </a:cubicBezTo>
                      <a:cubicBezTo>
                        <a:pt x="606" y="468"/>
                        <a:pt x="615" y="458"/>
                        <a:pt x="615" y="446"/>
                      </a:cubicBezTo>
                      <a:cubicBezTo>
                        <a:pt x="615" y="307"/>
                        <a:pt x="615" y="307"/>
                        <a:pt x="615" y="307"/>
                      </a:cubicBezTo>
                      <a:cubicBezTo>
                        <a:pt x="615" y="138"/>
                        <a:pt x="477" y="0"/>
                        <a:pt x="308" y="0"/>
                      </a:cubicBezTo>
                      <a:cubicBezTo>
                        <a:pt x="138" y="0"/>
                        <a:pt x="0" y="138"/>
                        <a:pt x="0" y="307"/>
                      </a:cubicBezTo>
                      <a:cubicBezTo>
                        <a:pt x="0" y="319"/>
                        <a:pt x="10" y="329"/>
                        <a:pt x="22"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4" name="Freeform 6">
                  <a:extLst>
                    <a:ext uri="{FF2B5EF4-FFF2-40B4-BE49-F238E27FC236}">
                      <a16:creationId xmlns:a16="http://schemas.microsoft.com/office/drawing/2014/main" id="{78C0C08C-0521-4FEF-A210-CA4129267E62}"/>
                    </a:ext>
                  </a:extLst>
                </p:cNvPr>
                <p:cNvSpPr>
                  <a:spLocks/>
                </p:cNvSpPr>
                <p:nvPr/>
              </p:nvSpPr>
              <p:spPr bwMode="auto">
                <a:xfrm>
                  <a:off x="13077783" y="1673219"/>
                  <a:ext cx="2320925" cy="1770062"/>
                </a:xfrm>
                <a:custGeom>
                  <a:avLst/>
                  <a:gdLst>
                    <a:gd name="T0" fmla="*/ 22 w 618"/>
                    <a:gd name="T1" fmla="*/ 329 h 471"/>
                    <a:gd name="T2" fmla="*/ 115 w 618"/>
                    <a:gd name="T3" fmla="*/ 236 h 471"/>
                    <a:gd name="T4" fmla="*/ 308 w 618"/>
                    <a:gd name="T5" fmla="*/ 43 h 471"/>
                    <a:gd name="T6" fmla="*/ 501 w 618"/>
                    <a:gd name="T7" fmla="*/ 236 h 471"/>
                    <a:gd name="T8" fmla="*/ 501 w 618"/>
                    <a:gd name="T9" fmla="*/ 375 h 471"/>
                    <a:gd name="T10" fmla="*/ 596 w 618"/>
                    <a:gd name="T11" fmla="*/ 471 h 471"/>
                    <a:gd name="T12" fmla="*/ 618 w 618"/>
                    <a:gd name="T13" fmla="*/ 449 h 471"/>
                    <a:gd name="T14" fmla="*/ 596 w 618"/>
                    <a:gd name="T15" fmla="*/ 428 h 471"/>
                    <a:gd name="T16" fmla="*/ 544 w 618"/>
                    <a:gd name="T17" fmla="*/ 375 h 471"/>
                    <a:gd name="T18" fmla="*/ 544 w 618"/>
                    <a:gd name="T19" fmla="*/ 236 h 471"/>
                    <a:gd name="T20" fmla="*/ 308 w 618"/>
                    <a:gd name="T21" fmla="*/ 0 h 471"/>
                    <a:gd name="T22" fmla="*/ 72 w 618"/>
                    <a:gd name="T23" fmla="*/ 236 h 471"/>
                    <a:gd name="T24" fmla="*/ 22 w 618"/>
                    <a:gd name="T25" fmla="*/ 286 h 471"/>
                    <a:gd name="T26" fmla="*/ 0 w 618"/>
                    <a:gd name="T27" fmla="*/ 308 h 471"/>
                    <a:gd name="T28" fmla="*/ 22 w 618"/>
                    <a:gd name="T29" fmla="*/ 329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8" h="471">
                      <a:moveTo>
                        <a:pt x="22" y="329"/>
                      </a:moveTo>
                      <a:cubicBezTo>
                        <a:pt x="73" y="329"/>
                        <a:pt x="115" y="287"/>
                        <a:pt x="115" y="236"/>
                      </a:cubicBezTo>
                      <a:cubicBezTo>
                        <a:pt x="115" y="130"/>
                        <a:pt x="201" y="43"/>
                        <a:pt x="308" y="43"/>
                      </a:cubicBezTo>
                      <a:cubicBezTo>
                        <a:pt x="414" y="43"/>
                        <a:pt x="501" y="130"/>
                        <a:pt x="501" y="236"/>
                      </a:cubicBezTo>
                      <a:cubicBezTo>
                        <a:pt x="501" y="375"/>
                        <a:pt x="501" y="375"/>
                        <a:pt x="501" y="375"/>
                      </a:cubicBezTo>
                      <a:cubicBezTo>
                        <a:pt x="501" y="428"/>
                        <a:pt x="544" y="471"/>
                        <a:pt x="596" y="471"/>
                      </a:cubicBezTo>
                      <a:cubicBezTo>
                        <a:pt x="608" y="471"/>
                        <a:pt x="618" y="461"/>
                        <a:pt x="618" y="449"/>
                      </a:cubicBezTo>
                      <a:cubicBezTo>
                        <a:pt x="618" y="437"/>
                        <a:pt x="608" y="428"/>
                        <a:pt x="596" y="428"/>
                      </a:cubicBezTo>
                      <a:cubicBezTo>
                        <a:pt x="567" y="428"/>
                        <a:pt x="544" y="404"/>
                        <a:pt x="544" y="375"/>
                      </a:cubicBezTo>
                      <a:cubicBezTo>
                        <a:pt x="544" y="236"/>
                        <a:pt x="544" y="236"/>
                        <a:pt x="544" y="236"/>
                      </a:cubicBezTo>
                      <a:cubicBezTo>
                        <a:pt x="544" y="106"/>
                        <a:pt x="438" y="0"/>
                        <a:pt x="308" y="0"/>
                      </a:cubicBezTo>
                      <a:cubicBezTo>
                        <a:pt x="178" y="0"/>
                        <a:pt x="72" y="106"/>
                        <a:pt x="72" y="236"/>
                      </a:cubicBezTo>
                      <a:cubicBezTo>
                        <a:pt x="72" y="264"/>
                        <a:pt x="50" y="286"/>
                        <a:pt x="22" y="286"/>
                      </a:cubicBezTo>
                      <a:cubicBezTo>
                        <a:pt x="10" y="286"/>
                        <a:pt x="0" y="296"/>
                        <a:pt x="0" y="308"/>
                      </a:cubicBezTo>
                      <a:cubicBezTo>
                        <a:pt x="0" y="319"/>
                        <a:pt x="10" y="329"/>
                        <a:pt x="22"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5" name="Freeform 7">
                  <a:extLst>
                    <a:ext uri="{FF2B5EF4-FFF2-40B4-BE49-F238E27FC236}">
                      <a16:creationId xmlns:a16="http://schemas.microsoft.com/office/drawing/2014/main" id="{68195ABD-45F1-4C51-9B3A-960386FB33D7}"/>
                    </a:ext>
                  </a:extLst>
                </p:cNvPr>
                <p:cNvSpPr>
                  <a:spLocks/>
                </p:cNvSpPr>
                <p:nvPr/>
              </p:nvSpPr>
              <p:spPr bwMode="auto">
                <a:xfrm>
                  <a:off x="13077783" y="1943094"/>
                  <a:ext cx="2320925" cy="1766887"/>
                </a:xfrm>
                <a:custGeom>
                  <a:avLst/>
                  <a:gdLst>
                    <a:gd name="T0" fmla="*/ 22 w 618"/>
                    <a:gd name="T1" fmla="*/ 329 h 470"/>
                    <a:gd name="T2" fmla="*/ 186 w 618"/>
                    <a:gd name="T3" fmla="*/ 164 h 470"/>
                    <a:gd name="T4" fmla="*/ 308 w 618"/>
                    <a:gd name="T5" fmla="*/ 43 h 470"/>
                    <a:gd name="T6" fmla="*/ 429 w 618"/>
                    <a:gd name="T7" fmla="*/ 164 h 470"/>
                    <a:gd name="T8" fmla="*/ 429 w 618"/>
                    <a:gd name="T9" fmla="*/ 303 h 470"/>
                    <a:gd name="T10" fmla="*/ 596 w 618"/>
                    <a:gd name="T11" fmla="*/ 470 h 470"/>
                    <a:gd name="T12" fmla="*/ 618 w 618"/>
                    <a:gd name="T13" fmla="*/ 449 h 470"/>
                    <a:gd name="T14" fmla="*/ 596 w 618"/>
                    <a:gd name="T15" fmla="*/ 427 h 470"/>
                    <a:gd name="T16" fmla="*/ 472 w 618"/>
                    <a:gd name="T17" fmla="*/ 303 h 470"/>
                    <a:gd name="T18" fmla="*/ 472 w 618"/>
                    <a:gd name="T19" fmla="*/ 164 h 470"/>
                    <a:gd name="T20" fmla="*/ 308 w 618"/>
                    <a:gd name="T21" fmla="*/ 0 h 470"/>
                    <a:gd name="T22" fmla="*/ 143 w 618"/>
                    <a:gd name="T23" fmla="*/ 164 h 470"/>
                    <a:gd name="T24" fmla="*/ 22 w 618"/>
                    <a:gd name="T25" fmla="*/ 286 h 470"/>
                    <a:gd name="T26" fmla="*/ 0 w 618"/>
                    <a:gd name="T27" fmla="*/ 307 h 470"/>
                    <a:gd name="T28" fmla="*/ 22 w 618"/>
                    <a:gd name="T29" fmla="*/ 329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8" h="470">
                      <a:moveTo>
                        <a:pt x="22" y="329"/>
                      </a:moveTo>
                      <a:cubicBezTo>
                        <a:pt x="113" y="329"/>
                        <a:pt x="186" y="255"/>
                        <a:pt x="186" y="164"/>
                      </a:cubicBezTo>
                      <a:cubicBezTo>
                        <a:pt x="186" y="97"/>
                        <a:pt x="241" y="43"/>
                        <a:pt x="308" y="43"/>
                      </a:cubicBezTo>
                      <a:cubicBezTo>
                        <a:pt x="375" y="43"/>
                        <a:pt x="429" y="97"/>
                        <a:pt x="429" y="164"/>
                      </a:cubicBezTo>
                      <a:cubicBezTo>
                        <a:pt x="429" y="303"/>
                        <a:pt x="429" y="303"/>
                        <a:pt x="429" y="303"/>
                      </a:cubicBezTo>
                      <a:cubicBezTo>
                        <a:pt x="429" y="395"/>
                        <a:pt x="504" y="470"/>
                        <a:pt x="596" y="470"/>
                      </a:cubicBezTo>
                      <a:cubicBezTo>
                        <a:pt x="608" y="470"/>
                        <a:pt x="618" y="461"/>
                        <a:pt x="618" y="449"/>
                      </a:cubicBezTo>
                      <a:cubicBezTo>
                        <a:pt x="618" y="437"/>
                        <a:pt x="608" y="427"/>
                        <a:pt x="596" y="427"/>
                      </a:cubicBezTo>
                      <a:cubicBezTo>
                        <a:pt x="528" y="427"/>
                        <a:pt x="472" y="372"/>
                        <a:pt x="472" y="303"/>
                      </a:cubicBezTo>
                      <a:cubicBezTo>
                        <a:pt x="472" y="164"/>
                        <a:pt x="472" y="164"/>
                        <a:pt x="472" y="164"/>
                      </a:cubicBezTo>
                      <a:cubicBezTo>
                        <a:pt x="472" y="73"/>
                        <a:pt x="399" y="0"/>
                        <a:pt x="308" y="0"/>
                      </a:cubicBezTo>
                      <a:cubicBezTo>
                        <a:pt x="217" y="0"/>
                        <a:pt x="143" y="73"/>
                        <a:pt x="143" y="164"/>
                      </a:cubicBezTo>
                      <a:cubicBezTo>
                        <a:pt x="143" y="231"/>
                        <a:pt x="89" y="286"/>
                        <a:pt x="22" y="286"/>
                      </a:cubicBezTo>
                      <a:cubicBezTo>
                        <a:pt x="10" y="286"/>
                        <a:pt x="0" y="295"/>
                        <a:pt x="0" y="307"/>
                      </a:cubicBezTo>
                      <a:cubicBezTo>
                        <a:pt x="0" y="319"/>
                        <a:pt x="10" y="329"/>
                        <a:pt x="22"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6" name="Freeform 8">
                  <a:extLst>
                    <a:ext uri="{FF2B5EF4-FFF2-40B4-BE49-F238E27FC236}">
                      <a16:creationId xmlns:a16="http://schemas.microsoft.com/office/drawing/2014/main" id="{B09796E8-0738-49A8-8E9A-398FA70FE09E}"/>
                    </a:ext>
                  </a:extLst>
                </p:cNvPr>
                <p:cNvSpPr>
                  <a:spLocks/>
                </p:cNvSpPr>
                <p:nvPr/>
              </p:nvSpPr>
              <p:spPr bwMode="auto">
                <a:xfrm>
                  <a:off x="13077783" y="2209794"/>
                  <a:ext cx="1506538" cy="1773237"/>
                </a:xfrm>
                <a:custGeom>
                  <a:avLst/>
                  <a:gdLst>
                    <a:gd name="T0" fmla="*/ 22 w 401"/>
                    <a:gd name="T1" fmla="*/ 472 h 472"/>
                    <a:gd name="T2" fmla="*/ 401 w 401"/>
                    <a:gd name="T3" fmla="*/ 93 h 472"/>
                    <a:gd name="T4" fmla="*/ 308 w 401"/>
                    <a:gd name="T5" fmla="*/ 0 h 472"/>
                    <a:gd name="T6" fmla="*/ 215 w 401"/>
                    <a:gd name="T7" fmla="*/ 93 h 472"/>
                    <a:gd name="T8" fmla="*/ 22 w 401"/>
                    <a:gd name="T9" fmla="*/ 286 h 472"/>
                    <a:gd name="T10" fmla="*/ 0 w 401"/>
                    <a:gd name="T11" fmla="*/ 308 h 472"/>
                    <a:gd name="T12" fmla="*/ 22 w 401"/>
                    <a:gd name="T13" fmla="*/ 329 h 472"/>
                    <a:gd name="T14" fmla="*/ 258 w 401"/>
                    <a:gd name="T15" fmla="*/ 93 h 472"/>
                    <a:gd name="T16" fmla="*/ 308 w 401"/>
                    <a:gd name="T17" fmla="*/ 43 h 472"/>
                    <a:gd name="T18" fmla="*/ 358 w 401"/>
                    <a:gd name="T19" fmla="*/ 93 h 472"/>
                    <a:gd name="T20" fmla="*/ 22 w 401"/>
                    <a:gd name="T21" fmla="*/ 429 h 472"/>
                    <a:gd name="T22" fmla="*/ 0 w 401"/>
                    <a:gd name="T23" fmla="*/ 451 h 472"/>
                    <a:gd name="T24" fmla="*/ 22 w 401"/>
                    <a:gd name="T25" fmla="*/ 472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72">
                      <a:moveTo>
                        <a:pt x="22" y="472"/>
                      </a:moveTo>
                      <a:cubicBezTo>
                        <a:pt x="231" y="472"/>
                        <a:pt x="401" y="302"/>
                        <a:pt x="401" y="93"/>
                      </a:cubicBezTo>
                      <a:cubicBezTo>
                        <a:pt x="401" y="42"/>
                        <a:pt x="359" y="0"/>
                        <a:pt x="308" y="0"/>
                      </a:cubicBezTo>
                      <a:cubicBezTo>
                        <a:pt x="257" y="0"/>
                        <a:pt x="215" y="42"/>
                        <a:pt x="215" y="93"/>
                      </a:cubicBezTo>
                      <a:cubicBezTo>
                        <a:pt x="215" y="200"/>
                        <a:pt x="128" y="286"/>
                        <a:pt x="22" y="286"/>
                      </a:cubicBezTo>
                      <a:cubicBezTo>
                        <a:pt x="10" y="286"/>
                        <a:pt x="0" y="296"/>
                        <a:pt x="0" y="308"/>
                      </a:cubicBezTo>
                      <a:cubicBezTo>
                        <a:pt x="0" y="319"/>
                        <a:pt x="10" y="329"/>
                        <a:pt x="22" y="329"/>
                      </a:cubicBezTo>
                      <a:cubicBezTo>
                        <a:pt x="152" y="329"/>
                        <a:pt x="258" y="223"/>
                        <a:pt x="258" y="93"/>
                      </a:cubicBezTo>
                      <a:cubicBezTo>
                        <a:pt x="258" y="65"/>
                        <a:pt x="280" y="43"/>
                        <a:pt x="308" y="43"/>
                      </a:cubicBezTo>
                      <a:cubicBezTo>
                        <a:pt x="336" y="43"/>
                        <a:pt x="358" y="65"/>
                        <a:pt x="358" y="93"/>
                      </a:cubicBezTo>
                      <a:cubicBezTo>
                        <a:pt x="358" y="278"/>
                        <a:pt x="207" y="429"/>
                        <a:pt x="22" y="429"/>
                      </a:cubicBezTo>
                      <a:cubicBezTo>
                        <a:pt x="10" y="429"/>
                        <a:pt x="0" y="439"/>
                        <a:pt x="0" y="451"/>
                      </a:cubicBezTo>
                      <a:cubicBezTo>
                        <a:pt x="0" y="462"/>
                        <a:pt x="10" y="472"/>
                        <a:pt x="22" y="4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7" name="Freeform 9">
                  <a:extLst>
                    <a:ext uri="{FF2B5EF4-FFF2-40B4-BE49-F238E27FC236}">
                      <a16:creationId xmlns:a16="http://schemas.microsoft.com/office/drawing/2014/main" id="{A250C97C-1770-48F6-A322-0DB678C60686}"/>
                    </a:ext>
                  </a:extLst>
                </p:cNvPr>
                <p:cNvSpPr>
                  <a:spLocks/>
                </p:cNvSpPr>
                <p:nvPr/>
              </p:nvSpPr>
              <p:spPr bwMode="auto">
                <a:xfrm>
                  <a:off x="13077783" y="2481256"/>
                  <a:ext cx="1235075" cy="1235075"/>
                </a:xfrm>
                <a:custGeom>
                  <a:avLst/>
                  <a:gdLst>
                    <a:gd name="T0" fmla="*/ 22 w 329"/>
                    <a:gd name="T1" fmla="*/ 329 h 329"/>
                    <a:gd name="T2" fmla="*/ 329 w 329"/>
                    <a:gd name="T3" fmla="*/ 21 h 329"/>
                    <a:gd name="T4" fmla="*/ 308 w 329"/>
                    <a:gd name="T5" fmla="*/ 0 h 329"/>
                    <a:gd name="T6" fmla="*/ 286 w 329"/>
                    <a:gd name="T7" fmla="*/ 21 h 329"/>
                    <a:gd name="T8" fmla="*/ 22 w 329"/>
                    <a:gd name="T9" fmla="*/ 286 h 329"/>
                    <a:gd name="T10" fmla="*/ 0 w 329"/>
                    <a:gd name="T11" fmla="*/ 307 h 329"/>
                    <a:gd name="T12" fmla="*/ 22 w 329"/>
                    <a:gd name="T13" fmla="*/ 329 h 329"/>
                  </a:gdLst>
                  <a:ahLst/>
                  <a:cxnLst>
                    <a:cxn ang="0">
                      <a:pos x="T0" y="T1"/>
                    </a:cxn>
                    <a:cxn ang="0">
                      <a:pos x="T2" y="T3"/>
                    </a:cxn>
                    <a:cxn ang="0">
                      <a:pos x="T4" y="T5"/>
                    </a:cxn>
                    <a:cxn ang="0">
                      <a:pos x="T6" y="T7"/>
                    </a:cxn>
                    <a:cxn ang="0">
                      <a:pos x="T8" y="T9"/>
                    </a:cxn>
                    <a:cxn ang="0">
                      <a:pos x="T10" y="T11"/>
                    </a:cxn>
                    <a:cxn ang="0">
                      <a:pos x="T12" y="T13"/>
                    </a:cxn>
                  </a:cxnLst>
                  <a:rect l="0" t="0" r="r" b="b"/>
                  <a:pathLst>
                    <a:path w="329" h="329">
                      <a:moveTo>
                        <a:pt x="22" y="329"/>
                      </a:moveTo>
                      <a:cubicBezTo>
                        <a:pt x="191" y="329"/>
                        <a:pt x="329" y="191"/>
                        <a:pt x="329" y="21"/>
                      </a:cubicBezTo>
                      <a:cubicBezTo>
                        <a:pt x="329" y="9"/>
                        <a:pt x="320" y="0"/>
                        <a:pt x="308" y="0"/>
                      </a:cubicBezTo>
                      <a:cubicBezTo>
                        <a:pt x="296" y="0"/>
                        <a:pt x="286" y="9"/>
                        <a:pt x="286" y="21"/>
                      </a:cubicBezTo>
                      <a:cubicBezTo>
                        <a:pt x="286" y="167"/>
                        <a:pt x="168" y="286"/>
                        <a:pt x="22" y="286"/>
                      </a:cubicBezTo>
                      <a:cubicBezTo>
                        <a:pt x="10" y="286"/>
                        <a:pt x="0" y="295"/>
                        <a:pt x="0" y="307"/>
                      </a:cubicBezTo>
                      <a:cubicBezTo>
                        <a:pt x="0" y="319"/>
                        <a:pt x="10" y="329"/>
                        <a:pt x="22"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8" name="Freeform 10">
                  <a:extLst>
                    <a:ext uri="{FF2B5EF4-FFF2-40B4-BE49-F238E27FC236}">
                      <a16:creationId xmlns:a16="http://schemas.microsoft.com/office/drawing/2014/main" id="{3C1954D6-D54E-41C8-A0FF-15BBEB65EAD9}"/>
                    </a:ext>
                  </a:extLst>
                </p:cNvPr>
                <p:cNvSpPr>
                  <a:spLocks/>
                </p:cNvSpPr>
                <p:nvPr/>
              </p:nvSpPr>
              <p:spPr bwMode="auto">
                <a:xfrm>
                  <a:off x="14474783" y="3306756"/>
                  <a:ext cx="923925" cy="673100"/>
                </a:xfrm>
                <a:custGeom>
                  <a:avLst/>
                  <a:gdLst>
                    <a:gd name="T0" fmla="*/ 246 w 246"/>
                    <a:gd name="T1" fmla="*/ 157 h 179"/>
                    <a:gd name="T2" fmla="*/ 224 w 246"/>
                    <a:gd name="T3" fmla="*/ 136 h 179"/>
                    <a:gd name="T4" fmla="*/ 44 w 246"/>
                    <a:gd name="T5" fmla="*/ 16 h 179"/>
                    <a:gd name="T6" fmla="*/ 16 w 246"/>
                    <a:gd name="T7" fmla="*/ 5 h 179"/>
                    <a:gd name="T8" fmla="*/ 5 w 246"/>
                    <a:gd name="T9" fmla="*/ 33 h 179"/>
                    <a:gd name="T10" fmla="*/ 224 w 246"/>
                    <a:gd name="T11" fmla="*/ 179 h 179"/>
                    <a:gd name="T12" fmla="*/ 246 w 246"/>
                    <a:gd name="T13" fmla="*/ 157 h 179"/>
                  </a:gdLst>
                  <a:ahLst/>
                  <a:cxnLst>
                    <a:cxn ang="0">
                      <a:pos x="T0" y="T1"/>
                    </a:cxn>
                    <a:cxn ang="0">
                      <a:pos x="T2" y="T3"/>
                    </a:cxn>
                    <a:cxn ang="0">
                      <a:pos x="T4" y="T5"/>
                    </a:cxn>
                    <a:cxn ang="0">
                      <a:pos x="T6" y="T7"/>
                    </a:cxn>
                    <a:cxn ang="0">
                      <a:pos x="T8" y="T9"/>
                    </a:cxn>
                    <a:cxn ang="0">
                      <a:pos x="T10" y="T11"/>
                    </a:cxn>
                    <a:cxn ang="0">
                      <a:pos x="T12" y="T13"/>
                    </a:cxn>
                  </a:cxnLst>
                  <a:rect l="0" t="0" r="r" b="b"/>
                  <a:pathLst>
                    <a:path w="246" h="179">
                      <a:moveTo>
                        <a:pt x="246" y="157"/>
                      </a:moveTo>
                      <a:cubicBezTo>
                        <a:pt x="246" y="146"/>
                        <a:pt x="236" y="136"/>
                        <a:pt x="224" y="136"/>
                      </a:cubicBezTo>
                      <a:cubicBezTo>
                        <a:pt x="146" y="136"/>
                        <a:pt x="75" y="89"/>
                        <a:pt x="44" y="16"/>
                      </a:cubicBezTo>
                      <a:cubicBezTo>
                        <a:pt x="40" y="6"/>
                        <a:pt x="27" y="0"/>
                        <a:pt x="16" y="5"/>
                      </a:cubicBezTo>
                      <a:cubicBezTo>
                        <a:pt x="5" y="10"/>
                        <a:pt x="0" y="22"/>
                        <a:pt x="5" y="33"/>
                      </a:cubicBezTo>
                      <a:cubicBezTo>
                        <a:pt x="42" y="122"/>
                        <a:pt x="128" y="179"/>
                        <a:pt x="224" y="179"/>
                      </a:cubicBezTo>
                      <a:cubicBezTo>
                        <a:pt x="236" y="179"/>
                        <a:pt x="246" y="169"/>
                        <a:pt x="246"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 name="Freeform 11">
                  <a:extLst>
                    <a:ext uri="{FF2B5EF4-FFF2-40B4-BE49-F238E27FC236}">
                      <a16:creationId xmlns:a16="http://schemas.microsoft.com/office/drawing/2014/main" id="{CA3AC850-5A5E-4F1C-B779-8BAAAC8ABE46}"/>
                    </a:ext>
                  </a:extLst>
                </p:cNvPr>
                <p:cNvSpPr>
                  <a:spLocks/>
                </p:cNvSpPr>
                <p:nvPr/>
              </p:nvSpPr>
              <p:spPr bwMode="auto">
                <a:xfrm>
                  <a:off x="13584196" y="4276719"/>
                  <a:ext cx="1330325" cy="450850"/>
                </a:xfrm>
                <a:custGeom>
                  <a:avLst/>
                  <a:gdLst>
                    <a:gd name="T0" fmla="*/ 351 w 354"/>
                    <a:gd name="T1" fmla="*/ 100 h 120"/>
                    <a:gd name="T2" fmla="*/ 337 w 354"/>
                    <a:gd name="T3" fmla="*/ 73 h 120"/>
                    <a:gd name="T4" fmla="*/ 210 w 354"/>
                    <a:gd name="T5" fmla="*/ 6 h 120"/>
                    <a:gd name="T6" fmla="*/ 185 w 354"/>
                    <a:gd name="T7" fmla="*/ 5 h 120"/>
                    <a:gd name="T8" fmla="*/ 18 w 354"/>
                    <a:gd name="T9" fmla="*/ 77 h 120"/>
                    <a:gd name="T10" fmla="*/ 3 w 354"/>
                    <a:gd name="T11" fmla="*/ 103 h 120"/>
                    <a:gd name="T12" fmla="*/ 24 w 354"/>
                    <a:gd name="T13" fmla="*/ 120 h 120"/>
                    <a:gd name="T14" fmla="*/ 29 w 354"/>
                    <a:gd name="T15" fmla="*/ 119 h 120"/>
                    <a:gd name="T16" fmla="*/ 196 w 354"/>
                    <a:gd name="T17" fmla="*/ 49 h 120"/>
                    <a:gd name="T18" fmla="*/ 324 w 354"/>
                    <a:gd name="T19" fmla="*/ 114 h 120"/>
                    <a:gd name="T20" fmla="*/ 351 w 354"/>
                    <a:gd name="T21" fmla="*/ 10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4" h="120">
                      <a:moveTo>
                        <a:pt x="351" y="100"/>
                      </a:moveTo>
                      <a:cubicBezTo>
                        <a:pt x="354" y="88"/>
                        <a:pt x="348" y="76"/>
                        <a:pt x="337" y="73"/>
                      </a:cubicBezTo>
                      <a:cubicBezTo>
                        <a:pt x="290" y="58"/>
                        <a:pt x="248" y="36"/>
                        <a:pt x="210" y="6"/>
                      </a:cubicBezTo>
                      <a:cubicBezTo>
                        <a:pt x="203" y="1"/>
                        <a:pt x="193" y="0"/>
                        <a:pt x="185" y="5"/>
                      </a:cubicBezTo>
                      <a:cubicBezTo>
                        <a:pt x="134" y="38"/>
                        <a:pt x="78" y="63"/>
                        <a:pt x="18" y="77"/>
                      </a:cubicBezTo>
                      <a:cubicBezTo>
                        <a:pt x="7" y="80"/>
                        <a:pt x="0" y="92"/>
                        <a:pt x="3" y="103"/>
                      </a:cubicBezTo>
                      <a:cubicBezTo>
                        <a:pt x="5" y="113"/>
                        <a:pt x="14" y="120"/>
                        <a:pt x="24" y="120"/>
                      </a:cubicBezTo>
                      <a:cubicBezTo>
                        <a:pt x="25" y="120"/>
                        <a:pt x="27" y="119"/>
                        <a:pt x="29" y="119"/>
                      </a:cubicBezTo>
                      <a:cubicBezTo>
                        <a:pt x="88" y="104"/>
                        <a:pt x="144" y="81"/>
                        <a:pt x="196" y="49"/>
                      </a:cubicBezTo>
                      <a:cubicBezTo>
                        <a:pt x="234" y="77"/>
                        <a:pt x="277" y="99"/>
                        <a:pt x="324" y="114"/>
                      </a:cubicBezTo>
                      <a:cubicBezTo>
                        <a:pt x="335" y="117"/>
                        <a:pt x="347" y="111"/>
                        <a:pt x="351"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0" name="Freeform 12">
                  <a:extLst>
                    <a:ext uri="{FF2B5EF4-FFF2-40B4-BE49-F238E27FC236}">
                      <a16:creationId xmlns:a16="http://schemas.microsoft.com/office/drawing/2014/main" id="{AF0680AE-921B-4CFF-940B-F973C5F785FF}"/>
                    </a:ext>
                  </a:extLst>
                </p:cNvPr>
                <p:cNvSpPr>
                  <a:spLocks/>
                </p:cNvSpPr>
                <p:nvPr/>
              </p:nvSpPr>
              <p:spPr bwMode="auto">
                <a:xfrm>
                  <a:off x="13325433" y="3957631"/>
                  <a:ext cx="1828800" cy="544512"/>
                </a:xfrm>
                <a:custGeom>
                  <a:avLst/>
                  <a:gdLst>
                    <a:gd name="T0" fmla="*/ 485 w 487"/>
                    <a:gd name="T1" fmla="*/ 125 h 145"/>
                    <a:gd name="T2" fmla="*/ 468 w 487"/>
                    <a:gd name="T3" fmla="*/ 100 h 145"/>
                    <a:gd name="T4" fmla="*/ 306 w 487"/>
                    <a:gd name="T5" fmla="*/ 21 h 145"/>
                    <a:gd name="T6" fmla="*/ 298 w 487"/>
                    <a:gd name="T7" fmla="*/ 13 h 145"/>
                    <a:gd name="T8" fmla="*/ 296 w 487"/>
                    <a:gd name="T9" fmla="*/ 11 h 145"/>
                    <a:gd name="T10" fmla="*/ 248 w 487"/>
                    <a:gd name="T11" fmla="*/ 8 h 145"/>
                    <a:gd name="T12" fmla="*/ 245 w 487"/>
                    <a:gd name="T13" fmla="*/ 10 h 145"/>
                    <a:gd name="T14" fmla="*/ 234 w 487"/>
                    <a:gd name="T15" fmla="*/ 17 h 145"/>
                    <a:gd name="T16" fmla="*/ 20 w 487"/>
                    <a:gd name="T17" fmla="*/ 103 h 145"/>
                    <a:gd name="T18" fmla="*/ 1 w 487"/>
                    <a:gd name="T19" fmla="*/ 127 h 145"/>
                    <a:gd name="T20" fmla="*/ 23 w 487"/>
                    <a:gd name="T21" fmla="*/ 145 h 145"/>
                    <a:gd name="T22" fmla="*/ 26 w 487"/>
                    <a:gd name="T23" fmla="*/ 145 h 145"/>
                    <a:gd name="T24" fmla="*/ 260 w 487"/>
                    <a:gd name="T25" fmla="*/ 52 h 145"/>
                    <a:gd name="T26" fmla="*/ 268 w 487"/>
                    <a:gd name="T27" fmla="*/ 46 h 145"/>
                    <a:gd name="T28" fmla="*/ 270 w 487"/>
                    <a:gd name="T29" fmla="*/ 46 h 145"/>
                    <a:gd name="T30" fmla="*/ 278 w 487"/>
                    <a:gd name="T31" fmla="*/ 53 h 145"/>
                    <a:gd name="T32" fmla="*/ 460 w 487"/>
                    <a:gd name="T33" fmla="*/ 142 h 145"/>
                    <a:gd name="T34" fmla="*/ 485 w 487"/>
                    <a:gd name="T35" fmla="*/ 12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7" h="145">
                      <a:moveTo>
                        <a:pt x="485" y="125"/>
                      </a:moveTo>
                      <a:cubicBezTo>
                        <a:pt x="487" y="113"/>
                        <a:pt x="479" y="102"/>
                        <a:pt x="468" y="100"/>
                      </a:cubicBezTo>
                      <a:cubicBezTo>
                        <a:pt x="408" y="89"/>
                        <a:pt x="352" y="61"/>
                        <a:pt x="306" y="21"/>
                      </a:cubicBezTo>
                      <a:cubicBezTo>
                        <a:pt x="298" y="13"/>
                        <a:pt x="298" y="13"/>
                        <a:pt x="298" y="13"/>
                      </a:cubicBezTo>
                      <a:cubicBezTo>
                        <a:pt x="297" y="13"/>
                        <a:pt x="297" y="12"/>
                        <a:pt x="296" y="11"/>
                      </a:cubicBezTo>
                      <a:cubicBezTo>
                        <a:pt x="282" y="2"/>
                        <a:pt x="263" y="0"/>
                        <a:pt x="248" y="8"/>
                      </a:cubicBezTo>
                      <a:cubicBezTo>
                        <a:pt x="247" y="8"/>
                        <a:pt x="246" y="9"/>
                        <a:pt x="245" y="10"/>
                      </a:cubicBezTo>
                      <a:cubicBezTo>
                        <a:pt x="234" y="17"/>
                        <a:pt x="234" y="17"/>
                        <a:pt x="234" y="17"/>
                      </a:cubicBezTo>
                      <a:cubicBezTo>
                        <a:pt x="170" y="63"/>
                        <a:pt x="98" y="92"/>
                        <a:pt x="20" y="103"/>
                      </a:cubicBezTo>
                      <a:cubicBezTo>
                        <a:pt x="8" y="104"/>
                        <a:pt x="0" y="115"/>
                        <a:pt x="1" y="127"/>
                      </a:cubicBezTo>
                      <a:cubicBezTo>
                        <a:pt x="3" y="137"/>
                        <a:pt x="12" y="145"/>
                        <a:pt x="23" y="145"/>
                      </a:cubicBezTo>
                      <a:cubicBezTo>
                        <a:pt x="24" y="145"/>
                        <a:pt x="25" y="145"/>
                        <a:pt x="26" y="145"/>
                      </a:cubicBezTo>
                      <a:cubicBezTo>
                        <a:pt x="110" y="134"/>
                        <a:pt x="189" y="102"/>
                        <a:pt x="260" y="52"/>
                      </a:cubicBezTo>
                      <a:cubicBezTo>
                        <a:pt x="268" y="46"/>
                        <a:pt x="268" y="46"/>
                        <a:pt x="268" y="46"/>
                      </a:cubicBezTo>
                      <a:cubicBezTo>
                        <a:pt x="269" y="46"/>
                        <a:pt x="269" y="46"/>
                        <a:pt x="270" y="46"/>
                      </a:cubicBezTo>
                      <a:cubicBezTo>
                        <a:pt x="278" y="53"/>
                        <a:pt x="278" y="53"/>
                        <a:pt x="278" y="53"/>
                      </a:cubicBezTo>
                      <a:cubicBezTo>
                        <a:pt x="329" y="99"/>
                        <a:pt x="392" y="129"/>
                        <a:pt x="460" y="142"/>
                      </a:cubicBezTo>
                      <a:cubicBezTo>
                        <a:pt x="471" y="144"/>
                        <a:pt x="482" y="137"/>
                        <a:pt x="485"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1" name="Freeform 13">
                  <a:extLst>
                    <a:ext uri="{FF2B5EF4-FFF2-40B4-BE49-F238E27FC236}">
                      <a16:creationId xmlns:a16="http://schemas.microsoft.com/office/drawing/2014/main" id="{FF225E59-6A9F-49A2-9B9C-508FD4315044}"/>
                    </a:ext>
                  </a:extLst>
                </p:cNvPr>
                <p:cNvSpPr>
                  <a:spLocks/>
                </p:cNvSpPr>
                <p:nvPr/>
              </p:nvSpPr>
              <p:spPr bwMode="auto">
                <a:xfrm>
                  <a:off x="13168271" y="3671881"/>
                  <a:ext cx="2136775" cy="577850"/>
                </a:xfrm>
                <a:custGeom>
                  <a:avLst/>
                  <a:gdLst>
                    <a:gd name="T0" fmla="*/ 568 w 569"/>
                    <a:gd name="T1" fmla="*/ 133 h 154"/>
                    <a:gd name="T2" fmla="*/ 549 w 569"/>
                    <a:gd name="T3" fmla="*/ 109 h 154"/>
                    <a:gd name="T4" fmla="*/ 396 w 569"/>
                    <a:gd name="T5" fmla="*/ 44 h 154"/>
                    <a:gd name="T6" fmla="*/ 387 w 569"/>
                    <a:gd name="T7" fmla="*/ 35 h 154"/>
                    <a:gd name="T8" fmla="*/ 386 w 569"/>
                    <a:gd name="T9" fmla="*/ 34 h 154"/>
                    <a:gd name="T10" fmla="*/ 384 w 569"/>
                    <a:gd name="T11" fmla="*/ 33 h 154"/>
                    <a:gd name="T12" fmla="*/ 383 w 569"/>
                    <a:gd name="T13" fmla="*/ 32 h 154"/>
                    <a:gd name="T14" fmla="*/ 251 w 569"/>
                    <a:gd name="T15" fmla="*/ 24 h 154"/>
                    <a:gd name="T16" fmla="*/ 250 w 569"/>
                    <a:gd name="T17" fmla="*/ 24 h 154"/>
                    <a:gd name="T18" fmla="*/ 249 w 569"/>
                    <a:gd name="T19" fmla="*/ 25 h 154"/>
                    <a:gd name="T20" fmla="*/ 247 w 569"/>
                    <a:gd name="T21" fmla="*/ 26 h 154"/>
                    <a:gd name="T22" fmla="*/ 234 w 569"/>
                    <a:gd name="T23" fmla="*/ 36 h 154"/>
                    <a:gd name="T24" fmla="*/ 20 w 569"/>
                    <a:gd name="T25" fmla="*/ 111 h 154"/>
                    <a:gd name="T26" fmla="*/ 0 w 569"/>
                    <a:gd name="T27" fmla="*/ 133 h 154"/>
                    <a:gd name="T28" fmla="*/ 22 w 569"/>
                    <a:gd name="T29" fmla="*/ 154 h 154"/>
                    <a:gd name="T30" fmla="*/ 23 w 569"/>
                    <a:gd name="T31" fmla="*/ 154 h 154"/>
                    <a:gd name="T32" fmla="*/ 259 w 569"/>
                    <a:gd name="T33" fmla="*/ 71 h 154"/>
                    <a:gd name="T34" fmla="*/ 259 w 569"/>
                    <a:gd name="T35" fmla="*/ 71 h 154"/>
                    <a:gd name="T36" fmla="*/ 259 w 569"/>
                    <a:gd name="T37" fmla="*/ 71 h 154"/>
                    <a:gd name="T38" fmla="*/ 259 w 569"/>
                    <a:gd name="T39" fmla="*/ 71 h 154"/>
                    <a:gd name="T40" fmla="*/ 272 w 569"/>
                    <a:gd name="T41" fmla="*/ 61 h 154"/>
                    <a:gd name="T42" fmla="*/ 358 w 569"/>
                    <a:gd name="T43" fmla="*/ 67 h 154"/>
                    <a:gd name="T44" fmla="*/ 358 w 569"/>
                    <a:gd name="T45" fmla="*/ 67 h 154"/>
                    <a:gd name="T46" fmla="*/ 367 w 569"/>
                    <a:gd name="T47" fmla="*/ 76 h 154"/>
                    <a:gd name="T48" fmla="*/ 367 w 569"/>
                    <a:gd name="T49" fmla="*/ 76 h 154"/>
                    <a:gd name="T50" fmla="*/ 367 w 569"/>
                    <a:gd name="T51" fmla="*/ 76 h 154"/>
                    <a:gd name="T52" fmla="*/ 545 w 569"/>
                    <a:gd name="T53" fmla="*/ 152 h 154"/>
                    <a:gd name="T54" fmla="*/ 568 w 569"/>
                    <a:gd name="T55" fmla="*/ 133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69" h="154">
                      <a:moveTo>
                        <a:pt x="568" y="133"/>
                      </a:moveTo>
                      <a:cubicBezTo>
                        <a:pt x="569" y="121"/>
                        <a:pt x="561" y="110"/>
                        <a:pt x="549" y="109"/>
                      </a:cubicBezTo>
                      <a:cubicBezTo>
                        <a:pt x="492" y="104"/>
                        <a:pt x="439" y="82"/>
                        <a:pt x="396" y="44"/>
                      </a:cubicBezTo>
                      <a:cubicBezTo>
                        <a:pt x="393" y="41"/>
                        <a:pt x="390" y="38"/>
                        <a:pt x="387" y="35"/>
                      </a:cubicBezTo>
                      <a:cubicBezTo>
                        <a:pt x="386" y="35"/>
                        <a:pt x="386" y="34"/>
                        <a:pt x="386" y="34"/>
                      </a:cubicBezTo>
                      <a:cubicBezTo>
                        <a:pt x="385" y="34"/>
                        <a:pt x="385" y="33"/>
                        <a:pt x="384" y="33"/>
                      </a:cubicBezTo>
                      <a:cubicBezTo>
                        <a:pt x="384" y="33"/>
                        <a:pt x="384" y="33"/>
                        <a:pt x="383" y="32"/>
                      </a:cubicBezTo>
                      <a:cubicBezTo>
                        <a:pt x="346" y="4"/>
                        <a:pt x="292" y="0"/>
                        <a:pt x="251" y="24"/>
                      </a:cubicBezTo>
                      <a:cubicBezTo>
                        <a:pt x="251" y="24"/>
                        <a:pt x="250" y="24"/>
                        <a:pt x="250" y="24"/>
                      </a:cubicBezTo>
                      <a:cubicBezTo>
                        <a:pt x="250" y="24"/>
                        <a:pt x="249" y="25"/>
                        <a:pt x="249" y="25"/>
                      </a:cubicBezTo>
                      <a:cubicBezTo>
                        <a:pt x="248" y="25"/>
                        <a:pt x="248" y="25"/>
                        <a:pt x="247" y="26"/>
                      </a:cubicBezTo>
                      <a:cubicBezTo>
                        <a:pt x="234" y="36"/>
                        <a:pt x="234" y="36"/>
                        <a:pt x="234" y="36"/>
                      </a:cubicBezTo>
                      <a:cubicBezTo>
                        <a:pt x="171" y="81"/>
                        <a:pt x="97" y="106"/>
                        <a:pt x="20" y="111"/>
                      </a:cubicBezTo>
                      <a:cubicBezTo>
                        <a:pt x="9" y="111"/>
                        <a:pt x="0" y="122"/>
                        <a:pt x="0" y="133"/>
                      </a:cubicBezTo>
                      <a:cubicBezTo>
                        <a:pt x="1" y="145"/>
                        <a:pt x="10" y="154"/>
                        <a:pt x="22" y="154"/>
                      </a:cubicBezTo>
                      <a:cubicBezTo>
                        <a:pt x="22" y="154"/>
                        <a:pt x="22" y="154"/>
                        <a:pt x="23" y="154"/>
                      </a:cubicBezTo>
                      <a:cubicBezTo>
                        <a:pt x="108" y="149"/>
                        <a:pt x="189" y="120"/>
                        <a:pt x="259" y="71"/>
                      </a:cubicBezTo>
                      <a:cubicBezTo>
                        <a:pt x="259" y="71"/>
                        <a:pt x="259" y="71"/>
                        <a:pt x="259" y="71"/>
                      </a:cubicBezTo>
                      <a:cubicBezTo>
                        <a:pt x="259" y="71"/>
                        <a:pt x="259" y="71"/>
                        <a:pt x="259" y="71"/>
                      </a:cubicBezTo>
                      <a:cubicBezTo>
                        <a:pt x="259" y="71"/>
                        <a:pt x="259" y="71"/>
                        <a:pt x="259" y="71"/>
                      </a:cubicBezTo>
                      <a:cubicBezTo>
                        <a:pt x="272" y="61"/>
                        <a:pt x="272" y="61"/>
                        <a:pt x="272" y="61"/>
                      </a:cubicBezTo>
                      <a:cubicBezTo>
                        <a:pt x="299" y="45"/>
                        <a:pt x="334" y="48"/>
                        <a:pt x="358" y="67"/>
                      </a:cubicBezTo>
                      <a:cubicBezTo>
                        <a:pt x="358" y="67"/>
                        <a:pt x="358" y="67"/>
                        <a:pt x="358" y="67"/>
                      </a:cubicBezTo>
                      <a:cubicBezTo>
                        <a:pt x="361" y="70"/>
                        <a:pt x="364" y="73"/>
                        <a:pt x="367" y="76"/>
                      </a:cubicBezTo>
                      <a:cubicBezTo>
                        <a:pt x="367" y="76"/>
                        <a:pt x="367" y="76"/>
                        <a:pt x="367" y="76"/>
                      </a:cubicBezTo>
                      <a:cubicBezTo>
                        <a:pt x="367" y="76"/>
                        <a:pt x="367" y="76"/>
                        <a:pt x="367" y="76"/>
                      </a:cubicBezTo>
                      <a:cubicBezTo>
                        <a:pt x="417" y="120"/>
                        <a:pt x="479" y="146"/>
                        <a:pt x="545" y="152"/>
                      </a:cubicBezTo>
                      <a:cubicBezTo>
                        <a:pt x="557" y="153"/>
                        <a:pt x="567" y="144"/>
                        <a:pt x="568"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2" name="Freeform 14">
                  <a:extLst>
                    <a:ext uri="{FF2B5EF4-FFF2-40B4-BE49-F238E27FC236}">
                      <a16:creationId xmlns:a16="http://schemas.microsoft.com/office/drawing/2014/main" id="{F5D37439-C160-479E-973C-69FFF2B509DB}"/>
                    </a:ext>
                  </a:extLst>
                </p:cNvPr>
                <p:cNvSpPr>
                  <a:spLocks/>
                </p:cNvSpPr>
                <p:nvPr/>
              </p:nvSpPr>
              <p:spPr bwMode="auto">
                <a:xfrm>
                  <a:off x="14152521" y="4700581"/>
                  <a:ext cx="355600" cy="184150"/>
                </a:xfrm>
                <a:custGeom>
                  <a:avLst/>
                  <a:gdLst>
                    <a:gd name="T0" fmla="*/ 68 w 95"/>
                    <a:gd name="T1" fmla="*/ 2 h 49"/>
                    <a:gd name="T2" fmla="*/ 22 w 95"/>
                    <a:gd name="T3" fmla="*/ 6 h 49"/>
                    <a:gd name="T4" fmla="*/ 0 w 95"/>
                    <a:gd name="T5" fmla="*/ 27 h 49"/>
                    <a:gd name="T6" fmla="*/ 22 w 95"/>
                    <a:gd name="T7" fmla="*/ 49 h 49"/>
                    <a:gd name="T8" fmla="*/ 75 w 95"/>
                    <a:gd name="T9" fmla="*/ 44 h 49"/>
                    <a:gd name="T10" fmla="*/ 93 w 95"/>
                    <a:gd name="T11" fmla="*/ 19 h 49"/>
                    <a:gd name="T12" fmla="*/ 68 w 95"/>
                    <a:gd name="T13" fmla="*/ 2 h 49"/>
                  </a:gdLst>
                  <a:ahLst/>
                  <a:cxnLst>
                    <a:cxn ang="0">
                      <a:pos x="T0" y="T1"/>
                    </a:cxn>
                    <a:cxn ang="0">
                      <a:pos x="T2" y="T3"/>
                    </a:cxn>
                    <a:cxn ang="0">
                      <a:pos x="T4" y="T5"/>
                    </a:cxn>
                    <a:cxn ang="0">
                      <a:pos x="T6" y="T7"/>
                    </a:cxn>
                    <a:cxn ang="0">
                      <a:pos x="T8" y="T9"/>
                    </a:cxn>
                    <a:cxn ang="0">
                      <a:pos x="T10" y="T11"/>
                    </a:cxn>
                    <a:cxn ang="0">
                      <a:pos x="T12" y="T13"/>
                    </a:cxn>
                  </a:cxnLst>
                  <a:rect l="0" t="0" r="r" b="b"/>
                  <a:pathLst>
                    <a:path w="95" h="49">
                      <a:moveTo>
                        <a:pt x="68" y="2"/>
                      </a:moveTo>
                      <a:cubicBezTo>
                        <a:pt x="53" y="4"/>
                        <a:pt x="37" y="6"/>
                        <a:pt x="22" y="6"/>
                      </a:cubicBezTo>
                      <a:cubicBezTo>
                        <a:pt x="10" y="6"/>
                        <a:pt x="0" y="15"/>
                        <a:pt x="0" y="27"/>
                      </a:cubicBezTo>
                      <a:cubicBezTo>
                        <a:pt x="0" y="39"/>
                        <a:pt x="10" y="49"/>
                        <a:pt x="22" y="49"/>
                      </a:cubicBezTo>
                      <a:cubicBezTo>
                        <a:pt x="40" y="49"/>
                        <a:pt x="58" y="47"/>
                        <a:pt x="75" y="44"/>
                      </a:cubicBezTo>
                      <a:cubicBezTo>
                        <a:pt x="87" y="42"/>
                        <a:pt x="95" y="31"/>
                        <a:pt x="93" y="19"/>
                      </a:cubicBezTo>
                      <a:cubicBezTo>
                        <a:pt x="91" y="7"/>
                        <a:pt x="80" y="0"/>
                        <a:pt x="6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grpSp>
      <p:sp>
        <p:nvSpPr>
          <p:cNvPr id="52" name="Slide Number Placeholder 51">
            <a:extLst>
              <a:ext uri="{FF2B5EF4-FFF2-40B4-BE49-F238E27FC236}">
                <a16:creationId xmlns:a16="http://schemas.microsoft.com/office/drawing/2014/main" id="{65B7DD27-8AE7-46DA-837B-CDF2CD20E1A3}"/>
              </a:ext>
            </a:extLst>
          </p:cNvPr>
          <p:cNvSpPr>
            <a:spLocks noGrp="1"/>
          </p:cNvSpPr>
          <p:nvPr>
            <p:ph type="sldNum" sz="quarter" idx="10"/>
          </p:nvPr>
        </p:nvSpPr>
        <p:spPr/>
        <p:txBody>
          <a:bodyPr/>
          <a:lstStyle/>
          <a:p>
            <a:fld id="{4490B2FD-60A7-44BF-8130-23BE2AB42F4B}" type="slidenum">
              <a:rPr lang="en-IE" smtClean="0"/>
              <a:t>41</a:t>
            </a:fld>
            <a:endParaRPr lang="en-IE" dirty="0"/>
          </a:p>
        </p:txBody>
      </p:sp>
    </p:spTree>
    <p:extLst>
      <p:ext uri="{BB962C8B-B14F-4D97-AF65-F5344CB8AC3E}">
        <p14:creationId xmlns:p14="http://schemas.microsoft.com/office/powerpoint/2010/main" val="306679378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12260-FE33-4AB8-B21F-E030F23D7A26}"/>
              </a:ext>
            </a:extLst>
          </p:cNvPr>
          <p:cNvSpPr>
            <a:spLocks noGrp="1"/>
          </p:cNvSpPr>
          <p:nvPr>
            <p:ph type="title"/>
          </p:nvPr>
        </p:nvSpPr>
        <p:spPr/>
        <p:txBody>
          <a:bodyPr/>
          <a:lstStyle/>
          <a:p>
            <a:r>
              <a:rPr lang="en-IE" dirty="0"/>
              <a:t>Azure Active Directory authentication</a:t>
            </a:r>
          </a:p>
        </p:txBody>
      </p:sp>
      <p:sp>
        <p:nvSpPr>
          <p:cNvPr id="3" name="Content Placeholder 1">
            <a:extLst>
              <a:ext uri="{FF2B5EF4-FFF2-40B4-BE49-F238E27FC236}">
                <a16:creationId xmlns:a16="http://schemas.microsoft.com/office/drawing/2014/main" id="{A3488D2C-391F-4B1E-AACA-D038066FF512}"/>
              </a:ext>
            </a:extLst>
          </p:cNvPr>
          <p:cNvSpPr txBox="1">
            <a:spLocks/>
          </p:cNvSpPr>
          <p:nvPr/>
        </p:nvSpPr>
        <p:spPr>
          <a:xfrm>
            <a:off x="270000" y="2038924"/>
            <a:ext cx="5115058" cy="2621644"/>
          </a:xfrm>
          <a:prstGeom prst="rect">
            <a:avLst/>
          </a:prstGeom>
          <a:noFill/>
          <a:ln>
            <a:noFill/>
          </a:ln>
        </p:spPr>
        <p:style>
          <a:lnRef idx="0">
            <a:scrgbClr r="0" g="0" b="0"/>
          </a:lnRef>
          <a:fillRef idx="0">
            <a:scrgbClr r="0" g="0" b="0"/>
          </a:fillRef>
          <a:effectRef idx="0">
            <a:scrgbClr r="0" g="0" b="0"/>
          </a:effectRef>
          <a:fontRef idx="minor">
            <a:schemeClr val="dk1"/>
          </a:fontRef>
        </p:style>
        <p:txBody>
          <a:bodyPr lIns="54000" tIns="93257" rIns="186512" bIns="93257"/>
          <a:lstStyle>
            <a:lvl1pPr marL="342886" indent="-342886" algn="l" defTabSz="457181" rtl="0" eaLnBrk="1" latinLnBrk="0" hangingPunct="1">
              <a:spcBef>
                <a:spcPts val="1000"/>
              </a:spcBef>
              <a:buFont typeface="Arial"/>
              <a:buChar char="•"/>
              <a:defRPr sz="1800" kern="1200">
                <a:solidFill>
                  <a:srgbClr val="FFFFFF"/>
                </a:solidFill>
                <a:latin typeface="Segoe UI"/>
                <a:ea typeface="+mn-ea"/>
                <a:cs typeface="Segoe UI"/>
              </a:defRPr>
            </a:lvl1pPr>
            <a:lvl2pPr marL="742919" indent="-285738" algn="l" defTabSz="457181" rtl="0" eaLnBrk="1" latinLnBrk="0" hangingPunct="1">
              <a:spcBef>
                <a:spcPts val="1000"/>
              </a:spcBef>
              <a:buFont typeface="Arial"/>
              <a:buChar char="–"/>
              <a:defRPr sz="1600" kern="1200">
                <a:solidFill>
                  <a:srgbClr val="FFFFFF"/>
                </a:solidFill>
                <a:latin typeface="Segoe UI"/>
                <a:ea typeface="+mn-ea"/>
                <a:cs typeface="Segoe UI"/>
              </a:defRPr>
            </a:lvl2pPr>
            <a:lvl3pPr marL="1142952" indent="-228591" algn="l" defTabSz="457181" rtl="0" eaLnBrk="1" latinLnBrk="0" hangingPunct="1">
              <a:spcBef>
                <a:spcPts val="1000"/>
              </a:spcBef>
              <a:buFont typeface="Arial"/>
              <a:buChar char="•"/>
              <a:defRPr sz="1400" kern="1200">
                <a:solidFill>
                  <a:srgbClr val="FFFFFF"/>
                </a:solidFill>
                <a:latin typeface="Segoe UI"/>
                <a:ea typeface="+mn-ea"/>
                <a:cs typeface="Segoe UI"/>
              </a:defRPr>
            </a:lvl3pPr>
            <a:lvl4pPr marL="1600134" indent="-228591" algn="l" defTabSz="457181" rtl="0" eaLnBrk="1" latinLnBrk="0" hangingPunct="1">
              <a:spcBef>
                <a:spcPts val="1000"/>
              </a:spcBef>
              <a:buFont typeface="Arial"/>
              <a:buChar char="–"/>
              <a:defRPr sz="1200" kern="1200">
                <a:solidFill>
                  <a:srgbClr val="FFFFFF"/>
                </a:solidFill>
                <a:latin typeface="Segoe UI"/>
                <a:ea typeface="+mn-ea"/>
                <a:cs typeface="Segoe UI"/>
              </a:defRPr>
            </a:lvl4pPr>
            <a:lvl5pPr marL="2057314" indent="-228591" algn="l" defTabSz="457181" rtl="0" eaLnBrk="1" latinLnBrk="0" hangingPunct="1">
              <a:spcBef>
                <a:spcPts val="1000"/>
              </a:spcBef>
              <a:buFont typeface="Arial"/>
              <a:buChar char="»"/>
              <a:defRPr sz="1000" kern="1200">
                <a:solidFill>
                  <a:srgbClr val="FFFFFF"/>
                </a:solidFill>
                <a:latin typeface="Segoe UI"/>
                <a:ea typeface="+mn-ea"/>
                <a:cs typeface="Segoe UI"/>
              </a:defRPr>
            </a:lvl5pPr>
            <a:lvl6pPr marL="2514495" indent="-228591" algn="l" defTabSz="457181" rtl="0" eaLnBrk="1" latinLnBrk="0" hangingPunct="1">
              <a:spcBef>
                <a:spcPct val="20000"/>
              </a:spcBef>
              <a:buFont typeface="Arial"/>
              <a:buChar char="•"/>
              <a:defRPr sz="2000" kern="1200">
                <a:solidFill>
                  <a:schemeClr val="tx1"/>
                </a:solidFill>
                <a:latin typeface="+mn-lt"/>
                <a:ea typeface="+mn-ea"/>
                <a:cs typeface="+mn-cs"/>
              </a:defRPr>
            </a:lvl6pPr>
            <a:lvl7pPr marL="2971676" indent="-228591" algn="l" defTabSz="457181" rtl="0" eaLnBrk="1" latinLnBrk="0" hangingPunct="1">
              <a:spcBef>
                <a:spcPct val="20000"/>
              </a:spcBef>
              <a:buFont typeface="Arial"/>
              <a:buChar char="•"/>
              <a:defRPr sz="2000" kern="1200">
                <a:solidFill>
                  <a:schemeClr val="tx1"/>
                </a:solidFill>
                <a:latin typeface="+mn-lt"/>
                <a:ea typeface="+mn-ea"/>
                <a:cs typeface="+mn-cs"/>
              </a:defRPr>
            </a:lvl7pPr>
            <a:lvl8pPr marL="3428857" indent="-228591" algn="l" defTabSz="457181" rtl="0" eaLnBrk="1" latinLnBrk="0" hangingPunct="1">
              <a:spcBef>
                <a:spcPct val="20000"/>
              </a:spcBef>
              <a:buFont typeface="Arial"/>
              <a:buChar char="•"/>
              <a:defRPr sz="2000" kern="1200">
                <a:solidFill>
                  <a:schemeClr val="tx1"/>
                </a:solidFill>
                <a:latin typeface="+mn-lt"/>
                <a:ea typeface="+mn-ea"/>
                <a:cs typeface="+mn-cs"/>
              </a:defRPr>
            </a:lvl8pPr>
            <a:lvl9pPr marL="3886038" indent="-228591" algn="l" defTabSz="457181"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466290">
              <a:spcBef>
                <a:spcPts val="0"/>
              </a:spcBef>
              <a:spcAft>
                <a:spcPts val="450"/>
              </a:spcAft>
              <a:buNone/>
              <a:defRPr/>
            </a:pPr>
            <a:r>
              <a:rPr lang="en-US" dirty="0">
                <a:solidFill>
                  <a:schemeClr val="tx1"/>
                </a:solidFill>
                <a:latin typeface="+mj-lt"/>
              </a:rPr>
              <a:t>Manage user identities in one location.</a:t>
            </a:r>
          </a:p>
          <a:p>
            <a:pPr marL="0" indent="0" defTabSz="466290">
              <a:spcBef>
                <a:spcPts val="0"/>
              </a:spcBef>
              <a:spcAft>
                <a:spcPts val="450"/>
              </a:spcAft>
              <a:buNone/>
              <a:defRPr/>
            </a:pPr>
            <a:r>
              <a:rPr lang="en-US" dirty="0">
                <a:solidFill>
                  <a:schemeClr val="tx1"/>
                </a:solidFill>
                <a:latin typeface="+mj-lt"/>
              </a:rPr>
              <a:t>Use Azure Active Directory user identities </a:t>
            </a:r>
            <a:br>
              <a:rPr lang="en-US" dirty="0">
                <a:solidFill>
                  <a:schemeClr val="tx1"/>
                </a:solidFill>
                <a:latin typeface="+mj-lt"/>
              </a:rPr>
            </a:br>
            <a:r>
              <a:rPr lang="en-US" dirty="0">
                <a:solidFill>
                  <a:schemeClr val="tx1"/>
                </a:solidFill>
                <a:latin typeface="+mj-lt"/>
              </a:rPr>
              <a:t>and groups to enable access to Azure SQL Database and other Microsoft services. </a:t>
            </a:r>
            <a:br>
              <a:rPr lang="en-US" dirty="0">
                <a:solidFill>
                  <a:schemeClr val="tx1"/>
                </a:solidFill>
                <a:latin typeface="+mj-lt"/>
              </a:rPr>
            </a:br>
            <a:endParaRPr lang="en-US" dirty="0">
              <a:solidFill>
                <a:schemeClr val="tx1"/>
              </a:solidFill>
              <a:latin typeface="+mj-lt"/>
            </a:endParaRPr>
          </a:p>
          <a:p>
            <a:pPr marL="0" indent="0" defTabSz="466290">
              <a:spcBef>
                <a:spcPts val="0"/>
              </a:spcBef>
              <a:spcAft>
                <a:spcPts val="450"/>
              </a:spcAft>
              <a:buNone/>
              <a:defRPr/>
            </a:pPr>
            <a:r>
              <a:rPr lang="en-US" dirty="0">
                <a:solidFill>
                  <a:schemeClr val="tx1"/>
                </a:solidFill>
                <a:latin typeface="+mj-lt"/>
              </a:rPr>
              <a:t>Benefits include:</a:t>
            </a:r>
          </a:p>
          <a:p>
            <a:pPr marL="257165" indent="-257165" defTabSz="466290">
              <a:spcBef>
                <a:spcPts val="0"/>
              </a:spcBef>
              <a:spcAft>
                <a:spcPts val="450"/>
              </a:spcAft>
              <a:defRPr/>
            </a:pPr>
            <a:r>
              <a:rPr lang="en-US" sz="1500" dirty="0">
                <a:solidFill>
                  <a:schemeClr val="tx1"/>
                </a:solidFill>
                <a:latin typeface="+mj-lt"/>
              </a:rPr>
              <a:t>Alternative to SQL Server authentication</a:t>
            </a:r>
          </a:p>
          <a:p>
            <a:pPr marL="257165" indent="-257165" defTabSz="466290">
              <a:spcBef>
                <a:spcPts val="0"/>
              </a:spcBef>
              <a:spcAft>
                <a:spcPts val="450"/>
              </a:spcAft>
              <a:defRPr/>
            </a:pPr>
            <a:r>
              <a:rPr lang="en-US" sz="1500" dirty="0">
                <a:solidFill>
                  <a:schemeClr val="tx1"/>
                </a:solidFill>
                <a:latin typeface="+mj-lt"/>
              </a:rPr>
              <a:t>Limits proliferation of user identities across databases</a:t>
            </a:r>
          </a:p>
          <a:p>
            <a:pPr marL="257165" indent="-257165" defTabSz="466290">
              <a:spcBef>
                <a:spcPts val="0"/>
              </a:spcBef>
              <a:spcAft>
                <a:spcPts val="450"/>
              </a:spcAft>
              <a:defRPr/>
            </a:pPr>
            <a:r>
              <a:rPr lang="en-US" sz="1500" dirty="0">
                <a:solidFill>
                  <a:schemeClr val="tx1"/>
                </a:solidFill>
                <a:latin typeface="+mj-lt"/>
              </a:rPr>
              <a:t>Allows password rotation in a single place</a:t>
            </a:r>
          </a:p>
          <a:p>
            <a:pPr marL="257165" indent="-257165" defTabSz="466290">
              <a:spcBef>
                <a:spcPts val="0"/>
              </a:spcBef>
              <a:spcAft>
                <a:spcPts val="450"/>
              </a:spcAft>
              <a:defRPr/>
            </a:pPr>
            <a:r>
              <a:rPr lang="en-US" sz="1500" dirty="0">
                <a:solidFill>
                  <a:schemeClr val="tx1"/>
                </a:solidFill>
                <a:latin typeface="+mj-lt"/>
              </a:rPr>
              <a:t>Enables management of database permissions by using  external Azure Active Directory groups</a:t>
            </a:r>
          </a:p>
          <a:p>
            <a:pPr marL="257165" indent="-257165" defTabSz="466290">
              <a:spcBef>
                <a:spcPts val="0"/>
              </a:spcBef>
              <a:spcAft>
                <a:spcPts val="450"/>
              </a:spcAft>
              <a:defRPr/>
            </a:pPr>
            <a:r>
              <a:rPr lang="en-US" sz="1500" dirty="0">
                <a:solidFill>
                  <a:schemeClr val="tx1"/>
                </a:solidFill>
                <a:latin typeface="+mj-lt"/>
              </a:rPr>
              <a:t>Elimination of the need to store passwords</a:t>
            </a:r>
          </a:p>
          <a:p>
            <a:pPr marL="257165" indent="-257165" defTabSz="466290">
              <a:spcBef>
                <a:spcPts val="0"/>
              </a:spcBef>
              <a:spcAft>
                <a:spcPts val="450"/>
              </a:spcAft>
              <a:defRPr/>
            </a:pPr>
            <a:endParaRPr lang="en-US" sz="1500" dirty="0">
              <a:solidFill>
                <a:srgbClr val="000000"/>
              </a:solidFill>
              <a:latin typeface="+mj-lt"/>
            </a:endParaRPr>
          </a:p>
        </p:txBody>
      </p:sp>
      <p:sp>
        <p:nvSpPr>
          <p:cNvPr id="4" name="Freeform 6">
            <a:extLst>
              <a:ext uri="{FF2B5EF4-FFF2-40B4-BE49-F238E27FC236}">
                <a16:creationId xmlns:a16="http://schemas.microsoft.com/office/drawing/2014/main" id="{3ADDCCA1-2F41-4233-B220-CD4222C15B90}"/>
              </a:ext>
            </a:extLst>
          </p:cNvPr>
          <p:cNvSpPr>
            <a:spLocks/>
          </p:cNvSpPr>
          <p:nvPr/>
        </p:nvSpPr>
        <p:spPr bwMode="auto">
          <a:xfrm flipH="1">
            <a:off x="4997534" y="2038873"/>
            <a:ext cx="3161300" cy="1758455"/>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C9F1FF"/>
          </a:solidFill>
          <a:ln>
            <a:noFill/>
          </a:ln>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000000"/>
              </a:solidFill>
              <a:latin typeface="Calibri" panose="020F0502020204030204"/>
            </a:endParaRPr>
          </a:p>
        </p:txBody>
      </p:sp>
      <p:sp>
        <p:nvSpPr>
          <p:cNvPr id="5" name="Oval 4">
            <a:extLst>
              <a:ext uri="{FF2B5EF4-FFF2-40B4-BE49-F238E27FC236}">
                <a16:creationId xmlns:a16="http://schemas.microsoft.com/office/drawing/2014/main" id="{272AA10B-38AF-4CDC-A66C-9B43E1291A61}"/>
              </a:ext>
            </a:extLst>
          </p:cNvPr>
          <p:cNvSpPr/>
          <p:nvPr/>
        </p:nvSpPr>
        <p:spPr bwMode="auto">
          <a:xfrm>
            <a:off x="5695693" y="2507698"/>
            <a:ext cx="776612" cy="24554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37F31654-ACB2-4AA2-80E4-046E869DD72D}"/>
              </a:ext>
            </a:extLst>
          </p:cNvPr>
          <p:cNvGrpSpPr/>
          <p:nvPr/>
        </p:nvGrpSpPr>
        <p:grpSpPr>
          <a:xfrm>
            <a:off x="6292130" y="4575580"/>
            <a:ext cx="2790131" cy="1124753"/>
            <a:chOff x="4092791" y="3635676"/>
            <a:chExt cx="8355063" cy="3368075"/>
          </a:xfrm>
        </p:grpSpPr>
        <p:grpSp>
          <p:nvGrpSpPr>
            <p:cNvPr id="7" name="Group 6">
              <a:extLst>
                <a:ext uri="{FF2B5EF4-FFF2-40B4-BE49-F238E27FC236}">
                  <a16:creationId xmlns:a16="http://schemas.microsoft.com/office/drawing/2014/main" id="{8AAB8D65-BF17-4884-89C4-05D59E6E111E}"/>
                </a:ext>
              </a:extLst>
            </p:cNvPr>
            <p:cNvGrpSpPr/>
            <p:nvPr/>
          </p:nvGrpSpPr>
          <p:grpSpPr>
            <a:xfrm>
              <a:off x="4092791" y="3635676"/>
              <a:ext cx="8355063" cy="3368075"/>
              <a:chOff x="3324709" y="3101831"/>
              <a:chExt cx="8935445" cy="3602037"/>
            </a:xfrm>
          </p:grpSpPr>
          <p:sp>
            <p:nvSpPr>
              <p:cNvPr id="10" name="AutoShape 4">
                <a:extLst>
                  <a:ext uri="{FF2B5EF4-FFF2-40B4-BE49-F238E27FC236}">
                    <a16:creationId xmlns:a16="http://schemas.microsoft.com/office/drawing/2014/main" id="{7E72FDF7-C7AF-466B-8356-B5172145D7CE}"/>
                  </a:ext>
                </a:extLst>
              </p:cNvPr>
              <p:cNvSpPr>
                <a:spLocks noChangeAspect="1" noChangeArrowheads="1" noTextEdit="1"/>
              </p:cNvSpPr>
              <p:nvPr/>
            </p:nvSpPr>
            <p:spPr bwMode="auto">
              <a:xfrm>
                <a:off x="3324709" y="3101831"/>
                <a:ext cx="8935445" cy="3602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11" name="Rectangle 6">
                <a:extLst>
                  <a:ext uri="{FF2B5EF4-FFF2-40B4-BE49-F238E27FC236}">
                    <a16:creationId xmlns:a16="http://schemas.microsoft.com/office/drawing/2014/main" id="{A230AE77-46C0-4708-82A1-3B38849F95D2}"/>
                  </a:ext>
                </a:extLst>
              </p:cNvPr>
              <p:cNvSpPr>
                <a:spLocks noChangeArrowheads="1"/>
              </p:cNvSpPr>
              <p:nvPr/>
            </p:nvSpPr>
            <p:spPr bwMode="auto">
              <a:xfrm>
                <a:off x="6464880" y="5419697"/>
                <a:ext cx="531508" cy="1214527"/>
              </a:xfrm>
              <a:prstGeom prst="rect">
                <a:avLst/>
              </a:prstGeom>
              <a:solidFill>
                <a:srgbClr val="FFFFFF">
                  <a:lumMod val="85000"/>
                </a:srgbClr>
              </a:solidFill>
              <a:ln>
                <a:noFill/>
              </a:ln>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12" name="Rectangle 7">
                <a:extLst>
                  <a:ext uri="{FF2B5EF4-FFF2-40B4-BE49-F238E27FC236}">
                    <a16:creationId xmlns:a16="http://schemas.microsoft.com/office/drawing/2014/main" id="{D6263E79-5FB5-461E-B1C9-93E4EC9F61C3}"/>
                  </a:ext>
                </a:extLst>
              </p:cNvPr>
              <p:cNvSpPr>
                <a:spLocks noChangeArrowheads="1"/>
              </p:cNvSpPr>
              <p:nvPr/>
            </p:nvSpPr>
            <p:spPr bwMode="auto">
              <a:xfrm>
                <a:off x="6312151" y="4896741"/>
                <a:ext cx="245593" cy="1737482"/>
              </a:xfrm>
              <a:prstGeom prst="rect">
                <a:avLst/>
              </a:prstGeom>
              <a:solidFill>
                <a:srgbClr val="0072C6">
                  <a:lumMod val="75000"/>
                </a:srgbClr>
              </a:solidFill>
              <a:ln>
                <a:noFill/>
              </a:ln>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13" name="Rectangle 8">
                <a:extLst>
                  <a:ext uri="{FF2B5EF4-FFF2-40B4-BE49-F238E27FC236}">
                    <a16:creationId xmlns:a16="http://schemas.microsoft.com/office/drawing/2014/main" id="{CF8ECD2A-B124-4E90-8D76-D3E43AF408EC}"/>
                  </a:ext>
                </a:extLst>
              </p:cNvPr>
              <p:cNvSpPr>
                <a:spLocks noChangeArrowheads="1"/>
              </p:cNvSpPr>
              <p:nvPr/>
            </p:nvSpPr>
            <p:spPr bwMode="auto">
              <a:xfrm>
                <a:off x="6996391" y="5682395"/>
                <a:ext cx="475302" cy="951828"/>
              </a:xfrm>
              <a:prstGeom prst="rect">
                <a:avLst/>
              </a:prstGeom>
              <a:solidFill>
                <a:srgbClr val="0072C6">
                  <a:lumMod val="75000"/>
                </a:srgbClr>
              </a:solidFill>
              <a:ln>
                <a:noFill/>
              </a:ln>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14" name="Rectangle 9">
                <a:extLst>
                  <a:ext uri="{FF2B5EF4-FFF2-40B4-BE49-F238E27FC236}">
                    <a16:creationId xmlns:a16="http://schemas.microsoft.com/office/drawing/2014/main" id="{D25D725C-2A0B-40BD-A92D-88F972F99F3D}"/>
                  </a:ext>
                </a:extLst>
              </p:cNvPr>
              <p:cNvSpPr>
                <a:spLocks noChangeArrowheads="1"/>
              </p:cNvSpPr>
              <p:nvPr/>
            </p:nvSpPr>
            <p:spPr bwMode="auto">
              <a:xfrm>
                <a:off x="7189445" y="5235195"/>
                <a:ext cx="476525" cy="1399028"/>
              </a:xfrm>
              <a:prstGeom prst="rect">
                <a:avLst/>
              </a:prstGeom>
              <a:solidFill>
                <a:srgbClr val="FFFFFF">
                  <a:lumMod val="50000"/>
                </a:srgbClr>
              </a:solidFill>
              <a:ln>
                <a:noFill/>
              </a:ln>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15" name="Rectangle 10">
                <a:extLst>
                  <a:ext uri="{FF2B5EF4-FFF2-40B4-BE49-F238E27FC236}">
                    <a16:creationId xmlns:a16="http://schemas.microsoft.com/office/drawing/2014/main" id="{384900E6-BE06-4156-9BB0-638FA817282C}"/>
                  </a:ext>
                </a:extLst>
              </p:cNvPr>
              <p:cNvSpPr>
                <a:spLocks noChangeArrowheads="1"/>
              </p:cNvSpPr>
              <p:nvPr/>
            </p:nvSpPr>
            <p:spPr bwMode="auto">
              <a:xfrm>
                <a:off x="10228205" y="5419696"/>
                <a:ext cx="245593" cy="1214527"/>
              </a:xfrm>
              <a:prstGeom prst="rect">
                <a:avLst/>
              </a:prstGeom>
              <a:solidFill>
                <a:srgbClr val="FFFFFF">
                  <a:lumMod val="85000"/>
                </a:srgbClr>
              </a:solidFill>
              <a:ln>
                <a:noFill/>
              </a:ln>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16" name="Rectangle 11">
                <a:extLst>
                  <a:ext uri="{FF2B5EF4-FFF2-40B4-BE49-F238E27FC236}">
                    <a16:creationId xmlns:a16="http://schemas.microsoft.com/office/drawing/2014/main" id="{08154CC9-2AF3-4EF1-BEE7-49E5F80F651B}"/>
                  </a:ext>
                </a:extLst>
              </p:cNvPr>
              <p:cNvSpPr>
                <a:spLocks noChangeArrowheads="1"/>
              </p:cNvSpPr>
              <p:nvPr/>
            </p:nvSpPr>
            <p:spPr bwMode="auto">
              <a:xfrm>
                <a:off x="10075472" y="4896741"/>
                <a:ext cx="245593" cy="1737482"/>
              </a:xfrm>
              <a:prstGeom prst="rect">
                <a:avLst/>
              </a:prstGeom>
              <a:solidFill>
                <a:srgbClr val="0072C6">
                  <a:lumMod val="75000"/>
                </a:srgbClr>
              </a:solidFill>
              <a:ln>
                <a:noFill/>
              </a:ln>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17" name="Rectangle 12">
                <a:extLst>
                  <a:ext uri="{FF2B5EF4-FFF2-40B4-BE49-F238E27FC236}">
                    <a16:creationId xmlns:a16="http://schemas.microsoft.com/office/drawing/2014/main" id="{80EEF164-43FB-4591-A3CC-F8C6BF6C2596}"/>
                  </a:ext>
                </a:extLst>
              </p:cNvPr>
              <p:cNvSpPr>
                <a:spLocks noChangeArrowheads="1"/>
              </p:cNvSpPr>
              <p:nvPr/>
            </p:nvSpPr>
            <p:spPr bwMode="auto">
              <a:xfrm>
                <a:off x="10759713" y="5682395"/>
                <a:ext cx="475302" cy="951828"/>
              </a:xfrm>
              <a:prstGeom prst="rect">
                <a:avLst/>
              </a:prstGeom>
              <a:solidFill>
                <a:srgbClr val="FFFFFF">
                  <a:lumMod val="50000"/>
                </a:srgbClr>
              </a:solidFill>
              <a:ln>
                <a:noFill/>
              </a:ln>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18" name="Rectangle 14">
                <a:extLst>
                  <a:ext uri="{FF2B5EF4-FFF2-40B4-BE49-F238E27FC236}">
                    <a16:creationId xmlns:a16="http://schemas.microsoft.com/office/drawing/2014/main" id="{39DC5BE1-5F4E-428B-8D16-4DFFDA6E151A}"/>
                  </a:ext>
                </a:extLst>
              </p:cNvPr>
              <p:cNvSpPr>
                <a:spLocks noChangeArrowheads="1"/>
              </p:cNvSpPr>
              <p:nvPr/>
            </p:nvSpPr>
            <p:spPr bwMode="auto">
              <a:xfrm>
                <a:off x="9408338" y="5044585"/>
                <a:ext cx="779545" cy="1656839"/>
              </a:xfrm>
              <a:prstGeom prst="rect">
                <a:avLst/>
              </a:prstGeom>
              <a:solidFill>
                <a:srgbClr val="EB3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19" name="Rectangle 15">
                <a:extLst>
                  <a:ext uri="{FF2B5EF4-FFF2-40B4-BE49-F238E27FC236}">
                    <a16:creationId xmlns:a16="http://schemas.microsoft.com/office/drawing/2014/main" id="{C0EAEC78-7CD4-40CE-AFE3-05B4864943D1}"/>
                  </a:ext>
                </a:extLst>
              </p:cNvPr>
              <p:cNvSpPr>
                <a:spLocks noChangeArrowheads="1"/>
              </p:cNvSpPr>
              <p:nvPr/>
            </p:nvSpPr>
            <p:spPr bwMode="auto">
              <a:xfrm>
                <a:off x="9835988" y="6504706"/>
                <a:ext cx="103858" cy="196720"/>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20" name="Rectangle 16">
                <a:extLst>
                  <a:ext uri="{FF2B5EF4-FFF2-40B4-BE49-F238E27FC236}">
                    <a16:creationId xmlns:a16="http://schemas.microsoft.com/office/drawing/2014/main" id="{F2F9CFB0-1337-48AF-A9F7-01B307502473}"/>
                  </a:ext>
                </a:extLst>
              </p:cNvPr>
              <p:cNvSpPr>
                <a:spLocks noChangeArrowheads="1"/>
              </p:cNvSpPr>
              <p:nvPr/>
            </p:nvSpPr>
            <p:spPr bwMode="auto">
              <a:xfrm>
                <a:off x="9660041" y="6504706"/>
                <a:ext cx="103858" cy="196720"/>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21" name="Rectangle 17">
                <a:extLst>
                  <a:ext uri="{FF2B5EF4-FFF2-40B4-BE49-F238E27FC236}">
                    <a16:creationId xmlns:a16="http://schemas.microsoft.com/office/drawing/2014/main" id="{DDA900E0-257D-4706-8DAE-EBF0FA345F46}"/>
                  </a:ext>
                </a:extLst>
              </p:cNvPr>
              <p:cNvSpPr>
                <a:spLocks noChangeArrowheads="1"/>
              </p:cNvSpPr>
              <p:nvPr/>
            </p:nvSpPr>
            <p:spPr bwMode="auto">
              <a:xfrm>
                <a:off x="9486537" y="5818021"/>
                <a:ext cx="626813" cy="100192"/>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22" name="Rectangle 18">
                <a:extLst>
                  <a:ext uri="{FF2B5EF4-FFF2-40B4-BE49-F238E27FC236}">
                    <a16:creationId xmlns:a16="http://schemas.microsoft.com/office/drawing/2014/main" id="{68BDE318-78DC-4523-8CF3-1ADC3A0F340D}"/>
                  </a:ext>
                </a:extLst>
              </p:cNvPr>
              <p:cNvSpPr>
                <a:spLocks noChangeArrowheads="1"/>
              </p:cNvSpPr>
              <p:nvPr/>
            </p:nvSpPr>
            <p:spPr bwMode="auto">
              <a:xfrm>
                <a:off x="9486537" y="5993969"/>
                <a:ext cx="626813" cy="101415"/>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23" name="Rectangle 19">
                <a:extLst>
                  <a:ext uri="{FF2B5EF4-FFF2-40B4-BE49-F238E27FC236}">
                    <a16:creationId xmlns:a16="http://schemas.microsoft.com/office/drawing/2014/main" id="{1B44C97C-C140-4CC1-A950-1541EA20815B}"/>
                  </a:ext>
                </a:extLst>
              </p:cNvPr>
              <p:cNvSpPr>
                <a:spLocks noChangeArrowheads="1"/>
              </p:cNvSpPr>
              <p:nvPr/>
            </p:nvSpPr>
            <p:spPr bwMode="auto">
              <a:xfrm>
                <a:off x="9486537" y="6167473"/>
                <a:ext cx="626813" cy="100192"/>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24" name="Rectangle 20">
                <a:extLst>
                  <a:ext uri="{FF2B5EF4-FFF2-40B4-BE49-F238E27FC236}">
                    <a16:creationId xmlns:a16="http://schemas.microsoft.com/office/drawing/2014/main" id="{A7E53D13-96E9-40AE-9F23-54466BF61C50}"/>
                  </a:ext>
                </a:extLst>
              </p:cNvPr>
              <p:cNvSpPr>
                <a:spLocks noChangeArrowheads="1"/>
              </p:cNvSpPr>
              <p:nvPr/>
            </p:nvSpPr>
            <p:spPr bwMode="auto">
              <a:xfrm>
                <a:off x="9486537" y="6343420"/>
                <a:ext cx="626813" cy="100192"/>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25" name="Rectangle 21">
                <a:extLst>
                  <a:ext uri="{FF2B5EF4-FFF2-40B4-BE49-F238E27FC236}">
                    <a16:creationId xmlns:a16="http://schemas.microsoft.com/office/drawing/2014/main" id="{6688156C-80CA-4A2F-BB68-6D36DC4FC852}"/>
                  </a:ext>
                </a:extLst>
              </p:cNvPr>
              <p:cNvSpPr>
                <a:spLocks noChangeArrowheads="1"/>
              </p:cNvSpPr>
              <p:nvPr/>
            </p:nvSpPr>
            <p:spPr bwMode="auto">
              <a:xfrm>
                <a:off x="9486537" y="5468570"/>
                <a:ext cx="626813" cy="101415"/>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26" name="Rectangle 22">
                <a:extLst>
                  <a:ext uri="{FF2B5EF4-FFF2-40B4-BE49-F238E27FC236}">
                    <a16:creationId xmlns:a16="http://schemas.microsoft.com/office/drawing/2014/main" id="{4ECEA5BA-D85D-4DEA-B0ED-A74473051317}"/>
                  </a:ext>
                </a:extLst>
              </p:cNvPr>
              <p:cNvSpPr>
                <a:spLocks noChangeArrowheads="1"/>
              </p:cNvSpPr>
              <p:nvPr/>
            </p:nvSpPr>
            <p:spPr bwMode="auto">
              <a:xfrm>
                <a:off x="9486537" y="5644518"/>
                <a:ext cx="626813" cy="97749"/>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27" name="Rectangle 23">
                <a:extLst>
                  <a:ext uri="{FF2B5EF4-FFF2-40B4-BE49-F238E27FC236}">
                    <a16:creationId xmlns:a16="http://schemas.microsoft.com/office/drawing/2014/main" id="{F7D760D5-81E8-4662-A7FD-87C1C7BD2B29}"/>
                  </a:ext>
                </a:extLst>
              </p:cNvPr>
              <p:cNvSpPr>
                <a:spLocks noChangeArrowheads="1"/>
              </p:cNvSpPr>
              <p:nvPr/>
            </p:nvSpPr>
            <p:spPr bwMode="auto">
              <a:xfrm>
                <a:off x="9486537" y="5119119"/>
                <a:ext cx="626813" cy="101415"/>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28" name="Rectangle 24">
                <a:extLst>
                  <a:ext uri="{FF2B5EF4-FFF2-40B4-BE49-F238E27FC236}">
                    <a16:creationId xmlns:a16="http://schemas.microsoft.com/office/drawing/2014/main" id="{BD725FFA-B575-4B7D-AF2F-BA30EBEA89A6}"/>
                  </a:ext>
                </a:extLst>
              </p:cNvPr>
              <p:cNvSpPr>
                <a:spLocks noChangeArrowheads="1"/>
              </p:cNvSpPr>
              <p:nvPr/>
            </p:nvSpPr>
            <p:spPr bwMode="auto">
              <a:xfrm>
                <a:off x="9486537" y="5295066"/>
                <a:ext cx="626813" cy="101415"/>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29" name="Rectangle 26">
                <a:extLst>
                  <a:ext uri="{FF2B5EF4-FFF2-40B4-BE49-F238E27FC236}">
                    <a16:creationId xmlns:a16="http://schemas.microsoft.com/office/drawing/2014/main" id="{E971ABAF-9D45-4B3B-BA00-C61F697F9C52}"/>
                  </a:ext>
                </a:extLst>
              </p:cNvPr>
              <p:cNvSpPr>
                <a:spLocks noChangeArrowheads="1"/>
              </p:cNvSpPr>
              <p:nvPr/>
            </p:nvSpPr>
            <p:spPr bwMode="auto">
              <a:xfrm>
                <a:off x="4767723" y="5044585"/>
                <a:ext cx="779545" cy="1656839"/>
              </a:xfrm>
              <a:prstGeom prst="rect">
                <a:avLst/>
              </a:prstGeom>
              <a:solidFill>
                <a:srgbClr val="EB3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30" name="Rectangle 27">
                <a:extLst>
                  <a:ext uri="{FF2B5EF4-FFF2-40B4-BE49-F238E27FC236}">
                    <a16:creationId xmlns:a16="http://schemas.microsoft.com/office/drawing/2014/main" id="{8696D135-6068-43AB-A145-AE838882AA2E}"/>
                  </a:ext>
                </a:extLst>
              </p:cNvPr>
              <p:cNvSpPr>
                <a:spLocks noChangeArrowheads="1"/>
              </p:cNvSpPr>
              <p:nvPr/>
            </p:nvSpPr>
            <p:spPr bwMode="auto">
              <a:xfrm>
                <a:off x="5195373" y="6504706"/>
                <a:ext cx="103858" cy="196720"/>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31" name="Rectangle 28">
                <a:extLst>
                  <a:ext uri="{FF2B5EF4-FFF2-40B4-BE49-F238E27FC236}">
                    <a16:creationId xmlns:a16="http://schemas.microsoft.com/office/drawing/2014/main" id="{E832CD22-BF35-4E30-8462-211DECC373B4}"/>
                  </a:ext>
                </a:extLst>
              </p:cNvPr>
              <p:cNvSpPr>
                <a:spLocks noChangeArrowheads="1"/>
              </p:cNvSpPr>
              <p:nvPr/>
            </p:nvSpPr>
            <p:spPr bwMode="auto">
              <a:xfrm>
                <a:off x="5019425" y="6504706"/>
                <a:ext cx="103858" cy="196720"/>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32" name="Rectangle 29">
                <a:extLst>
                  <a:ext uri="{FF2B5EF4-FFF2-40B4-BE49-F238E27FC236}">
                    <a16:creationId xmlns:a16="http://schemas.microsoft.com/office/drawing/2014/main" id="{E878C09F-59A5-44A4-9631-D48C68A4433F}"/>
                  </a:ext>
                </a:extLst>
              </p:cNvPr>
              <p:cNvSpPr>
                <a:spLocks noChangeArrowheads="1"/>
              </p:cNvSpPr>
              <p:nvPr/>
            </p:nvSpPr>
            <p:spPr bwMode="auto">
              <a:xfrm>
                <a:off x="4845921" y="5818021"/>
                <a:ext cx="625591" cy="100192"/>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33" name="Rectangle 30">
                <a:extLst>
                  <a:ext uri="{FF2B5EF4-FFF2-40B4-BE49-F238E27FC236}">
                    <a16:creationId xmlns:a16="http://schemas.microsoft.com/office/drawing/2014/main" id="{DF99DD62-CDB6-4EE5-B6C0-35019AE72E68}"/>
                  </a:ext>
                </a:extLst>
              </p:cNvPr>
              <p:cNvSpPr>
                <a:spLocks noChangeArrowheads="1"/>
              </p:cNvSpPr>
              <p:nvPr/>
            </p:nvSpPr>
            <p:spPr bwMode="auto">
              <a:xfrm>
                <a:off x="4845921" y="5993969"/>
                <a:ext cx="625591" cy="101415"/>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34" name="Rectangle 31">
                <a:extLst>
                  <a:ext uri="{FF2B5EF4-FFF2-40B4-BE49-F238E27FC236}">
                    <a16:creationId xmlns:a16="http://schemas.microsoft.com/office/drawing/2014/main" id="{EA2B5889-45FB-4744-827A-18776A7DDC3C}"/>
                  </a:ext>
                </a:extLst>
              </p:cNvPr>
              <p:cNvSpPr>
                <a:spLocks noChangeArrowheads="1"/>
              </p:cNvSpPr>
              <p:nvPr/>
            </p:nvSpPr>
            <p:spPr bwMode="auto">
              <a:xfrm>
                <a:off x="4845921" y="6167473"/>
                <a:ext cx="625591" cy="100192"/>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35" name="Rectangle 32">
                <a:extLst>
                  <a:ext uri="{FF2B5EF4-FFF2-40B4-BE49-F238E27FC236}">
                    <a16:creationId xmlns:a16="http://schemas.microsoft.com/office/drawing/2014/main" id="{0ED98677-317F-4F22-A5BD-E5009BC5848D}"/>
                  </a:ext>
                </a:extLst>
              </p:cNvPr>
              <p:cNvSpPr>
                <a:spLocks noChangeArrowheads="1"/>
              </p:cNvSpPr>
              <p:nvPr/>
            </p:nvSpPr>
            <p:spPr bwMode="auto">
              <a:xfrm>
                <a:off x="4845921" y="6343420"/>
                <a:ext cx="625591" cy="100192"/>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36" name="Rectangle 33">
                <a:extLst>
                  <a:ext uri="{FF2B5EF4-FFF2-40B4-BE49-F238E27FC236}">
                    <a16:creationId xmlns:a16="http://schemas.microsoft.com/office/drawing/2014/main" id="{ED5295F3-9BDD-4C2E-9A23-343B1EFF4FFC}"/>
                  </a:ext>
                </a:extLst>
              </p:cNvPr>
              <p:cNvSpPr>
                <a:spLocks noChangeArrowheads="1"/>
              </p:cNvSpPr>
              <p:nvPr/>
            </p:nvSpPr>
            <p:spPr bwMode="auto">
              <a:xfrm>
                <a:off x="4845921" y="5468570"/>
                <a:ext cx="625591" cy="101415"/>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37" name="Rectangle 34">
                <a:extLst>
                  <a:ext uri="{FF2B5EF4-FFF2-40B4-BE49-F238E27FC236}">
                    <a16:creationId xmlns:a16="http://schemas.microsoft.com/office/drawing/2014/main" id="{75F4DE7A-B706-4E3C-AE03-6CA3814D2D7A}"/>
                  </a:ext>
                </a:extLst>
              </p:cNvPr>
              <p:cNvSpPr>
                <a:spLocks noChangeArrowheads="1"/>
              </p:cNvSpPr>
              <p:nvPr/>
            </p:nvSpPr>
            <p:spPr bwMode="auto">
              <a:xfrm>
                <a:off x="4845921" y="5644518"/>
                <a:ext cx="625591" cy="97749"/>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38" name="Rectangle 35">
                <a:extLst>
                  <a:ext uri="{FF2B5EF4-FFF2-40B4-BE49-F238E27FC236}">
                    <a16:creationId xmlns:a16="http://schemas.microsoft.com/office/drawing/2014/main" id="{9E513AFD-AAA3-4085-91AD-C35246B0D428}"/>
                  </a:ext>
                </a:extLst>
              </p:cNvPr>
              <p:cNvSpPr>
                <a:spLocks noChangeArrowheads="1"/>
              </p:cNvSpPr>
              <p:nvPr/>
            </p:nvSpPr>
            <p:spPr bwMode="auto">
              <a:xfrm>
                <a:off x="4845921" y="5119119"/>
                <a:ext cx="625591" cy="101415"/>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39" name="Rectangle 36">
                <a:extLst>
                  <a:ext uri="{FF2B5EF4-FFF2-40B4-BE49-F238E27FC236}">
                    <a16:creationId xmlns:a16="http://schemas.microsoft.com/office/drawing/2014/main" id="{D7F02ED5-C0FE-4276-B625-CA6C5BE58446}"/>
                  </a:ext>
                </a:extLst>
              </p:cNvPr>
              <p:cNvSpPr>
                <a:spLocks noChangeArrowheads="1"/>
              </p:cNvSpPr>
              <p:nvPr/>
            </p:nvSpPr>
            <p:spPr bwMode="auto">
              <a:xfrm>
                <a:off x="4845921" y="5295066"/>
                <a:ext cx="625591" cy="101415"/>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40" name="Freeform 37">
                <a:extLst>
                  <a:ext uri="{FF2B5EF4-FFF2-40B4-BE49-F238E27FC236}">
                    <a16:creationId xmlns:a16="http://schemas.microsoft.com/office/drawing/2014/main" id="{94CFF5EA-5E00-4739-9F70-AF20F236DBBE}"/>
                  </a:ext>
                </a:extLst>
              </p:cNvPr>
              <p:cNvSpPr>
                <a:spLocks/>
              </p:cNvSpPr>
              <p:nvPr/>
            </p:nvSpPr>
            <p:spPr bwMode="auto">
              <a:xfrm>
                <a:off x="7823589" y="5725160"/>
                <a:ext cx="1160765" cy="976265"/>
              </a:xfrm>
              <a:custGeom>
                <a:avLst/>
                <a:gdLst>
                  <a:gd name="T0" fmla="*/ 522 w 950"/>
                  <a:gd name="T1" fmla="*/ 135 h 799"/>
                  <a:gd name="T2" fmla="*/ 522 w 950"/>
                  <a:gd name="T3" fmla="*/ 0 h 799"/>
                  <a:gd name="T4" fmla="*/ 626 w 950"/>
                  <a:gd name="T5" fmla="*/ 0 h 799"/>
                  <a:gd name="T6" fmla="*/ 626 w 950"/>
                  <a:gd name="T7" fmla="*/ 135 h 799"/>
                  <a:gd name="T8" fmla="*/ 662 w 950"/>
                  <a:gd name="T9" fmla="*/ 135 h 799"/>
                  <a:gd name="T10" fmla="*/ 662 w 950"/>
                  <a:gd name="T11" fmla="*/ 0 h 799"/>
                  <a:gd name="T12" fmla="*/ 766 w 950"/>
                  <a:gd name="T13" fmla="*/ 0 h 799"/>
                  <a:gd name="T14" fmla="*/ 766 w 950"/>
                  <a:gd name="T15" fmla="*/ 135 h 799"/>
                  <a:gd name="T16" fmla="*/ 950 w 950"/>
                  <a:gd name="T17" fmla="*/ 135 h 799"/>
                  <a:gd name="T18" fmla="*/ 950 w 950"/>
                  <a:gd name="T19" fmla="*/ 168 h 799"/>
                  <a:gd name="T20" fmla="*/ 908 w 950"/>
                  <a:gd name="T21" fmla="*/ 168 h 799"/>
                  <a:gd name="T22" fmla="*/ 908 w 950"/>
                  <a:gd name="T23" fmla="*/ 799 h 799"/>
                  <a:gd name="T24" fmla="*/ 43 w 950"/>
                  <a:gd name="T25" fmla="*/ 799 h 799"/>
                  <a:gd name="T26" fmla="*/ 43 w 950"/>
                  <a:gd name="T27" fmla="*/ 168 h 799"/>
                  <a:gd name="T28" fmla="*/ 0 w 950"/>
                  <a:gd name="T29" fmla="*/ 168 h 799"/>
                  <a:gd name="T30" fmla="*/ 0 w 950"/>
                  <a:gd name="T31" fmla="*/ 135 h 799"/>
                  <a:gd name="T32" fmla="*/ 522 w 950"/>
                  <a:gd name="T33" fmla="*/ 135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0" h="799">
                    <a:moveTo>
                      <a:pt x="522" y="135"/>
                    </a:moveTo>
                    <a:lnTo>
                      <a:pt x="522" y="0"/>
                    </a:lnTo>
                    <a:lnTo>
                      <a:pt x="626" y="0"/>
                    </a:lnTo>
                    <a:lnTo>
                      <a:pt x="626" y="135"/>
                    </a:lnTo>
                    <a:lnTo>
                      <a:pt x="662" y="135"/>
                    </a:lnTo>
                    <a:lnTo>
                      <a:pt x="662" y="0"/>
                    </a:lnTo>
                    <a:lnTo>
                      <a:pt x="766" y="0"/>
                    </a:lnTo>
                    <a:lnTo>
                      <a:pt x="766" y="135"/>
                    </a:lnTo>
                    <a:lnTo>
                      <a:pt x="950" y="135"/>
                    </a:lnTo>
                    <a:lnTo>
                      <a:pt x="950" y="168"/>
                    </a:lnTo>
                    <a:lnTo>
                      <a:pt x="908" y="168"/>
                    </a:lnTo>
                    <a:lnTo>
                      <a:pt x="908" y="799"/>
                    </a:lnTo>
                    <a:lnTo>
                      <a:pt x="43" y="799"/>
                    </a:lnTo>
                    <a:lnTo>
                      <a:pt x="43" y="168"/>
                    </a:lnTo>
                    <a:lnTo>
                      <a:pt x="0" y="168"/>
                    </a:lnTo>
                    <a:lnTo>
                      <a:pt x="0" y="135"/>
                    </a:lnTo>
                    <a:lnTo>
                      <a:pt x="522" y="135"/>
                    </a:lnTo>
                    <a:close/>
                  </a:path>
                </a:pathLst>
              </a:custGeom>
              <a:solidFill>
                <a:srgbClr val="FFFFFF">
                  <a:lumMod val="50000"/>
                </a:srgbClr>
              </a:solidFill>
              <a:ln>
                <a:noFill/>
              </a:ln>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41" name="Freeform 38">
                <a:extLst>
                  <a:ext uri="{FF2B5EF4-FFF2-40B4-BE49-F238E27FC236}">
                    <a16:creationId xmlns:a16="http://schemas.microsoft.com/office/drawing/2014/main" id="{8261184B-23EC-4FB8-8D26-BBA575544205}"/>
                  </a:ext>
                </a:extLst>
              </p:cNvPr>
              <p:cNvSpPr>
                <a:spLocks/>
              </p:cNvSpPr>
              <p:nvPr/>
            </p:nvSpPr>
            <p:spPr bwMode="auto">
              <a:xfrm>
                <a:off x="7208994" y="5725160"/>
                <a:ext cx="1163209" cy="976265"/>
              </a:xfrm>
              <a:custGeom>
                <a:avLst/>
                <a:gdLst>
                  <a:gd name="T0" fmla="*/ 525 w 952"/>
                  <a:gd name="T1" fmla="*/ 135 h 799"/>
                  <a:gd name="T2" fmla="*/ 525 w 952"/>
                  <a:gd name="T3" fmla="*/ 0 h 799"/>
                  <a:gd name="T4" fmla="*/ 629 w 952"/>
                  <a:gd name="T5" fmla="*/ 0 h 799"/>
                  <a:gd name="T6" fmla="*/ 629 w 952"/>
                  <a:gd name="T7" fmla="*/ 135 h 799"/>
                  <a:gd name="T8" fmla="*/ 664 w 952"/>
                  <a:gd name="T9" fmla="*/ 135 h 799"/>
                  <a:gd name="T10" fmla="*/ 664 w 952"/>
                  <a:gd name="T11" fmla="*/ 0 h 799"/>
                  <a:gd name="T12" fmla="*/ 766 w 952"/>
                  <a:gd name="T13" fmla="*/ 0 h 799"/>
                  <a:gd name="T14" fmla="*/ 766 w 952"/>
                  <a:gd name="T15" fmla="*/ 135 h 799"/>
                  <a:gd name="T16" fmla="*/ 952 w 952"/>
                  <a:gd name="T17" fmla="*/ 135 h 799"/>
                  <a:gd name="T18" fmla="*/ 952 w 952"/>
                  <a:gd name="T19" fmla="*/ 168 h 799"/>
                  <a:gd name="T20" fmla="*/ 910 w 952"/>
                  <a:gd name="T21" fmla="*/ 168 h 799"/>
                  <a:gd name="T22" fmla="*/ 910 w 952"/>
                  <a:gd name="T23" fmla="*/ 799 h 799"/>
                  <a:gd name="T24" fmla="*/ 43 w 952"/>
                  <a:gd name="T25" fmla="*/ 799 h 799"/>
                  <a:gd name="T26" fmla="*/ 43 w 952"/>
                  <a:gd name="T27" fmla="*/ 168 h 799"/>
                  <a:gd name="T28" fmla="*/ 0 w 952"/>
                  <a:gd name="T29" fmla="*/ 168 h 799"/>
                  <a:gd name="T30" fmla="*/ 0 w 952"/>
                  <a:gd name="T31" fmla="*/ 135 h 799"/>
                  <a:gd name="T32" fmla="*/ 525 w 952"/>
                  <a:gd name="T33" fmla="*/ 135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2" h="799">
                    <a:moveTo>
                      <a:pt x="525" y="135"/>
                    </a:moveTo>
                    <a:lnTo>
                      <a:pt x="525" y="0"/>
                    </a:lnTo>
                    <a:lnTo>
                      <a:pt x="629" y="0"/>
                    </a:lnTo>
                    <a:lnTo>
                      <a:pt x="629" y="135"/>
                    </a:lnTo>
                    <a:lnTo>
                      <a:pt x="664" y="135"/>
                    </a:lnTo>
                    <a:lnTo>
                      <a:pt x="664" y="0"/>
                    </a:lnTo>
                    <a:lnTo>
                      <a:pt x="766" y="0"/>
                    </a:lnTo>
                    <a:lnTo>
                      <a:pt x="766" y="135"/>
                    </a:lnTo>
                    <a:lnTo>
                      <a:pt x="952" y="135"/>
                    </a:lnTo>
                    <a:lnTo>
                      <a:pt x="952" y="168"/>
                    </a:lnTo>
                    <a:lnTo>
                      <a:pt x="910" y="168"/>
                    </a:lnTo>
                    <a:lnTo>
                      <a:pt x="910" y="799"/>
                    </a:lnTo>
                    <a:lnTo>
                      <a:pt x="43" y="799"/>
                    </a:lnTo>
                    <a:lnTo>
                      <a:pt x="43" y="168"/>
                    </a:lnTo>
                    <a:lnTo>
                      <a:pt x="0" y="168"/>
                    </a:lnTo>
                    <a:lnTo>
                      <a:pt x="0" y="135"/>
                    </a:lnTo>
                    <a:lnTo>
                      <a:pt x="525" y="135"/>
                    </a:lnTo>
                    <a:close/>
                  </a:path>
                </a:pathLst>
              </a:custGeom>
              <a:solidFill>
                <a:srgbClr val="0072C6">
                  <a:lumMod val="50000"/>
                </a:srgbClr>
              </a:solidFill>
              <a:ln>
                <a:noFill/>
              </a:ln>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42" name="Rectangle 39">
                <a:extLst>
                  <a:ext uri="{FF2B5EF4-FFF2-40B4-BE49-F238E27FC236}">
                    <a16:creationId xmlns:a16="http://schemas.microsoft.com/office/drawing/2014/main" id="{B0930749-E15E-4F36-AE5F-378EC76F5317}"/>
                  </a:ext>
                </a:extLst>
              </p:cNvPr>
              <p:cNvSpPr>
                <a:spLocks noChangeArrowheads="1"/>
              </p:cNvSpPr>
              <p:nvPr/>
            </p:nvSpPr>
            <p:spPr bwMode="auto">
              <a:xfrm>
                <a:off x="8670336" y="5381818"/>
                <a:ext cx="1058129" cy="1319606"/>
              </a:xfrm>
              <a:prstGeom prst="rect">
                <a:avLst/>
              </a:prstGeom>
              <a:solidFill>
                <a:srgbClr val="FFFFFF">
                  <a:lumMod val="65000"/>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43" name="Rectangle 40">
                <a:extLst>
                  <a:ext uri="{FF2B5EF4-FFF2-40B4-BE49-F238E27FC236}">
                    <a16:creationId xmlns:a16="http://schemas.microsoft.com/office/drawing/2014/main" id="{A51A805A-31C0-4FF8-BFFB-BD10B7D6CD42}"/>
                  </a:ext>
                </a:extLst>
              </p:cNvPr>
              <p:cNvSpPr>
                <a:spLocks noChangeArrowheads="1"/>
              </p:cNvSpPr>
              <p:nvPr/>
            </p:nvSpPr>
            <p:spPr bwMode="auto">
              <a:xfrm>
                <a:off x="8617797" y="5341497"/>
                <a:ext cx="1163209" cy="40322"/>
              </a:xfrm>
              <a:prstGeom prst="rect">
                <a:avLst/>
              </a:prstGeom>
              <a:solidFill>
                <a:srgbClr val="000000">
                  <a:lumMod val="50000"/>
                  <a:lumOff val="50000"/>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44" name="Rectangle 41">
                <a:extLst>
                  <a:ext uri="{FF2B5EF4-FFF2-40B4-BE49-F238E27FC236}">
                    <a16:creationId xmlns:a16="http://schemas.microsoft.com/office/drawing/2014/main" id="{68FFB666-C454-4007-ADA6-64639EA2EA42}"/>
                  </a:ext>
                </a:extLst>
              </p:cNvPr>
              <p:cNvSpPr>
                <a:spLocks noChangeArrowheads="1"/>
              </p:cNvSpPr>
              <p:nvPr/>
            </p:nvSpPr>
            <p:spPr bwMode="auto">
              <a:xfrm>
                <a:off x="9253163" y="6435059"/>
                <a:ext cx="138070" cy="266365"/>
              </a:xfrm>
              <a:prstGeom prst="rect">
                <a:avLst/>
              </a:prstGeom>
              <a:solidFill>
                <a:srgbClr val="000000">
                  <a:lumMod val="50000"/>
                  <a:lumOff val="50000"/>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45" name="Rectangle 42">
                <a:extLst>
                  <a:ext uri="{FF2B5EF4-FFF2-40B4-BE49-F238E27FC236}">
                    <a16:creationId xmlns:a16="http://schemas.microsoft.com/office/drawing/2014/main" id="{AF6B7B7E-63B6-4160-921C-120BD9D74B70}"/>
                  </a:ext>
                </a:extLst>
              </p:cNvPr>
              <p:cNvSpPr>
                <a:spLocks noChangeArrowheads="1"/>
              </p:cNvSpPr>
              <p:nvPr/>
            </p:nvSpPr>
            <p:spPr bwMode="auto">
              <a:xfrm>
                <a:off x="9013678" y="6435059"/>
                <a:ext cx="138070" cy="266365"/>
              </a:xfrm>
              <a:prstGeom prst="rect">
                <a:avLst/>
              </a:prstGeom>
              <a:solidFill>
                <a:srgbClr val="000000">
                  <a:lumMod val="50000"/>
                  <a:lumOff val="50000"/>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46" name="Rectangle 43">
                <a:extLst>
                  <a:ext uri="{FF2B5EF4-FFF2-40B4-BE49-F238E27FC236}">
                    <a16:creationId xmlns:a16="http://schemas.microsoft.com/office/drawing/2014/main" id="{A1F990C5-2456-48C5-A552-234C6F93ACB3}"/>
                  </a:ext>
                </a:extLst>
              </p:cNvPr>
              <p:cNvSpPr>
                <a:spLocks noChangeArrowheads="1"/>
              </p:cNvSpPr>
              <p:nvPr/>
            </p:nvSpPr>
            <p:spPr bwMode="auto">
              <a:xfrm>
                <a:off x="8776638" y="5500338"/>
                <a:ext cx="854078" cy="138070"/>
              </a:xfrm>
              <a:prstGeom prst="rect">
                <a:avLst/>
              </a:prstGeom>
              <a:solidFill>
                <a:srgbClr val="000000">
                  <a:lumMod val="50000"/>
                  <a:lumOff val="50000"/>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47" name="Rectangle 44">
                <a:extLst>
                  <a:ext uri="{FF2B5EF4-FFF2-40B4-BE49-F238E27FC236}">
                    <a16:creationId xmlns:a16="http://schemas.microsoft.com/office/drawing/2014/main" id="{D1826880-6882-47C8-BD46-DD4CC304CBFA}"/>
                  </a:ext>
                </a:extLst>
              </p:cNvPr>
              <p:cNvSpPr>
                <a:spLocks noChangeArrowheads="1"/>
              </p:cNvSpPr>
              <p:nvPr/>
            </p:nvSpPr>
            <p:spPr bwMode="auto">
              <a:xfrm>
                <a:off x="8776638" y="5737379"/>
                <a:ext cx="854078" cy="138070"/>
              </a:xfrm>
              <a:prstGeom prst="rect">
                <a:avLst/>
              </a:prstGeom>
              <a:solidFill>
                <a:srgbClr val="000000">
                  <a:lumMod val="50000"/>
                  <a:lumOff val="50000"/>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48" name="Rectangle 45">
                <a:extLst>
                  <a:ext uri="{FF2B5EF4-FFF2-40B4-BE49-F238E27FC236}">
                    <a16:creationId xmlns:a16="http://schemas.microsoft.com/office/drawing/2014/main" id="{F0D779EC-A8F7-4657-B582-FAE373A709BF}"/>
                  </a:ext>
                </a:extLst>
              </p:cNvPr>
              <p:cNvSpPr>
                <a:spLocks noChangeArrowheads="1"/>
              </p:cNvSpPr>
              <p:nvPr/>
            </p:nvSpPr>
            <p:spPr bwMode="auto">
              <a:xfrm>
                <a:off x="8776638" y="5976863"/>
                <a:ext cx="854078" cy="135627"/>
              </a:xfrm>
              <a:prstGeom prst="rect">
                <a:avLst/>
              </a:prstGeom>
              <a:solidFill>
                <a:srgbClr val="000000">
                  <a:lumMod val="50000"/>
                  <a:lumOff val="50000"/>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49" name="Rectangle 46">
                <a:extLst>
                  <a:ext uri="{FF2B5EF4-FFF2-40B4-BE49-F238E27FC236}">
                    <a16:creationId xmlns:a16="http://schemas.microsoft.com/office/drawing/2014/main" id="{9B8793BE-D00F-48AE-B03B-FB4247B4F128}"/>
                  </a:ext>
                </a:extLst>
              </p:cNvPr>
              <p:cNvSpPr>
                <a:spLocks noChangeArrowheads="1"/>
              </p:cNvSpPr>
              <p:nvPr/>
            </p:nvSpPr>
            <p:spPr bwMode="auto">
              <a:xfrm>
                <a:off x="8776638" y="6212681"/>
                <a:ext cx="854078" cy="135627"/>
              </a:xfrm>
              <a:prstGeom prst="rect">
                <a:avLst/>
              </a:prstGeom>
              <a:solidFill>
                <a:srgbClr val="000000">
                  <a:lumMod val="50000"/>
                  <a:lumOff val="50000"/>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50" name="Rectangle 48">
                <a:extLst>
                  <a:ext uri="{FF2B5EF4-FFF2-40B4-BE49-F238E27FC236}">
                    <a16:creationId xmlns:a16="http://schemas.microsoft.com/office/drawing/2014/main" id="{49FCEA5D-26BB-472E-818E-8E2ACC72B2FB}"/>
                  </a:ext>
                </a:extLst>
              </p:cNvPr>
              <p:cNvSpPr>
                <a:spLocks noChangeArrowheads="1"/>
              </p:cNvSpPr>
              <p:nvPr/>
            </p:nvSpPr>
            <p:spPr bwMode="auto">
              <a:xfrm>
                <a:off x="8842618" y="5176546"/>
                <a:ext cx="410544" cy="164951"/>
              </a:xfrm>
              <a:prstGeom prst="rect">
                <a:avLst/>
              </a:prstGeom>
              <a:solidFill>
                <a:srgbClr val="0072C6">
                  <a:lumMod val="75000"/>
                </a:srgbClr>
              </a:solidFill>
              <a:ln>
                <a:noFill/>
              </a:ln>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51" name="Rectangle 49">
                <a:extLst>
                  <a:ext uri="{FF2B5EF4-FFF2-40B4-BE49-F238E27FC236}">
                    <a16:creationId xmlns:a16="http://schemas.microsoft.com/office/drawing/2014/main" id="{B8836242-A874-49B8-AA60-54E83428FE19}"/>
                  </a:ext>
                </a:extLst>
              </p:cNvPr>
              <p:cNvSpPr>
                <a:spLocks noChangeArrowheads="1"/>
              </p:cNvSpPr>
              <p:nvPr/>
            </p:nvSpPr>
            <p:spPr bwMode="auto">
              <a:xfrm>
                <a:off x="7380053" y="4689026"/>
                <a:ext cx="1055684" cy="2012399"/>
              </a:xfrm>
              <a:prstGeom prst="rect">
                <a:avLst/>
              </a:prstGeom>
              <a:solidFill>
                <a:srgbClr val="DD5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52" name="Rectangle 51">
                <a:extLst>
                  <a:ext uri="{FF2B5EF4-FFF2-40B4-BE49-F238E27FC236}">
                    <a16:creationId xmlns:a16="http://schemas.microsoft.com/office/drawing/2014/main" id="{E3759EE9-91A5-40B8-AF62-8EF2D91A01E1}"/>
                  </a:ext>
                </a:extLst>
              </p:cNvPr>
              <p:cNvSpPr>
                <a:spLocks noChangeArrowheads="1"/>
              </p:cNvSpPr>
              <p:nvPr/>
            </p:nvSpPr>
            <p:spPr bwMode="auto">
              <a:xfrm>
                <a:off x="7959215" y="6435059"/>
                <a:ext cx="139292" cy="266365"/>
              </a:xfrm>
              <a:prstGeom prst="rect">
                <a:avLst/>
              </a:prstGeom>
              <a:solidFill>
                <a:srgbClr val="8E25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53" name="Rectangle 52">
                <a:extLst>
                  <a:ext uri="{FF2B5EF4-FFF2-40B4-BE49-F238E27FC236}">
                    <a16:creationId xmlns:a16="http://schemas.microsoft.com/office/drawing/2014/main" id="{01F2FC91-7D04-428B-ABC1-8F445100BFAB}"/>
                  </a:ext>
                </a:extLst>
              </p:cNvPr>
              <p:cNvSpPr>
                <a:spLocks noChangeArrowheads="1"/>
              </p:cNvSpPr>
              <p:nvPr/>
            </p:nvSpPr>
            <p:spPr bwMode="auto">
              <a:xfrm>
                <a:off x="7723397" y="6435059"/>
                <a:ext cx="135626" cy="266365"/>
              </a:xfrm>
              <a:prstGeom prst="rect">
                <a:avLst/>
              </a:prstGeom>
              <a:solidFill>
                <a:srgbClr val="8E25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54" name="Rectangle 53">
                <a:extLst>
                  <a:ext uri="{FF2B5EF4-FFF2-40B4-BE49-F238E27FC236}">
                    <a16:creationId xmlns:a16="http://schemas.microsoft.com/office/drawing/2014/main" id="{1E30D338-4B63-4024-ADAB-D47DF867DE34}"/>
                  </a:ext>
                </a:extLst>
              </p:cNvPr>
              <p:cNvSpPr>
                <a:spLocks noChangeArrowheads="1"/>
              </p:cNvSpPr>
              <p:nvPr/>
            </p:nvSpPr>
            <p:spPr bwMode="auto">
              <a:xfrm>
                <a:off x="7483913" y="5500338"/>
                <a:ext cx="854078" cy="138070"/>
              </a:xfrm>
              <a:prstGeom prst="rect">
                <a:avLst/>
              </a:prstGeom>
              <a:solidFill>
                <a:srgbClr val="8E25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55" name="Rectangle 54">
                <a:extLst>
                  <a:ext uri="{FF2B5EF4-FFF2-40B4-BE49-F238E27FC236}">
                    <a16:creationId xmlns:a16="http://schemas.microsoft.com/office/drawing/2014/main" id="{5B0E541A-E0B8-4AB3-A029-ADD80A1FD65D}"/>
                  </a:ext>
                </a:extLst>
              </p:cNvPr>
              <p:cNvSpPr>
                <a:spLocks noChangeArrowheads="1"/>
              </p:cNvSpPr>
              <p:nvPr/>
            </p:nvSpPr>
            <p:spPr bwMode="auto">
              <a:xfrm>
                <a:off x="7483913" y="5737379"/>
                <a:ext cx="854078" cy="138070"/>
              </a:xfrm>
              <a:prstGeom prst="rect">
                <a:avLst/>
              </a:prstGeom>
              <a:solidFill>
                <a:srgbClr val="8E25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56" name="Rectangle 55">
                <a:extLst>
                  <a:ext uri="{FF2B5EF4-FFF2-40B4-BE49-F238E27FC236}">
                    <a16:creationId xmlns:a16="http://schemas.microsoft.com/office/drawing/2014/main" id="{3A7D129C-287B-477D-8343-0BCD192A3B4A}"/>
                  </a:ext>
                </a:extLst>
              </p:cNvPr>
              <p:cNvSpPr>
                <a:spLocks noChangeArrowheads="1"/>
              </p:cNvSpPr>
              <p:nvPr/>
            </p:nvSpPr>
            <p:spPr bwMode="auto">
              <a:xfrm>
                <a:off x="7483913" y="5976863"/>
                <a:ext cx="854078" cy="135627"/>
              </a:xfrm>
              <a:prstGeom prst="rect">
                <a:avLst/>
              </a:prstGeom>
              <a:solidFill>
                <a:srgbClr val="8E25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57" name="Rectangle 56">
                <a:extLst>
                  <a:ext uri="{FF2B5EF4-FFF2-40B4-BE49-F238E27FC236}">
                    <a16:creationId xmlns:a16="http://schemas.microsoft.com/office/drawing/2014/main" id="{E6BC0863-429E-4434-BF85-B84EC6EC7D3B}"/>
                  </a:ext>
                </a:extLst>
              </p:cNvPr>
              <p:cNvSpPr>
                <a:spLocks noChangeArrowheads="1"/>
              </p:cNvSpPr>
              <p:nvPr/>
            </p:nvSpPr>
            <p:spPr bwMode="auto">
              <a:xfrm>
                <a:off x="7483913" y="6212681"/>
                <a:ext cx="854078" cy="135627"/>
              </a:xfrm>
              <a:prstGeom prst="rect">
                <a:avLst/>
              </a:prstGeom>
              <a:solidFill>
                <a:srgbClr val="8E25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58" name="Rectangle 57">
                <a:extLst>
                  <a:ext uri="{FF2B5EF4-FFF2-40B4-BE49-F238E27FC236}">
                    <a16:creationId xmlns:a16="http://schemas.microsoft.com/office/drawing/2014/main" id="{75CE773B-9A42-41F6-849B-698B601F1327}"/>
                  </a:ext>
                </a:extLst>
              </p:cNvPr>
              <p:cNvSpPr>
                <a:spLocks noChangeArrowheads="1"/>
              </p:cNvSpPr>
              <p:nvPr/>
            </p:nvSpPr>
            <p:spPr bwMode="auto">
              <a:xfrm>
                <a:off x="7483913" y="5027479"/>
                <a:ext cx="854078" cy="135627"/>
              </a:xfrm>
              <a:prstGeom prst="rect">
                <a:avLst/>
              </a:prstGeom>
              <a:solidFill>
                <a:srgbClr val="8E25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59" name="Rectangle 58">
                <a:extLst>
                  <a:ext uri="{FF2B5EF4-FFF2-40B4-BE49-F238E27FC236}">
                    <a16:creationId xmlns:a16="http://schemas.microsoft.com/office/drawing/2014/main" id="{276C738E-D4A2-4219-8087-B1BD1E73D015}"/>
                  </a:ext>
                </a:extLst>
              </p:cNvPr>
              <p:cNvSpPr>
                <a:spLocks noChangeArrowheads="1"/>
              </p:cNvSpPr>
              <p:nvPr/>
            </p:nvSpPr>
            <p:spPr bwMode="auto">
              <a:xfrm>
                <a:off x="7483913" y="5263298"/>
                <a:ext cx="854078" cy="135627"/>
              </a:xfrm>
              <a:prstGeom prst="rect">
                <a:avLst/>
              </a:prstGeom>
              <a:solidFill>
                <a:srgbClr val="8E25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60" name="Rectangle 61">
                <a:extLst>
                  <a:ext uri="{FF2B5EF4-FFF2-40B4-BE49-F238E27FC236}">
                    <a16:creationId xmlns:a16="http://schemas.microsoft.com/office/drawing/2014/main" id="{424EB91F-AAFA-4C62-947F-91F556C6DDA9}"/>
                  </a:ext>
                </a:extLst>
              </p:cNvPr>
              <p:cNvSpPr>
                <a:spLocks noChangeArrowheads="1"/>
              </p:cNvSpPr>
              <p:nvPr/>
            </p:nvSpPr>
            <p:spPr bwMode="auto">
              <a:xfrm>
                <a:off x="7483913" y="4790439"/>
                <a:ext cx="854078" cy="138070"/>
              </a:xfrm>
              <a:prstGeom prst="rect">
                <a:avLst/>
              </a:prstGeom>
              <a:solidFill>
                <a:srgbClr val="8E25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61" name="Rectangle 65">
                <a:extLst>
                  <a:ext uri="{FF2B5EF4-FFF2-40B4-BE49-F238E27FC236}">
                    <a16:creationId xmlns:a16="http://schemas.microsoft.com/office/drawing/2014/main" id="{3EEC9142-F451-4DC3-A3D7-811088A231DC}"/>
                  </a:ext>
                </a:extLst>
              </p:cNvPr>
              <p:cNvSpPr>
                <a:spLocks noChangeArrowheads="1"/>
              </p:cNvSpPr>
              <p:nvPr/>
            </p:nvSpPr>
            <p:spPr bwMode="auto">
              <a:xfrm>
                <a:off x="5420195" y="4447097"/>
                <a:ext cx="1059350" cy="2254328"/>
              </a:xfrm>
              <a:prstGeom prst="rect">
                <a:avLst/>
              </a:prstGeom>
              <a:solidFill>
                <a:srgbClr val="00B29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62" name="Rectangle 66">
                <a:extLst>
                  <a:ext uri="{FF2B5EF4-FFF2-40B4-BE49-F238E27FC236}">
                    <a16:creationId xmlns:a16="http://schemas.microsoft.com/office/drawing/2014/main" id="{DB4DCEA3-1E94-4306-9960-9947E6C44A9B}"/>
                  </a:ext>
                </a:extLst>
              </p:cNvPr>
              <p:cNvSpPr>
                <a:spLocks noChangeArrowheads="1"/>
              </p:cNvSpPr>
              <p:nvPr/>
            </p:nvSpPr>
            <p:spPr bwMode="auto">
              <a:xfrm>
                <a:off x="6003021" y="6435059"/>
                <a:ext cx="135626" cy="266365"/>
              </a:xfrm>
              <a:prstGeom prst="rect">
                <a:avLst/>
              </a:prstGeom>
              <a:solidFill>
                <a:srgbClr val="00827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63" name="Rectangle 67">
                <a:extLst>
                  <a:ext uri="{FF2B5EF4-FFF2-40B4-BE49-F238E27FC236}">
                    <a16:creationId xmlns:a16="http://schemas.microsoft.com/office/drawing/2014/main" id="{9DED88E8-F680-41AD-81A3-C6726E1786E9}"/>
                  </a:ext>
                </a:extLst>
              </p:cNvPr>
              <p:cNvSpPr>
                <a:spLocks noChangeArrowheads="1"/>
              </p:cNvSpPr>
              <p:nvPr/>
            </p:nvSpPr>
            <p:spPr bwMode="auto">
              <a:xfrm>
                <a:off x="5763537" y="6435059"/>
                <a:ext cx="138070" cy="266365"/>
              </a:xfrm>
              <a:prstGeom prst="rect">
                <a:avLst/>
              </a:prstGeom>
              <a:solidFill>
                <a:srgbClr val="00827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64" name="Rectangle 68">
                <a:extLst>
                  <a:ext uri="{FF2B5EF4-FFF2-40B4-BE49-F238E27FC236}">
                    <a16:creationId xmlns:a16="http://schemas.microsoft.com/office/drawing/2014/main" id="{74178AA5-589F-4A7F-90F7-4E8F74CABC09}"/>
                  </a:ext>
                </a:extLst>
              </p:cNvPr>
              <p:cNvSpPr>
                <a:spLocks noChangeArrowheads="1"/>
              </p:cNvSpPr>
              <p:nvPr/>
            </p:nvSpPr>
            <p:spPr bwMode="auto">
              <a:xfrm>
                <a:off x="5524053" y="5500338"/>
                <a:ext cx="854078" cy="138070"/>
              </a:xfrm>
              <a:prstGeom prst="rect">
                <a:avLst/>
              </a:prstGeom>
              <a:solidFill>
                <a:srgbClr val="00827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65" name="Rectangle 69">
                <a:extLst>
                  <a:ext uri="{FF2B5EF4-FFF2-40B4-BE49-F238E27FC236}">
                    <a16:creationId xmlns:a16="http://schemas.microsoft.com/office/drawing/2014/main" id="{1E32A76F-FF1D-43E5-BA4C-0A48E2889554}"/>
                  </a:ext>
                </a:extLst>
              </p:cNvPr>
              <p:cNvSpPr>
                <a:spLocks noChangeArrowheads="1"/>
              </p:cNvSpPr>
              <p:nvPr/>
            </p:nvSpPr>
            <p:spPr bwMode="auto">
              <a:xfrm>
                <a:off x="5524053" y="5737379"/>
                <a:ext cx="854078" cy="138070"/>
              </a:xfrm>
              <a:prstGeom prst="rect">
                <a:avLst/>
              </a:prstGeom>
              <a:solidFill>
                <a:srgbClr val="00827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66" name="Rectangle 70">
                <a:extLst>
                  <a:ext uri="{FF2B5EF4-FFF2-40B4-BE49-F238E27FC236}">
                    <a16:creationId xmlns:a16="http://schemas.microsoft.com/office/drawing/2014/main" id="{97EFEE2A-D2AE-449C-B638-138035E95198}"/>
                  </a:ext>
                </a:extLst>
              </p:cNvPr>
              <p:cNvSpPr>
                <a:spLocks noChangeArrowheads="1"/>
              </p:cNvSpPr>
              <p:nvPr/>
            </p:nvSpPr>
            <p:spPr bwMode="auto">
              <a:xfrm>
                <a:off x="5524053" y="5976863"/>
                <a:ext cx="854078" cy="135627"/>
              </a:xfrm>
              <a:prstGeom prst="rect">
                <a:avLst/>
              </a:prstGeom>
              <a:solidFill>
                <a:srgbClr val="00827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67" name="Rectangle 71">
                <a:extLst>
                  <a:ext uri="{FF2B5EF4-FFF2-40B4-BE49-F238E27FC236}">
                    <a16:creationId xmlns:a16="http://schemas.microsoft.com/office/drawing/2014/main" id="{0FBE8935-836E-439F-A624-BA5D495BA450}"/>
                  </a:ext>
                </a:extLst>
              </p:cNvPr>
              <p:cNvSpPr>
                <a:spLocks noChangeArrowheads="1"/>
              </p:cNvSpPr>
              <p:nvPr/>
            </p:nvSpPr>
            <p:spPr bwMode="auto">
              <a:xfrm>
                <a:off x="5524053" y="6212681"/>
                <a:ext cx="854078" cy="135627"/>
              </a:xfrm>
              <a:prstGeom prst="rect">
                <a:avLst/>
              </a:prstGeom>
              <a:solidFill>
                <a:srgbClr val="00827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68" name="Rectangle 72">
                <a:extLst>
                  <a:ext uri="{FF2B5EF4-FFF2-40B4-BE49-F238E27FC236}">
                    <a16:creationId xmlns:a16="http://schemas.microsoft.com/office/drawing/2014/main" id="{CDC29197-2680-428A-B6C2-5953A6E98265}"/>
                  </a:ext>
                </a:extLst>
              </p:cNvPr>
              <p:cNvSpPr>
                <a:spLocks noChangeArrowheads="1"/>
              </p:cNvSpPr>
              <p:nvPr/>
            </p:nvSpPr>
            <p:spPr bwMode="auto">
              <a:xfrm>
                <a:off x="5524053" y="5027479"/>
                <a:ext cx="854078" cy="135627"/>
              </a:xfrm>
              <a:prstGeom prst="rect">
                <a:avLst/>
              </a:prstGeom>
              <a:solidFill>
                <a:srgbClr val="00827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69" name="Rectangle 73">
                <a:extLst>
                  <a:ext uri="{FF2B5EF4-FFF2-40B4-BE49-F238E27FC236}">
                    <a16:creationId xmlns:a16="http://schemas.microsoft.com/office/drawing/2014/main" id="{405AA395-B6F6-4266-B45C-CAEDA097B8A1}"/>
                  </a:ext>
                </a:extLst>
              </p:cNvPr>
              <p:cNvSpPr>
                <a:spLocks noChangeArrowheads="1"/>
              </p:cNvSpPr>
              <p:nvPr/>
            </p:nvSpPr>
            <p:spPr bwMode="auto">
              <a:xfrm>
                <a:off x="5524053" y="5263298"/>
                <a:ext cx="854078" cy="135627"/>
              </a:xfrm>
              <a:prstGeom prst="rect">
                <a:avLst/>
              </a:prstGeom>
              <a:solidFill>
                <a:srgbClr val="00827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70" name="Rectangle 74">
                <a:extLst>
                  <a:ext uri="{FF2B5EF4-FFF2-40B4-BE49-F238E27FC236}">
                    <a16:creationId xmlns:a16="http://schemas.microsoft.com/office/drawing/2014/main" id="{A731BB08-6646-4D16-9A10-9183438E5699}"/>
                  </a:ext>
                </a:extLst>
              </p:cNvPr>
              <p:cNvSpPr>
                <a:spLocks noChangeArrowheads="1"/>
              </p:cNvSpPr>
              <p:nvPr/>
            </p:nvSpPr>
            <p:spPr bwMode="auto">
              <a:xfrm>
                <a:off x="5524053" y="4553398"/>
                <a:ext cx="854078" cy="135627"/>
              </a:xfrm>
              <a:prstGeom prst="rect">
                <a:avLst/>
              </a:prstGeom>
              <a:solidFill>
                <a:srgbClr val="00827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71" name="Rectangle 75">
                <a:extLst>
                  <a:ext uri="{FF2B5EF4-FFF2-40B4-BE49-F238E27FC236}">
                    <a16:creationId xmlns:a16="http://schemas.microsoft.com/office/drawing/2014/main" id="{C81D774F-C4E2-4406-86EA-A74D0F2E74A4}"/>
                  </a:ext>
                </a:extLst>
              </p:cNvPr>
              <p:cNvSpPr>
                <a:spLocks noChangeArrowheads="1"/>
              </p:cNvSpPr>
              <p:nvPr/>
            </p:nvSpPr>
            <p:spPr bwMode="auto">
              <a:xfrm>
                <a:off x="5524053" y="4790439"/>
                <a:ext cx="854079" cy="138071"/>
              </a:xfrm>
              <a:prstGeom prst="rect">
                <a:avLst/>
              </a:prstGeom>
              <a:solidFill>
                <a:srgbClr val="00827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72" name="Rectangle 76">
                <a:extLst>
                  <a:ext uri="{FF2B5EF4-FFF2-40B4-BE49-F238E27FC236}">
                    <a16:creationId xmlns:a16="http://schemas.microsoft.com/office/drawing/2014/main" id="{F1954692-2058-4417-842F-356E38770130}"/>
                  </a:ext>
                </a:extLst>
              </p:cNvPr>
              <p:cNvSpPr>
                <a:spLocks noChangeArrowheads="1"/>
              </p:cNvSpPr>
              <p:nvPr/>
            </p:nvSpPr>
            <p:spPr bwMode="auto">
              <a:xfrm>
                <a:off x="8586028" y="6634222"/>
                <a:ext cx="398325" cy="67204"/>
              </a:xfrm>
              <a:prstGeom prst="rect">
                <a:avLst/>
              </a:prstGeom>
              <a:solidFill>
                <a:srgbClr val="0072C6">
                  <a:lumMod val="50000"/>
                </a:srgbClr>
              </a:solidFill>
              <a:ln>
                <a:noFill/>
              </a:ln>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73" name="Rectangle 77">
                <a:extLst>
                  <a:ext uri="{FF2B5EF4-FFF2-40B4-BE49-F238E27FC236}">
                    <a16:creationId xmlns:a16="http://schemas.microsoft.com/office/drawing/2014/main" id="{B18B2741-4498-4EC4-947F-BCA17122A76D}"/>
                  </a:ext>
                </a:extLst>
              </p:cNvPr>
              <p:cNvSpPr>
                <a:spLocks noChangeArrowheads="1"/>
              </p:cNvSpPr>
              <p:nvPr/>
            </p:nvSpPr>
            <p:spPr bwMode="auto">
              <a:xfrm>
                <a:off x="6479546" y="6634222"/>
                <a:ext cx="1142437" cy="67203"/>
              </a:xfrm>
              <a:prstGeom prst="rect">
                <a:avLst/>
              </a:prstGeom>
              <a:solidFill>
                <a:srgbClr val="0072C6">
                  <a:lumMod val="50000"/>
                </a:srgbClr>
              </a:solidFill>
              <a:ln>
                <a:noFill/>
              </a:ln>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74" name="Rectangle 79">
                <a:extLst>
                  <a:ext uri="{FF2B5EF4-FFF2-40B4-BE49-F238E27FC236}">
                    <a16:creationId xmlns:a16="http://schemas.microsoft.com/office/drawing/2014/main" id="{565B6A54-CAFA-430A-951D-9C83818D2B9E}"/>
                  </a:ext>
                </a:extLst>
              </p:cNvPr>
              <p:cNvSpPr>
                <a:spLocks noChangeArrowheads="1"/>
              </p:cNvSpPr>
              <p:nvPr/>
            </p:nvSpPr>
            <p:spPr bwMode="auto">
              <a:xfrm>
                <a:off x="5318780" y="5044584"/>
                <a:ext cx="101414" cy="1654198"/>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75" name="Freeform 84">
                <a:extLst>
                  <a:ext uri="{FF2B5EF4-FFF2-40B4-BE49-F238E27FC236}">
                    <a16:creationId xmlns:a16="http://schemas.microsoft.com/office/drawing/2014/main" id="{95A522FF-8094-483D-8CAA-12E75C764051}"/>
                  </a:ext>
                </a:extLst>
              </p:cNvPr>
              <p:cNvSpPr>
                <a:spLocks/>
              </p:cNvSpPr>
              <p:nvPr/>
            </p:nvSpPr>
            <p:spPr bwMode="auto">
              <a:xfrm>
                <a:off x="4592805" y="6455831"/>
                <a:ext cx="48873"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76" name="Oval 85">
                <a:extLst>
                  <a:ext uri="{FF2B5EF4-FFF2-40B4-BE49-F238E27FC236}">
                    <a16:creationId xmlns:a16="http://schemas.microsoft.com/office/drawing/2014/main" id="{F66FAE0E-9F6A-460E-B61B-DC84F830CBD6}"/>
                  </a:ext>
                </a:extLst>
              </p:cNvPr>
              <p:cNvSpPr>
                <a:spLocks noChangeArrowheads="1"/>
              </p:cNvSpPr>
              <p:nvPr/>
            </p:nvSpPr>
            <p:spPr bwMode="auto">
              <a:xfrm>
                <a:off x="4479167" y="6290880"/>
                <a:ext cx="248037" cy="245594"/>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77" name="Oval 86">
                <a:extLst>
                  <a:ext uri="{FF2B5EF4-FFF2-40B4-BE49-F238E27FC236}">
                    <a16:creationId xmlns:a16="http://schemas.microsoft.com/office/drawing/2014/main" id="{9AF7DB84-81A5-4DB6-B25A-9BB880B56FD8}"/>
                  </a:ext>
                </a:extLst>
              </p:cNvPr>
              <p:cNvSpPr>
                <a:spLocks noChangeArrowheads="1"/>
              </p:cNvSpPr>
              <p:nvPr/>
            </p:nvSpPr>
            <p:spPr bwMode="auto">
              <a:xfrm>
                <a:off x="4514602" y="6163807"/>
                <a:ext cx="180835" cy="182057"/>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78" name="Freeform 87">
                <a:extLst>
                  <a:ext uri="{FF2B5EF4-FFF2-40B4-BE49-F238E27FC236}">
                    <a16:creationId xmlns:a16="http://schemas.microsoft.com/office/drawing/2014/main" id="{20A9281C-B30A-4F72-9133-32E2CFB56183}"/>
                  </a:ext>
                </a:extLst>
              </p:cNvPr>
              <p:cNvSpPr>
                <a:spLocks/>
              </p:cNvSpPr>
              <p:nvPr/>
            </p:nvSpPr>
            <p:spPr bwMode="auto">
              <a:xfrm>
                <a:off x="4763048" y="6510814"/>
                <a:ext cx="35434" cy="129518"/>
              </a:xfrm>
              <a:custGeom>
                <a:avLst/>
                <a:gdLst>
                  <a:gd name="T0" fmla="*/ 0 w 29"/>
                  <a:gd name="T1" fmla="*/ 0 h 106"/>
                  <a:gd name="T2" fmla="*/ 29 w 29"/>
                  <a:gd name="T3" fmla="*/ 0 h 106"/>
                  <a:gd name="T4" fmla="*/ 29 w 29"/>
                  <a:gd name="T5" fmla="*/ 106 h 106"/>
                  <a:gd name="T6" fmla="*/ 0 w 29"/>
                  <a:gd name="T7" fmla="*/ 106 h 106"/>
                  <a:gd name="T8" fmla="*/ 0 w 29"/>
                  <a:gd name="T9" fmla="*/ 0 h 106"/>
                  <a:gd name="T10" fmla="*/ 0 w 29"/>
                  <a:gd name="T11" fmla="*/ 0 h 106"/>
                </a:gdLst>
                <a:ahLst/>
                <a:cxnLst>
                  <a:cxn ang="0">
                    <a:pos x="T0" y="T1"/>
                  </a:cxn>
                  <a:cxn ang="0">
                    <a:pos x="T2" y="T3"/>
                  </a:cxn>
                  <a:cxn ang="0">
                    <a:pos x="T4" y="T5"/>
                  </a:cxn>
                  <a:cxn ang="0">
                    <a:pos x="T6" y="T7"/>
                  </a:cxn>
                  <a:cxn ang="0">
                    <a:pos x="T8" y="T9"/>
                  </a:cxn>
                  <a:cxn ang="0">
                    <a:pos x="T10" y="T11"/>
                  </a:cxn>
                </a:cxnLst>
                <a:rect l="0" t="0" r="r" b="b"/>
                <a:pathLst>
                  <a:path w="29" h="106">
                    <a:moveTo>
                      <a:pt x="0" y="0"/>
                    </a:moveTo>
                    <a:lnTo>
                      <a:pt x="29" y="0"/>
                    </a:lnTo>
                    <a:lnTo>
                      <a:pt x="29" y="106"/>
                    </a:lnTo>
                    <a:lnTo>
                      <a:pt x="0" y="106"/>
                    </a:lnTo>
                    <a:lnTo>
                      <a:pt x="0" y="0"/>
                    </a:lnTo>
                    <a:lnTo>
                      <a:pt x="0" y="0"/>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79" name="Oval 88">
                <a:extLst>
                  <a:ext uri="{FF2B5EF4-FFF2-40B4-BE49-F238E27FC236}">
                    <a16:creationId xmlns:a16="http://schemas.microsoft.com/office/drawing/2014/main" id="{C01E0152-44C4-4473-93A4-E991FE72668A}"/>
                  </a:ext>
                </a:extLst>
              </p:cNvPr>
              <p:cNvSpPr>
                <a:spLocks noChangeArrowheads="1"/>
              </p:cNvSpPr>
              <p:nvPr/>
            </p:nvSpPr>
            <p:spPr bwMode="auto">
              <a:xfrm>
                <a:off x="4694624" y="6394738"/>
                <a:ext cx="169838" cy="173504"/>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80" name="Oval 89">
                <a:extLst>
                  <a:ext uri="{FF2B5EF4-FFF2-40B4-BE49-F238E27FC236}">
                    <a16:creationId xmlns:a16="http://schemas.microsoft.com/office/drawing/2014/main" id="{FD158967-95FB-4469-BB9D-5BBDC6FC7D70}"/>
                  </a:ext>
                </a:extLst>
              </p:cNvPr>
              <p:cNvSpPr>
                <a:spLocks noChangeArrowheads="1"/>
              </p:cNvSpPr>
              <p:nvPr/>
            </p:nvSpPr>
            <p:spPr bwMode="auto">
              <a:xfrm>
                <a:off x="4717839" y="6307986"/>
                <a:ext cx="123407" cy="127073"/>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81" name="Freeform 90">
                <a:extLst>
                  <a:ext uri="{FF2B5EF4-FFF2-40B4-BE49-F238E27FC236}">
                    <a16:creationId xmlns:a16="http://schemas.microsoft.com/office/drawing/2014/main" id="{0036FAAF-1AD2-4795-8E42-660679431D92}"/>
                  </a:ext>
                </a:extLst>
              </p:cNvPr>
              <p:cNvSpPr>
                <a:spLocks/>
              </p:cNvSpPr>
              <p:nvPr/>
            </p:nvSpPr>
            <p:spPr bwMode="auto">
              <a:xfrm>
                <a:off x="11396912" y="6464383"/>
                <a:ext cx="48874"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82" name="Oval 91">
                <a:extLst>
                  <a:ext uri="{FF2B5EF4-FFF2-40B4-BE49-F238E27FC236}">
                    <a16:creationId xmlns:a16="http://schemas.microsoft.com/office/drawing/2014/main" id="{012B1701-4FF1-471C-A00B-BB9CD1074E41}"/>
                  </a:ext>
                </a:extLst>
              </p:cNvPr>
              <p:cNvSpPr>
                <a:spLocks noChangeArrowheads="1"/>
              </p:cNvSpPr>
              <p:nvPr/>
            </p:nvSpPr>
            <p:spPr bwMode="auto">
              <a:xfrm>
                <a:off x="11295497" y="6299434"/>
                <a:ext cx="248038" cy="245594"/>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83" name="Oval 92">
                <a:extLst>
                  <a:ext uri="{FF2B5EF4-FFF2-40B4-BE49-F238E27FC236}">
                    <a16:creationId xmlns:a16="http://schemas.microsoft.com/office/drawing/2014/main" id="{68C0070B-6945-4954-9E1A-EEF78E1E0A42}"/>
                  </a:ext>
                </a:extLst>
              </p:cNvPr>
              <p:cNvSpPr>
                <a:spLocks noChangeArrowheads="1"/>
              </p:cNvSpPr>
              <p:nvPr/>
            </p:nvSpPr>
            <p:spPr bwMode="auto">
              <a:xfrm>
                <a:off x="11330931" y="6169916"/>
                <a:ext cx="180835" cy="182057"/>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84" name="Freeform 93">
                <a:extLst>
                  <a:ext uri="{FF2B5EF4-FFF2-40B4-BE49-F238E27FC236}">
                    <a16:creationId xmlns:a16="http://schemas.microsoft.com/office/drawing/2014/main" id="{4B395C94-D3F4-4DB6-BE42-1F937C7C3EE5}"/>
                  </a:ext>
                </a:extLst>
              </p:cNvPr>
              <p:cNvSpPr>
                <a:spLocks/>
              </p:cNvSpPr>
              <p:nvPr/>
            </p:nvSpPr>
            <p:spPr bwMode="auto">
              <a:xfrm>
                <a:off x="11489161" y="6514883"/>
                <a:ext cx="35434" cy="129518"/>
              </a:xfrm>
              <a:custGeom>
                <a:avLst/>
                <a:gdLst>
                  <a:gd name="T0" fmla="*/ 0 w 29"/>
                  <a:gd name="T1" fmla="*/ 0 h 106"/>
                  <a:gd name="T2" fmla="*/ 29 w 29"/>
                  <a:gd name="T3" fmla="*/ 0 h 106"/>
                  <a:gd name="T4" fmla="*/ 29 w 29"/>
                  <a:gd name="T5" fmla="*/ 106 h 106"/>
                  <a:gd name="T6" fmla="*/ 0 w 29"/>
                  <a:gd name="T7" fmla="*/ 106 h 106"/>
                  <a:gd name="T8" fmla="*/ 0 w 29"/>
                  <a:gd name="T9" fmla="*/ 0 h 106"/>
                  <a:gd name="T10" fmla="*/ 0 w 29"/>
                  <a:gd name="T11" fmla="*/ 0 h 106"/>
                </a:gdLst>
                <a:ahLst/>
                <a:cxnLst>
                  <a:cxn ang="0">
                    <a:pos x="T0" y="T1"/>
                  </a:cxn>
                  <a:cxn ang="0">
                    <a:pos x="T2" y="T3"/>
                  </a:cxn>
                  <a:cxn ang="0">
                    <a:pos x="T4" y="T5"/>
                  </a:cxn>
                  <a:cxn ang="0">
                    <a:pos x="T6" y="T7"/>
                  </a:cxn>
                  <a:cxn ang="0">
                    <a:pos x="T8" y="T9"/>
                  </a:cxn>
                  <a:cxn ang="0">
                    <a:pos x="T10" y="T11"/>
                  </a:cxn>
                </a:cxnLst>
                <a:rect l="0" t="0" r="r" b="b"/>
                <a:pathLst>
                  <a:path w="29" h="106">
                    <a:moveTo>
                      <a:pt x="0" y="0"/>
                    </a:moveTo>
                    <a:lnTo>
                      <a:pt x="29" y="0"/>
                    </a:lnTo>
                    <a:lnTo>
                      <a:pt x="29" y="106"/>
                    </a:lnTo>
                    <a:lnTo>
                      <a:pt x="0" y="106"/>
                    </a:lnTo>
                    <a:lnTo>
                      <a:pt x="0" y="0"/>
                    </a:lnTo>
                    <a:lnTo>
                      <a:pt x="0" y="0"/>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85" name="Oval 94">
                <a:extLst>
                  <a:ext uri="{FF2B5EF4-FFF2-40B4-BE49-F238E27FC236}">
                    <a16:creationId xmlns:a16="http://schemas.microsoft.com/office/drawing/2014/main" id="{72316E2D-9FCB-46F7-A381-DA31388DAC6F}"/>
                  </a:ext>
                </a:extLst>
              </p:cNvPr>
              <p:cNvSpPr>
                <a:spLocks noChangeArrowheads="1"/>
              </p:cNvSpPr>
              <p:nvPr/>
            </p:nvSpPr>
            <p:spPr bwMode="auto">
              <a:xfrm>
                <a:off x="11506878" y="6403291"/>
                <a:ext cx="169839" cy="173503"/>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86" name="Oval 95">
                <a:extLst>
                  <a:ext uri="{FF2B5EF4-FFF2-40B4-BE49-F238E27FC236}">
                    <a16:creationId xmlns:a16="http://schemas.microsoft.com/office/drawing/2014/main" id="{E62498F3-889C-46D2-B31C-2F2C61B5ADB5}"/>
                  </a:ext>
                </a:extLst>
              </p:cNvPr>
              <p:cNvSpPr>
                <a:spLocks noChangeArrowheads="1"/>
              </p:cNvSpPr>
              <p:nvPr/>
            </p:nvSpPr>
            <p:spPr bwMode="auto">
              <a:xfrm>
                <a:off x="11530094" y="6314096"/>
                <a:ext cx="123407" cy="129518"/>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87" name="Freeform 96">
                <a:extLst>
                  <a:ext uri="{FF2B5EF4-FFF2-40B4-BE49-F238E27FC236}">
                    <a16:creationId xmlns:a16="http://schemas.microsoft.com/office/drawing/2014/main" id="{B2461945-5A53-49BC-8C49-58943A0DEDFA}"/>
                  </a:ext>
                </a:extLst>
              </p:cNvPr>
              <p:cNvSpPr>
                <a:spLocks/>
              </p:cNvSpPr>
              <p:nvPr/>
            </p:nvSpPr>
            <p:spPr bwMode="auto">
              <a:xfrm>
                <a:off x="11795848" y="6464384"/>
                <a:ext cx="48874"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88" name="Oval 97">
                <a:extLst>
                  <a:ext uri="{FF2B5EF4-FFF2-40B4-BE49-F238E27FC236}">
                    <a16:creationId xmlns:a16="http://schemas.microsoft.com/office/drawing/2014/main" id="{FC01FC01-9F82-4F07-811A-C24351AD5AFE}"/>
                  </a:ext>
                </a:extLst>
              </p:cNvPr>
              <p:cNvSpPr>
                <a:spLocks noChangeArrowheads="1"/>
              </p:cNvSpPr>
              <p:nvPr/>
            </p:nvSpPr>
            <p:spPr bwMode="auto">
              <a:xfrm>
                <a:off x="11694434" y="6299433"/>
                <a:ext cx="248037" cy="245594"/>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89" name="Freeform 99">
                <a:extLst>
                  <a:ext uri="{FF2B5EF4-FFF2-40B4-BE49-F238E27FC236}">
                    <a16:creationId xmlns:a16="http://schemas.microsoft.com/office/drawing/2014/main" id="{C36FE827-9C5B-4AD4-B372-78D85A6F3DB5}"/>
                  </a:ext>
                </a:extLst>
              </p:cNvPr>
              <p:cNvSpPr>
                <a:spLocks/>
              </p:cNvSpPr>
              <p:nvPr/>
            </p:nvSpPr>
            <p:spPr bwMode="auto">
              <a:xfrm>
                <a:off x="11974239" y="6519368"/>
                <a:ext cx="34212" cy="129517"/>
              </a:xfrm>
              <a:custGeom>
                <a:avLst/>
                <a:gdLst>
                  <a:gd name="T0" fmla="*/ 0 w 28"/>
                  <a:gd name="T1" fmla="*/ 0 h 106"/>
                  <a:gd name="T2" fmla="*/ 28 w 28"/>
                  <a:gd name="T3" fmla="*/ 0 h 106"/>
                  <a:gd name="T4" fmla="*/ 28 w 28"/>
                  <a:gd name="T5" fmla="*/ 106 h 106"/>
                  <a:gd name="T6" fmla="*/ 0 w 28"/>
                  <a:gd name="T7" fmla="*/ 106 h 106"/>
                  <a:gd name="T8" fmla="*/ 0 w 28"/>
                  <a:gd name="T9" fmla="*/ 0 h 106"/>
                  <a:gd name="T10" fmla="*/ 0 w 28"/>
                  <a:gd name="T11" fmla="*/ 0 h 106"/>
                </a:gdLst>
                <a:ahLst/>
                <a:cxnLst>
                  <a:cxn ang="0">
                    <a:pos x="T0" y="T1"/>
                  </a:cxn>
                  <a:cxn ang="0">
                    <a:pos x="T2" y="T3"/>
                  </a:cxn>
                  <a:cxn ang="0">
                    <a:pos x="T4" y="T5"/>
                  </a:cxn>
                  <a:cxn ang="0">
                    <a:pos x="T6" y="T7"/>
                  </a:cxn>
                  <a:cxn ang="0">
                    <a:pos x="T8" y="T9"/>
                  </a:cxn>
                  <a:cxn ang="0">
                    <a:pos x="T10" y="T11"/>
                  </a:cxn>
                </a:cxnLst>
                <a:rect l="0" t="0" r="r" b="b"/>
                <a:pathLst>
                  <a:path w="28" h="106">
                    <a:moveTo>
                      <a:pt x="0" y="0"/>
                    </a:moveTo>
                    <a:lnTo>
                      <a:pt x="28" y="0"/>
                    </a:lnTo>
                    <a:lnTo>
                      <a:pt x="28" y="106"/>
                    </a:lnTo>
                    <a:lnTo>
                      <a:pt x="0" y="106"/>
                    </a:lnTo>
                    <a:lnTo>
                      <a:pt x="0" y="0"/>
                    </a:lnTo>
                    <a:lnTo>
                      <a:pt x="0" y="0"/>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90" name="Oval 100">
                <a:extLst>
                  <a:ext uri="{FF2B5EF4-FFF2-40B4-BE49-F238E27FC236}">
                    <a16:creationId xmlns:a16="http://schemas.microsoft.com/office/drawing/2014/main" id="{EEAED587-4896-4C52-964D-ABE9B09604CC}"/>
                  </a:ext>
                </a:extLst>
              </p:cNvPr>
              <p:cNvSpPr>
                <a:spLocks noChangeArrowheads="1"/>
              </p:cNvSpPr>
              <p:nvPr/>
            </p:nvSpPr>
            <p:spPr bwMode="auto">
              <a:xfrm>
                <a:off x="11904594" y="6403291"/>
                <a:ext cx="171060" cy="173504"/>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91" name="Oval 101">
                <a:extLst>
                  <a:ext uri="{FF2B5EF4-FFF2-40B4-BE49-F238E27FC236}">
                    <a16:creationId xmlns:a16="http://schemas.microsoft.com/office/drawing/2014/main" id="{E7F34784-313F-47D3-9592-E955ED2434E8}"/>
                  </a:ext>
                </a:extLst>
              </p:cNvPr>
              <p:cNvSpPr>
                <a:spLocks noChangeArrowheads="1"/>
              </p:cNvSpPr>
              <p:nvPr/>
            </p:nvSpPr>
            <p:spPr bwMode="auto">
              <a:xfrm>
                <a:off x="11927809" y="6314096"/>
                <a:ext cx="124629" cy="129517"/>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92" name="Rectangle 78">
                <a:extLst>
                  <a:ext uri="{FF2B5EF4-FFF2-40B4-BE49-F238E27FC236}">
                    <a16:creationId xmlns:a16="http://schemas.microsoft.com/office/drawing/2014/main" id="{D5B94280-78F9-44ED-80EA-6802A338DD32}"/>
                  </a:ext>
                </a:extLst>
              </p:cNvPr>
              <p:cNvSpPr>
                <a:spLocks noChangeArrowheads="1"/>
              </p:cNvSpPr>
              <p:nvPr/>
            </p:nvSpPr>
            <p:spPr bwMode="auto">
              <a:xfrm>
                <a:off x="4484278" y="6634222"/>
                <a:ext cx="1139993" cy="67203"/>
              </a:xfrm>
              <a:prstGeom prst="rect">
                <a:avLst/>
              </a:prstGeom>
              <a:solidFill>
                <a:srgbClr val="0072C6">
                  <a:lumMod val="50000"/>
                </a:srgbClr>
              </a:solidFill>
              <a:ln>
                <a:noFill/>
              </a:ln>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93" name="Rectangle 76">
                <a:extLst>
                  <a:ext uri="{FF2B5EF4-FFF2-40B4-BE49-F238E27FC236}">
                    <a16:creationId xmlns:a16="http://schemas.microsoft.com/office/drawing/2014/main" id="{DFE2D40B-3A38-4B5A-8397-0733F705E1FC}"/>
                  </a:ext>
                </a:extLst>
              </p:cNvPr>
              <p:cNvSpPr>
                <a:spLocks noChangeArrowheads="1"/>
              </p:cNvSpPr>
              <p:nvPr/>
            </p:nvSpPr>
            <p:spPr bwMode="auto">
              <a:xfrm>
                <a:off x="8294494" y="6634222"/>
                <a:ext cx="398325" cy="67204"/>
              </a:xfrm>
              <a:prstGeom prst="rect">
                <a:avLst/>
              </a:prstGeom>
              <a:solidFill>
                <a:srgbClr val="0072C6">
                  <a:lumMod val="50000"/>
                </a:srgbClr>
              </a:solidFill>
              <a:ln>
                <a:noFill/>
              </a:ln>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94" name="Freeform 90">
                <a:extLst>
                  <a:ext uri="{FF2B5EF4-FFF2-40B4-BE49-F238E27FC236}">
                    <a16:creationId xmlns:a16="http://schemas.microsoft.com/office/drawing/2014/main" id="{AF30BE8D-BE3B-47D2-A2C6-B4DC8BED2EB0}"/>
                  </a:ext>
                </a:extLst>
              </p:cNvPr>
              <p:cNvSpPr>
                <a:spLocks/>
              </p:cNvSpPr>
              <p:nvPr/>
            </p:nvSpPr>
            <p:spPr bwMode="auto">
              <a:xfrm>
                <a:off x="10436830" y="6464383"/>
                <a:ext cx="48874"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95" name="Oval 91">
                <a:extLst>
                  <a:ext uri="{FF2B5EF4-FFF2-40B4-BE49-F238E27FC236}">
                    <a16:creationId xmlns:a16="http://schemas.microsoft.com/office/drawing/2014/main" id="{B7DD1E32-1C48-44BA-B21C-4D6AACA7AA89}"/>
                  </a:ext>
                </a:extLst>
              </p:cNvPr>
              <p:cNvSpPr>
                <a:spLocks noChangeArrowheads="1"/>
              </p:cNvSpPr>
              <p:nvPr/>
            </p:nvSpPr>
            <p:spPr bwMode="auto">
              <a:xfrm>
                <a:off x="10335415" y="6299434"/>
                <a:ext cx="248038" cy="245594"/>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96" name="Oval 92">
                <a:extLst>
                  <a:ext uri="{FF2B5EF4-FFF2-40B4-BE49-F238E27FC236}">
                    <a16:creationId xmlns:a16="http://schemas.microsoft.com/office/drawing/2014/main" id="{B71C26C0-3F8B-4A8A-B72F-E05085CF4A08}"/>
                  </a:ext>
                </a:extLst>
              </p:cNvPr>
              <p:cNvSpPr>
                <a:spLocks noChangeArrowheads="1"/>
              </p:cNvSpPr>
              <p:nvPr/>
            </p:nvSpPr>
            <p:spPr bwMode="auto">
              <a:xfrm>
                <a:off x="10370849" y="6169916"/>
                <a:ext cx="180835" cy="182057"/>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97" name="Rectangle 47">
                <a:extLst>
                  <a:ext uri="{FF2B5EF4-FFF2-40B4-BE49-F238E27FC236}">
                    <a16:creationId xmlns:a16="http://schemas.microsoft.com/office/drawing/2014/main" id="{22D51D43-3DFF-41A3-A91C-D1BE0EB604E4}"/>
                  </a:ext>
                </a:extLst>
              </p:cNvPr>
              <p:cNvSpPr>
                <a:spLocks noChangeArrowheads="1"/>
              </p:cNvSpPr>
              <p:nvPr/>
            </p:nvSpPr>
            <p:spPr bwMode="auto">
              <a:xfrm>
                <a:off x="9728465" y="6634222"/>
                <a:ext cx="2531689" cy="67204"/>
              </a:xfrm>
              <a:prstGeom prst="rect">
                <a:avLst/>
              </a:prstGeom>
              <a:solidFill>
                <a:srgbClr val="0072C6">
                  <a:lumMod val="50000"/>
                </a:srgbClr>
              </a:solidFill>
              <a:ln>
                <a:noFill/>
              </a:ln>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grpSp>
        <p:sp>
          <p:nvSpPr>
            <p:cNvPr id="8" name="Freeform 15">
              <a:extLst>
                <a:ext uri="{FF2B5EF4-FFF2-40B4-BE49-F238E27FC236}">
                  <a16:creationId xmlns:a16="http://schemas.microsoft.com/office/drawing/2014/main" id="{7CD19595-23AD-402E-A42C-E203132E9B6F}"/>
                </a:ext>
              </a:extLst>
            </p:cNvPr>
            <p:cNvSpPr>
              <a:spLocks noEditPoints="1"/>
            </p:cNvSpPr>
            <p:nvPr/>
          </p:nvSpPr>
          <p:spPr bwMode="auto">
            <a:xfrm flipH="1">
              <a:off x="8903396" y="6638710"/>
              <a:ext cx="461492" cy="299403"/>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rgbClr val="FF8C00"/>
            </a:solidFill>
            <a:ln>
              <a:noFill/>
            </a:ln>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sp>
          <p:nvSpPr>
            <p:cNvPr id="9" name="Freeform 16">
              <a:extLst>
                <a:ext uri="{FF2B5EF4-FFF2-40B4-BE49-F238E27FC236}">
                  <a16:creationId xmlns:a16="http://schemas.microsoft.com/office/drawing/2014/main" id="{B58CC232-BB39-483C-ADC4-9BA30D4E6370}"/>
                </a:ext>
              </a:extLst>
            </p:cNvPr>
            <p:cNvSpPr>
              <a:spLocks noEditPoints="1"/>
            </p:cNvSpPr>
            <p:nvPr/>
          </p:nvSpPr>
          <p:spPr bwMode="auto">
            <a:xfrm>
              <a:off x="7183039" y="6646631"/>
              <a:ext cx="461492" cy="299403"/>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rgbClr val="00BCF2"/>
            </a:solidFill>
            <a:ln>
              <a:noFill/>
            </a:ln>
          </p:spPr>
          <p:txBody>
            <a:bodyPr vert="horz" wrap="square" lIns="68580" tIns="34290" rIns="68580" bIns="34290" numCol="1" anchor="t" anchorCtr="0" compatLnSpc="1">
              <a:prstTxWarp prst="textNoShape">
                <a:avLst/>
              </a:prstTxWarp>
            </a:bodyPr>
            <a:lstStyle/>
            <a:p>
              <a:pPr defTabSz="699516">
                <a:defRPr/>
              </a:pPr>
              <a:endParaRPr lang="en-US" sz="1377" kern="0" dirty="0">
                <a:solidFill>
                  <a:srgbClr val="000000"/>
                </a:solidFill>
              </a:endParaRPr>
            </a:p>
          </p:txBody>
        </p:sp>
      </p:grpSp>
      <p:sp>
        <p:nvSpPr>
          <p:cNvPr id="98" name="Rectangle 20">
            <a:extLst>
              <a:ext uri="{FF2B5EF4-FFF2-40B4-BE49-F238E27FC236}">
                <a16:creationId xmlns:a16="http://schemas.microsoft.com/office/drawing/2014/main" id="{19FD6658-2380-43B6-A34E-61C635288BD5}"/>
              </a:ext>
            </a:extLst>
          </p:cNvPr>
          <p:cNvSpPr>
            <a:spLocks noChangeArrowheads="1"/>
          </p:cNvSpPr>
          <p:nvPr/>
        </p:nvSpPr>
        <p:spPr bwMode="auto">
          <a:xfrm flipH="1">
            <a:off x="7088000" y="5162360"/>
            <a:ext cx="949389" cy="1514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000000"/>
              </a:solidFill>
            </a:endParaRPr>
          </a:p>
        </p:txBody>
      </p:sp>
      <p:cxnSp>
        <p:nvCxnSpPr>
          <p:cNvPr id="99" name="Straight Connector 98">
            <a:extLst>
              <a:ext uri="{FF2B5EF4-FFF2-40B4-BE49-F238E27FC236}">
                <a16:creationId xmlns:a16="http://schemas.microsoft.com/office/drawing/2014/main" id="{4FBADDF4-DFE6-453D-9CFB-2050DB845FBC}"/>
              </a:ext>
            </a:extLst>
          </p:cNvPr>
          <p:cNvCxnSpPr/>
          <p:nvPr/>
        </p:nvCxnSpPr>
        <p:spPr>
          <a:xfrm flipH="1">
            <a:off x="6447692" y="3296397"/>
            <a:ext cx="836865" cy="0"/>
          </a:xfrm>
          <a:prstGeom prst="line">
            <a:avLst/>
          </a:prstGeom>
          <a:noFill/>
          <a:ln w="28575" cap="flat" cmpd="sng" algn="ctr">
            <a:solidFill>
              <a:srgbClr val="00B0F0"/>
            </a:solidFill>
            <a:prstDash val="sysDash"/>
            <a:miter lim="800000"/>
            <a:headEnd type="none"/>
            <a:tailEnd type="none"/>
          </a:ln>
          <a:effectLst/>
        </p:spPr>
      </p:cxnSp>
      <p:cxnSp>
        <p:nvCxnSpPr>
          <p:cNvPr id="100" name="Straight Connector 99">
            <a:extLst>
              <a:ext uri="{FF2B5EF4-FFF2-40B4-BE49-F238E27FC236}">
                <a16:creationId xmlns:a16="http://schemas.microsoft.com/office/drawing/2014/main" id="{EB07FBA7-F2DF-46F8-B3B5-47B077D4347F}"/>
              </a:ext>
            </a:extLst>
          </p:cNvPr>
          <p:cNvCxnSpPr/>
          <p:nvPr/>
        </p:nvCxnSpPr>
        <p:spPr>
          <a:xfrm flipV="1">
            <a:off x="7302913" y="3290388"/>
            <a:ext cx="855" cy="423200"/>
          </a:xfrm>
          <a:prstGeom prst="line">
            <a:avLst/>
          </a:prstGeom>
          <a:noFill/>
          <a:ln w="28575" cap="flat" cmpd="sng" algn="ctr">
            <a:solidFill>
              <a:srgbClr val="00B0F0"/>
            </a:solidFill>
            <a:prstDash val="sysDash"/>
            <a:miter lim="800000"/>
            <a:headEnd type="none"/>
            <a:tailEnd type="none"/>
          </a:ln>
          <a:effectLst/>
        </p:spPr>
      </p:cxnSp>
      <p:cxnSp>
        <p:nvCxnSpPr>
          <p:cNvPr id="101" name="Straight Connector 100">
            <a:extLst>
              <a:ext uri="{FF2B5EF4-FFF2-40B4-BE49-F238E27FC236}">
                <a16:creationId xmlns:a16="http://schemas.microsoft.com/office/drawing/2014/main" id="{18BF69F6-85FD-4866-9C77-5D12A2DC4982}"/>
              </a:ext>
            </a:extLst>
          </p:cNvPr>
          <p:cNvCxnSpPr/>
          <p:nvPr/>
        </p:nvCxnSpPr>
        <p:spPr>
          <a:xfrm flipH="1">
            <a:off x="6520961" y="3092769"/>
            <a:ext cx="1423958" cy="0"/>
          </a:xfrm>
          <a:prstGeom prst="line">
            <a:avLst/>
          </a:prstGeom>
          <a:noFill/>
          <a:ln w="28575" cap="flat" cmpd="sng" algn="ctr">
            <a:solidFill>
              <a:srgbClr val="00B0F0"/>
            </a:solidFill>
            <a:prstDash val="sysDash"/>
            <a:miter lim="800000"/>
            <a:headEnd type="none"/>
            <a:tailEnd type="none"/>
          </a:ln>
          <a:effectLst/>
        </p:spPr>
      </p:cxnSp>
      <p:cxnSp>
        <p:nvCxnSpPr>
          <p:cNvPr id="102" name="Straight Connector 101">
            <a:extLst>
              <a:ext uri="{FF2B5EF4-FFF2-40B4-BE49-F238E27FC236}">
                <a16:creationId xmlns:a16="http://schemas.microsoft.com/office/drawing/2014/main" id="{786317D2-B8F9-40C8-AE6C-BBDBD7410AF9}"/>
              </a:ext>
            </a:extLst>
          </p:cNvPr>
          <p:cNvCxnSpPr/>
          <p:nvPr/>
        </p:nvCxnSpPr>
        <p:spPr>
          <a:xfrm flipV="1">
            <a:off x="7940801" y="3120831"/>
            <a:ext cx="0" cy="853693"/>
          </a:xfrm>
          <a:prstGeom prst="line">
            <a:avLst/>
          </a:prstGeom>
          <a:noFill/>
          <a:ln w="28575" cap="flat" cmpd="sng" algn="ctr">
            <a:solidFill>
              <a:srgbClr val="00B0F0"/>
            </a:solidFill>
            <a:prstDash val="sysDash"/>
            <a:miter lim="800000"/>
            <a:headEnd type="none"/>
            <a:tailEnd type="none"/>
          </a:ln>
          <a:effectLst/>
        </p:spPr>
      </p:cxnSp>
      <p:cxnSp>
        <p:nvCxnSpPr>
          <p:cNvPr id="103" name="Straight Connector 102">
            <a:extLst>
              <a:ext uri="{FF2B5EF4-FFF2-40B4-BE49-F238E27FC236}">
                <a16:creationId xmlns:a16="http://schemas.microsoft.com/office/drawing/2014/main" id="{7FC67FF2-9C58-48CA-A84F-70DA7F52FADD}"/>
              </a:ext>
            </a:extLst>
          </p:cNvPr>
          <p:cNvCxnSpPr/>
          <p:nvPr/>
        </p:nvCxnSpPr>
        <p:spPr>
          <a:xfrm flipH="1" flipV="1">
            <a:off x="6462347" y="2875441"/>
            <a:ext cx="2127154" cy="13825"/>
          </a:xfrm>
          <a:prstGeom prst="line">
            <a:avLst/>
          </a:prstGeom>
          <a:noFill/>
          <a:ln w="28575" cap="flat" cmpd="sng" algn="ctr">
            <a:solidFill>
              <a:srgbClr val="00B0F0"/>
            </a:solidFill>
            <a:prstDash val="sysDash"/>
            <a:miter lim="800000"/>
            <a:headEnd type="none"/>
            <a:tailEnd type="none"/>
          </a:ln>
          <a:effectLst/>
        </p:spPr>
      </p:cxnSp>
      <p:cxnSp>
        <p:nvCxnSpPr>
          <p:cNvPr id="104" name="Straight Connector 103">
            <a:extLst>
              <a:ext uri="{FF2B5EF4-FFF2-40B4-BE49-F238E27FC236}">
                <a16:creationId xmlns:a16="http://schemas.microsoft.com/office/drawing/2014/main" id="{21602128-CA58-419E-BC33-A90639222FD2}"/>
              </a:ext>
            </a:extLst>
          </p:cNvPr>
          <p:cNvCxnSpPr/>
          <p:nvPr/>
        </p:nvCxnSpPr>
        <p:spPr>
          <a:xfrm flipV="1">
            <a:off x="8576604" y="2889266"/>
            <a:ext cx="0" cy="1027530"/>
          </a:xfrm>
          <a:prstGeom prst="line">
            <a:avLst/>
          </a:prstGeom>
          <a:noFill/>
          <a:ln w="28575" cap="flat" cmpd="sng" algn="ctr">
            <a:solidFill>
              <a:srgbClr val="00B0F0"/>
            </a:solidFill>
            <a:prstDash val="sysDash"/>
            <a:miter lim="800000"/>
            <a:headEnd type="none"/>
            <a:tailEnd type="none"/>
          </a:ln>
          <a:effectLst/>
        </p:spPr>
      </p:cxnSp>
      <p:sp>
        <p:nvSpPr>
          <p:cNvPr id="105" name="Freeform 122">
            <a:extLst>
              <a:ext uri="{FF2B5EF4-FFF2-40B4-BE49-F238E27FC236}">
                <a16:creationId xmlns:a16="http://schemas.microsoft.com/office/drawing/2014/main" id="{424C5EC0-FED9-4B03-AF49-10D919075E5F}"/>
              </a:ext>
            </a:extLst>
          </p:cNvPr>
          <p:cNvSpPr>
            <a:spLocks/>
          </p:cNvSpPr>
          <p:nvPr/>
        </p:nvSpPr>
        <p:spPr bwMode="auto">
          <a:xfrm>
            <a:off x="5245488" y="4600731"/>
            <a:ext cx="3898513" cy="1143461"/>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sp>
        <p:nvSpPr>
          <p:cNvPr id="106" name="Freeform 29">
            <a:extLst>
              <a:ext uri="{FF2B5EF4-FFF2-40B4-BE49-F238E27FC236}">
                <a16:creationId xmlns:a16="http://schemas.microsoft.com/office/drawing/2014/main" id="{6EF803CB-88F7-4177-80D2-6BA390D7C467}"/>
              </a:ext>
            </a:extLst>
          </p:cNvPr>
          <p:cNvSpPr>
            <a:spLocks/>
          </p:cNvSpPr>
          <p:nvPr/>
        </p:nvSpPr>
        <p:spPr bwMode="auto">
          <a:xfrm>
            <a:off x="5469677" y="5281392"/>
            <a:ext cx="2723907" cy="458359"/>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grpSp>
        <p:nvGrpSpPr>
          <p:cNvPr id="107" name="Group 37">
            <a:extLst>
              <a:ext uri="{FF2B5EF4-FFF2-40B4-BE49-F238E27FC236}">
                <a16:creationId xmlns:a16="http://schemas.microsoft.com/office/drawing/2014/main" id="{D2002498-C36C-41F5-B8A0-C0DF344B2D41}"/>
              </a:ext>
            </a:extLst>
          </p:cNvPr>
          <p:cNvGrpSpPr/>
          <p:nvPr/>
        </p:nvGrpSpPr>
        <p:grpSpPr>
          <a:xfrm>
            <a:off x="7083307" y="4100500"/>
            <a:ext cx="460947" cy="1319126"/>
            <a:chOff x="5893176" y="3792885"/>
            <a:chExt cx="585200" cy="1674708"/>
          </a:xfrm>
        </p:grpSpPr>
        <p:sp>
          <p:nvSpPr>
            <p:cNvPr id="108" name="Rectangle 630">
              <a:extLst>
                <a:ext uri="{FF2B5EF4-FFF2-40B4-BE49-F238E27FC236}">
                  <a16:creationId xmlns:a16="http://schemas.microsoft.com/office/drawing/2014/main" id="{6D7102CB-B9BF-49DE-B042-7E2474090C7C}"/>
                </a:ext>
              </a:extLst>
            </p:cNvPr>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09" name="Freeform 631">
              <a:extLst>
                <a:ext uri="{FF2B5EF4-FFF2-40B4-BE49-F238E27FC236}">
                  <a16:creationId xmlns:a16="http://schemas.microsoft.com/office/drawing/2014/main" id="{C1068D3E-2D98-499B-B454-7998AB4A083D}"/>
                </a:ext>
              </a:extLst>
            </p:cNvPr>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10" name="Freeform 632">
              <a:extLst>
                <a:ext uri="{FF2B5EF4-FFF2-40B4-BE49-F238E27FC236}">
                  <a16:creationId xmlns:a16="http://schemas.microsoft.com/office/drawing/2014/main" id="{54C652F5-E498-4E0A-924F-CD00DA69FB4C}"/>
                </a:ext>
              </a:extLst>
            </p:cNvPr>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11" name="Freeform 633">
              <a:extLst>
                <a:ext uri="{FF2B5EF4-FFF2-40B4-BE49-F238E27FC236}">
                  <a16:creationId xmlns:a16="http://schemas.microsoft.com/office/drawing/2014/main" id="{1D72A2A8-4316-474A-A608-6AAD07938617}"/>
                </a:ext>
              </a:extLst>
            </p:cNvPr>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12" name="Freeform 634">
              <a:extLst>
                <a:ext uri="{FF2B5EF4-FFF2-40B4-BE49-F238E27FC236}">
                  <a16:creationId xmlns:a16="http://schemas.microsoft.com/office/drawing/2014/main" id="{B2089D57-ED57-4732-AFAF-C8255B453DAD}"/>
                </a:ext>
              </a:extLst>
            </p:cNvPr>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13" name="Freeform 635">
              <a:extLst>
                <a:ext uri="{FF2B5EF4-FFF2-40B4-BE49-F238E27FC236}">
                  <a16:creationId xmlns:a16="http://schemas.microsoft.com/office/drawing/2014/main" id="{CCFF9FBB-CC15-4895-B406-45E532FB09DF}"/>
                </a:ext>
              </a:extLst>
            </p:cNvPr>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14" name="Freeform 636">
              <a:extLst>
                <a:ext uri="{FF2B5EF4-FFF2-40B4-BE49-F238E27FC236}">
                  <a16:creationId xmlns:a16="http://schemas.microsoft.com/office/drawing/2014/main" id="{38CB77A2-5DFA-4FFB-B278-5D78F8C52F8F}"/>
                </a:ext>
              </a:extLst>
            </p:cNvPr>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15" name="Freeform 637">
              <a:extLst>
                <a:ext uri="{FF2B5EF4-FFF2-40B4-BE49-F238E27FC236}">
                  <a16:creationId xmlns:a16="http://schemas.microsoft.com/office/drawing/2014/main" id="{B6BDD8D8-E8DD-41B2-881D-3F7DAB117E8C}"/>
                </a:ext>
              </a:extLst>
            </p:cNvPr>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16" name="Freeform 638">
              <a:extLst>
                <a:ext uri="{FF2B5EF4-FFF2-40B4-BE49-F238E27FC236}">
                  <a16:creationId xmlns:a16="http://schemas.microsoft.com/office/drawing/2014/main" id="{E7DAEC1B-7DD9-439A-8D2A-4B91DBF05AD1}"/>
                </a:ext>
              </a:extLst>
            </p:cNvPr>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17" name="Freeform 639">
              <a:extLst>
                <a:ext uri="{FF2B5EF4-FFF2-40B4-BE49-F238E27FC236}">
                  <a16:creationId xmlns:a16="http://schemas.microsoft.com/office/drawing/2014/main" id="{7A43DA28-DC7E-45CB-B61E-5EE522E60BF0}"/>
                </a:ext>
              </a:extLst>
            </p:cNvPr>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18" name="Freeform 640">
              <a:extLst>
                <a:ext uri="{FF2B5EF4-FFF2-40B4-BE49-F238E27FC236}">
                  <a16:creationId xmlns:a16="http://schemas.microsoft.com/office/drawing/2014/main" id="{04795879-F986-48A6-AEA2-4D79F99A2BC6}"/>
                </a:ext>
              </a:extLst>
            </p:cNvPr>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19" name="Freeform 641">
              <a:extLst>
                <a:ext uri="{FF2B5EF4-FFF2-40B4-BE49-F238E27FC236}">
                  <a16:creationId xmlns:a16="http://schemas.microsoft.com/office/drawing/2014/main" id="{D3FC69CD-5B52-4DE6-A88E-E00944A28032}"/>
                </a:ext>
              </a:extLst>
            </p:cNvPr>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20" name="Freeform 642">
              <a:extLst>
                <a:ext uri="{FF2B5EF4-FFF2-40B4-BE49-F238E27FC236}">
                  <a16:creationId xmlns:a16="http://schemas.microsoft.com/office/drawing/2014/main" id="{672774FD-45F6-4221-8E06-E775350C836C}"/>
                </a:ext>
              </a:extLst>
            </p:cNvPr>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21" name="Freeform 643">
              <a:extLst>
                <a:ext uri="{FF2B5EF4-FFF2-40B4-BE49-F238E27FC236}">
                  <a16:creationId xmlns:a16="http://schemas.microsoft.com/office/drawing/2014/main" id="{38D06A19-B87B-4015-8468-81AC3875AA40}"/>
                </a:ext>
              </a:extLst>
            </p:cNvPr>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22" name="Freeform 644">
              <a:extLst>
                <a:ext uri="{FF2B5EF4-FFF2-40B4-BE49-F238E27FC236}">
                  <a16:creationId xmlns:a16="http://schemas.microsoft.com/office/drawing/2014/main" id="{29BA7390-83EE-4544-98DC-426AB0074C02}"/>
                </a:ext>
              </a:extLst>
            </p:cNvPr>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23" name="Freeform 645">
              <a:extLst>
                <a:ext uri="{FF2B5EF4-FFF2-40B4-BE49-F238E27FC236}">
                  <a16:creationId xmlns:a16="http://schemas.microsoft.com/office/drawing/2014/main" id="{EAE3E2B0-4A24-4CD2-9B68-5489EEF31B89}"/>
                </a:ext>
              </a:extLst>
            </p:cNvPr>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24" name="Freeform 646">
              <a:extLst>
                <a:ext uri="{FF2B5EF4-FFF2-40B4-BE49-F238E27FC236}">
                  <a16:creationId xmlns:a16="http://schemas.microsoft.com/office/drawing/2014/main" id="{292DD917-FC4C-412B-AB6A-D1BE18DEE5C8}"/>
                </a:ext>
              </a:extLst>
            </p:cNvPr>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25" name="Freeform 647">
              <a:extLst>
                <a:ext uri="{FF2B5EF4-FFF2-40B4-BE49-F238E27FC236}">
                  <a16:creationId xmlns:a16="http://schemas.microsoft.com/office/drawing/2014/main" id="{B23680E0-C7CE-46CB-B7C6-89F1DBEF64A7}"/>
                </a:ext>
              </a:extLst>
            </p:cNvPr>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26" name="Freeform 648">
              <a:extLst>
                <a:ext uri="{FF2B5EF4-FFF2-40B4-BE49-F238E27FC236}">
                  <a16:creationId xmlns:a16="http://schemas.microsoft.com/office/drawing/2014/main" id="{7A81A76A-A747-472F-84F7-729FFE15C8B0}"/>
                </a:ext>
              </a:extLst>
            </p:cNvPr>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27" name="Freeform 649">
              <a:extLst>
                <a:ext uri="{FF2B5EF4-FFF2-40B4-BE49-F238E27FC236}">
                  <a16:creationId xmlns:a16="http://schemas.microsoft.com/office/drawing/2014/main" id="{A3E325F2-2E28-446B-9A5B-C8C5707815C2}"/>
                </a:ext>
              </a:extLst>
            </p:cNvPr>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28" name="Freeform 650">
              <a:extLst>
                <a:ext uri="{FF2B5EF4-FFF2-40B4-BE49-F238E27FC236}">
                  <a16:creationId xmlns:a16="http://schemas.microsoft.com/office/drawing/2014/main" id="{3A391570-06A8-4CBD-A342-C0BCFBB36E0A}"/>
                </a:ext>
              </a:extLst>
            </p:cNvPr>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29" name="Freeform 651">
              <a:extLst>
                <a:ext uri="{FF2B5EF4-FFF2-40B4-BE49-F238E27FC236}">
                  <a16:creationId xmlns:a16="http://schemas.microsoft.com/office/drawing/2014/main" id="{A1C4ACCC-E0E4-47CF-80FA-937D84C5E83B}"/>
                </a:ext>
              </a:extLst>
            </p:cNvPr>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30" name="Freeform 652">
              <a:extLst>
                <a:ext uri="{FF2B5EF4-FFF2-40B4-BE49-F238E27FC236}">
                  <a16:creationId xmlns:a16="http://schemas.microsoft.com/office/drawing/2014/main" id="{C1FF7A90-BE0A-4F2C-BCF2-6877B27C4962}"/>
                </a:ext>
              </a:extLst>
            </p:cNvPr>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31" name="Freeform 653">
              <a:extLst>
                <a:ext uri="{FF2B5EF4-FFF2-40B4-BE49-F238E27FC236}">
                  <a16:creationId xmlns:a16="http://schemas.microsoft.com/office/drawing/2014/main" id="{D1F18EB9-6BD7-4426-965C-DAC96E6D23F9}"/>
                </a:ext>
              </a:extLst>
            </p:cNvPr>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32" name="Freeform 654">
              <a:extLst>
                <a:ext uri="{FF2B5EF4-FFF2-40B4-BE49-F238E27FC236}">
                  <a16:creationId xmlns:a16="http://schemas.microsoft.com/office/drawing/2014/main" id="{B66456D7-53B2-4C5A-8DA1-8D77F4C21AFE}"/>
                </a:ext>
              </a:extLst>
            </p:cNvPr>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33" name="Freeform 655">
              <a:extLst>
                <a:ext uri="{FF2B5EF4-FFF2-40B4-BE49-F238E27FC236}">
                  <a16:creationId xmlns:a16="http://schemas.microsoft.com/office/drawing/2014/main" id="{634E0F74-9377-4B23-B540-74A20C0F8745}"/>
                </a:ext>
              </a:extLst>
            </p:cNvPr>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34" name="Freeform 656">
              <a:extLst>
                <a:ext uri="{FF2B5EF4-FFF2-40B4-BE49-F238E27FC236}">
                  <a16:creationId xmlns:a16="http://schemas.microsoft.com/office/drawing/2014/main" id="{E13DE407-BC08-40CE-94B9-9854CF5BE25F}"/>
                </a:ext>
              </a:extLst>
            </p:cNvPr>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35" name="Freeform 657">
              <a:extLst>
                <a:ext uri="{FF2B5EF4-FFF2-40B4-BE49-F238E27FC236}">
                  <a16:creationId xmlns:a16="http://schemas.microsoft.com/office/drawing/2014/main" id="{EA4167C3-CE2A-4FDF-BED6-1B6D677EDDFC}"/>
                </a:ext>
              </a:extLst>
            </p:cNvPr>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36" name="Oval 658">
              <a:extLst>
                <a:ext uri="{FF2B5EF4-FFF2-40B4-BE49-F238E27FC236}">
                  <a16:creationId xmlns:a16="http://schemas.microsoft.com/office/drawing/2014/main" id="{9EA43C1D-0547-4970-91E5-FFEF4C6F85C2}"/>
                </a:ext>
              </a:extLst>
            </p:cNvPr>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37" name="Oval 659">
              <a:extLst>
                <a:ext uri="{FF2B5EF4-FFF2-40B4-BE49-F238E27FC236}">
                  <a16:creationId xmlns:a16="http://schemas.microsoft.com/office/drawing/2014/main" id="{C427254F-B826-4CC0-B04C-2E510E594C62}"/>
                </a:ext>
              </a:extLst>
            </p:cNvPr>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38" name="Freeform 682">
              <a:extLst>
                <a:ext uri="{FF2B5EF4-FFF2-40B4-BE49-F238E27FC236}">
                  <a16:creationId xmlns:a16="http://schemas.microsoft.com/office/drawing/2014/main" id="{13EC9D97-47B9-43A2-BFA9-6F4FF9F68768}"/>
                </a:ext>
              </a:extLst>
            </p:cNvPr>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39" name="Freeform 685">
              <a:extLst>
                <a:ext uri="{FF2B5EF4-FFF2-40B4-BE49-F238E27FC236}">
                  <a16:creationId xmlns:a16="http://schemas.microsoft.com/office/drawing/2014/main" id="{4148E122-5D0A-4A2C-B216-32FF133D9C89}"/>
                </a:ext>
              </a:extLst>
            </p:cNvPr>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grpSp>
      <p:grpSp>
        <p:nvGrpSpPr>
          <p:cNvPr id="140" name="Group 37">
            <a:extLst>
              <a:ext uri="{FF2B5EF4-FFF2-40B4-BE49-F238E27FC236}">
                <a16:creationId xmlns:a16="http://schemas.microsoft.com/office/drawing/2014/main" id="{BCD90178-0FAB-4249-9042-406A30804F18}"/>
              </a:ext>
            </a:extLst>
          </p:cNvPr>
          <p:cNvGrpSpPr/>
          <p:nvPr/>
        </p:nvGrpSpPr>
        <p:grpSpPr>
          <a:xfrm>
            <a:off x="7704556" y="4238348"/>
            <a:ext cx="528635" cy="1512836"/>
            <a:chOff x="5893176" y="3792885"/>
            <a:chExt cx="585200" cy="1674708"/>
          </a:xfrm>
        </p:grpSpPr>
        <p:sp>
          <p:nvSpPr>
            <p:cNvPr id="141" name="Rectangle 630">
              <a:extLst>
                <a:ext uri="{FF2B5EF4-FFF2-40B4-BE49-F238E27FC236}">
                  <a16:creationId xmlns:a16="http://schemas.microsoft.com/office/drawing/2014/main" id="{DB8B29E7-6007-4AAB-B31F-E48B71CD1811}"/>
                </a:ext>
              </a:extLst>
            </p:cNvPr>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42" name="Freeform 631">
              <a:extLst>
                <a:ext uri="{FF2B5EF4-FFF2-40B4-BE49-F238E27FC236}">
                  <a16:creationId xmlns:a16="http://schemas.microsoft.com/office/drawing/2014/main" id="{D1ECDDA7-B464-4F63-9B76-7DE711B5AF70}"/>
                </a:ext>
              </a:extLst>
            </p:cNvPr>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43" name="Freeform 632">
              <a:extLst>
                <a:ext uri="{FF2B5EF4-FFF2-40B4-BE49-F238E27FC236}">
                  <a16:creationId xmlns:a16="http://schemas.microsoft.com/office/drawing/2014/main" id="{AC03BC3D-CD0F-4BFD-9A27-259C7B45293B}"/>
                </a:ext>
              </a:extLst>
            </p:cNvPr>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44" name="Freeform 633">
              <a:extLst>
                <a:ext uri="{FF2B5EF4-FFF2-40B4-BE49-F238E27FC236}">
                  <a16:creationId xmlns:a16="http://schemas.microsoft.com/office/drawing/2014/main" id="{1F04B4E8-F216-4BBB-9DAF-9748CF329C2A}"/>
                </a:ext>
              </a:extLst>
            </p:cNvPr>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45" name="Freeform 634">
              <a:extLst>
                <a:ext uri="{FF2B5EF4-FFF2-40B4-BE49-F238E27FC236}">
                  <a16:creationId xmlns:a16="http://schemas.microsoft.com/office/drawing/2014/main" id="{051C5408-95AF-4EF7-8EE7-ABB577D55844}"/>
                </a:ext>
              </a:extLst>
            </p:cNvPr>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46" name="Freeform 635">
              <a:extLst>
                <a:ext uri="{FF2B5EF4-FFF2-40B4-BE49-F238E27FC236}">
                  <a16:creationId xmlns:a16="http://schemas.microsoft.com/office/drawing/2014/main" id="{F1BE6E5D-A3AF-471A-BAC0-3744F58D767E}"/>
                </a:ext>
              </a:extLst>
            </p:cNvPr>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47" name="Freeform 636">
              <a:extLst>
                <a:ext uri="{FF2B5EF4-FFF2-40B4-BE49-F238E27FC236}">
                  <a16:creationId xmlns:a16="http://schemas.microsoft.com/office/drawing/2014/main" id="{7CDB0E95-44DD-463E-A2A2-91A55D1E1A84}"/>
                </a:ext>
              </a:extLst>
            </p:cNvPr>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48" name="Freeform 637">
              <a:extLst>
                <a:ext uri="{FF2B5EF4-FFF2-40B4-BE49-F238E27FC236}">
                  <a16:creationId xmlns:a16="http://schemas.microsoft.com/office/drawing/2014/main" id="{E60597A0-7B57-4FB4-B713-489DFCC6CFFD}"/>
                </a:ext>
              </a:extLst>
            </p:cNvPr>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49" name="Freeform 638">
              <a:extLst>
                <a:ext uri="{FF2B5EF4-FFF2-40B4-BE49-F238E27FC236}">
                  <a16:creationId xmlns:a16="http://schemas.microsoft.com/office/drawing/2014/main" id="{633E0284-1F71-4C71-9AD8-4C0EE596EE0E}"/>
                </a:ext>
              </a:extLst>
            </p:cNvPr>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50" name="Freeform 639">
              <a:extLst>
                <a:ext uri="{FF2B5EF4-FFF2-40B4-BE49-F238E27FC236}">
                  <a16:creationId xmlns:a16="http://schemas.microsoft.com/office/drawing/2014/main" id="{13AA7D75-E185-4085-9F1C-C1262AFFA2A9}"/>
                </a:ext>
              </a:extLst>
            </p:cNvPr>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51" name="Freeform 640">
              <a:extLst>
                <a:ext uri="{FF2B5EF4-FFF2-40B4-BE49-F238E27FC236}">
                  <a16:creationId xmlns:a16="http://schemas.microsoft.com/office/drawing/2014/main" id="{1ADE8F33-666A-4243-8659-55B32C54664D}"/>
                </a:ext>
              </a:extLst>
            </p:cNvPr>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52" name="Freeform 641">
              <a:extLst>
                <a:ext uri="{FF2B5EF4-FFF2-40B4-BE49-F238E27FC236}">
                  <a16:creationId xmlns:a16="http://schemas.microsoft.com/office/drawing/2014/main" id="{D2E12579-6420-4138-B156-E99CFF5E8AA0}"/>
                </a:ext>
              </a:extLst>
            </p:cNvPr>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53" name="Freeform 642">
              <a:extLst>
                <a:ext uri="{FF2B5EF4-FFF2-40B4-BE49-F238E27FC236}">
                  <a16:creationId xmlns:a16="http://schemas.microsoft.com/office/drawing/2014/main" id="{690FC1BF-65ED-48A4-83DA-791D364B94F3}"/>
                </a:ext>
              </a:extLst>
            </p:cNvPr>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54" name="Freeform 643">
              <a:extLst>
                <a:ext uri="{FF2B5EF4-FFF2-40B4-BE49-F238E27FC236}">
                  <a16:creationId xmlns:a16="http://schemas.microsoft.com/office/drawing/2014/main" id="{4C6D2109-58DC-45C0-91BD-F27654020082}"/>
                </a:ext>
              </a:extLst>
            </p:cNvPr>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55" name="Freeform 644">
              <a:extLst>
                <a:ext uri="{FF2B5EF4-FFF2-40B4-BE49-F238E27FC236}">
                  <a16:creationId xmlns:a16="http://schemas.microsoft.com/office/drawing/2014/main" id="{26E4E57E-09C9-41FA-815C-5FFA1A589ACA}"/>
                </a:ext>
              </a:extLst>
            </p:cNvPr>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56" name="Freeform 645">
              <a:extLst>
                <a:ext uri="{FF2B5EF4-FFF2-40B4-BE49-F238E27FC236}">
                  <a16:creationId xmlns:a16="http://schemas.microsoft.com/office/drawing/2014/main" id="{6EC86770-6DAC-4ECD-9420-FCD8AED62283}"/>
                </a:ext>
              </a:extLst>
            </p:cNvPr>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57" name="Freeform 646">
              <a:extLst>
                <a:ext uri="{FF2B5EF4-FFF2-40B4-BE49-F238E27FC236}">
                  <a16:creationId xmlns:a16="http://schemas.microsoft.com/office/drawing/2014/main" id="{2ECD25ED-5E17-455E-BABE-D1661DC70CB7}"/>
                </a:ext>
              </a:extLst>
            </p:cNvPr>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58" name="Freeform 647">
              <a:extLst>
                <a:ext uri="{FF2B5EF4-FFF2-40B4-BE49-F238E27FC236}">
                  <a16:creationId xmlns:a16="http://schemas.microsoft.com/office/drawing/2014/main" id="{CA8CA5C9-D77F-4962-A400-36BA5B5BAC0B}"/>
                </a:ext>
              </a:extLst>
            </p:cNvPr>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59" name="Freeform 648">
              <a:extLst>
                <a:ext uri="{FF2B5EF4-FFF2-40B4-BE49-F238E27FC236}">
                  <a16:creationId xmlns:a16="http://schemas.microsoft.com/office/drawing/2014/main" id="{7D5105A5-592B-4A09-98D8-D9A3028E3BCB}"/>
                </a:ext>
              </a:extLst>
            </p:cNvPr>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60" name="Freeform 649">
              <a:extLst>
                <a:ext uri="{FF2B5EF4-FFF2-40B4-BE49-F238E27FC236}">
                  <a16:creationId xmlns:a16="http://schemas.microsoft.com/office/drawing/2014/main" id="{96D3127E-21E4-4034-A014-267FB4D82F69}"/>
                </a:ext>
              </a:extLst>
            </p:cNvPr>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61" name="Freeform 650">
              <a:extLst>
                <a:ext uri="{FF2B5EF4-FFF2-40B4-BE49-F238E27FC236}">
                  <a16:creationId xmlns:a16="http://schemas.microsoft.com/office/drawing/2014/main" id="{76F5B42D-C532-42CF-9B17-697030F766CB}"/>
                </a:ext>
              </a:extLst>
            </p:cNvPr>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62" name="Freeform 651">
              <a:extLst>
                <a:ext uri="{FF2B5EF4-FFF2-40B4-BE49-F238E27FC236}">
                  <a16:creationId xmlns:a16="http://schemas.microsoft.com/office/drawing/2014/main" id="{AABA5C7E-0B90-4DA6-B4A3-76EAE4B1066D}"/>
                </a:ext>
              </a:extLst>
            </p:cNvPr>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63" name="Freeform 652">
              <a:extLst>
                <a:ext uri="{FF2B5EF4-FFF2-40B4-BE49-F238E27FC236}">
                  <a16:creationId xmlns:a16="http://schemas.microsoft.com/office/drawing/2014/main" id="{73545080-B6C1-426E-8DDD-F922CB277FB0}"/>
                </a:ext>
              </a:extLst>
            </p:cNvPr>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64" name="Freeform 653">
              <a:extLst>
                <a:ext uri="{FF2B5EF4-FFF2-40B4-BE49-F238E27FC236}">
                  <a16:creationId xmlns:a16="http://schemas.microsoft.com/office/drawing/2014/main" id="{F27B2810-324E-4C5E-962F-14E9C66FDB15}"/>
                </a:ext>
              </a:extLst>
            </p:cNvPr>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65" name="Freeform 654">
              <a:extLst>
                <a:ext uri="{FF2B5EF4-FFF2-40B4-BE49-F238E27FC236}">
                  <a16:creationId xmlns:a16="http://schemas.microsoft.com/office/drawing/2014/main" id="{CC7232D0-07A9-45EB-9BC7-52B55AE40AF8}"/>
                </a:ext>
              </a:extLst>
            </p:cNvPr>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66" name="Freeform 655">
              <a:extLst>
                <a:ext uri="{FF2B5EF4-FFF2-40B4-BE49-F238E27FC236}">
                  <a16:creationId xmlns:a16="http://schemas.microsoft.com/office/drawing/2014/main" id="{38E766D4-CC57-478C-BE8A-B02ACBFF4E9C}"/>
                </a:ext>
              </a:extLst>
            </p:cNvPr>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67" name="Freeform 656">
              <a:extLst>
                <a:ext uri="{FF2B5EF4-FFF2-40B4-BE49-F238E27FC236}">
                  <a16:creationId xmlns:a16="http://schemas.microsoft.com/office/drawing/2014/main" id="{20EE7592-4BA1-45B9-BAB5-9F11DAA061F5}"/>
                </a:ext>
              </a:extLst>
            </p:cNvPr>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68" name="Freeform 657">
              <a:extLst>
                <a:ext uri="{FF2B5EF4-FFF2-40B4-BE49-F238E27FC236}">
                  <a16:creationId xmlns:a16="http://schemas.microsoft.com/office/drawing/2014/main" id="{D4ADF8E8-AA9C-47A1-9CDC-784D54237FC1}"/>
                </a:ext>
              </a:extLst>
            </p:cNvPr>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69" name="Oval 658">
              <a:extLst>
                <a:ext uri="{FF2B5EF4-FFF2-40B4-BE49-F238E27FC236}">
                  <a16:creationId xmlns:a16="http://schemas.microsoft.com/office/drawing/2014/main" id="{0A3E9E7B-0385-4296-912A-AC7FC336C5BA}"/>
                </a:ext>
              </a:extLst>
            </p:cNvPr>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70" name="Oval 659">
              <a:extLst>
                <a:ext uri="{FF2B5EF4-FFF2-40B4-BE49-F238E27FC236}">
                  <a16:creationId xmlns:a16="http://schemas.microsoft.com/office/drawing/2014/main" id="{3789A958-D619-4A37-8232-F141103675D5}"/>
                </a:ext>
              </a:extLst>
            </p:cNvPr>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71" name="Freeform 682">
              <a:extLst>
                <a:ext uri="{FF2B5EF4-FFF2-40B4-BE49-F238E27FC236}">
                  <a16:creationId xmlns:a16="http://schemas.microsoft.com/office/drawing/2014/main" id="{4B254926-0BD6-4D26-B69C-21554DB5342F}"/>
                </a:ext>
              </a:extLst>
            </p:cNvPr>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72" name="Freeform 685">
              <a:extLst>
                <a:ext uri="{FF2B5EF4-FFF2-40B4-BE49-F238E27FC236}">
                  <a16:creationId xmlns:a16="http://schemas.microsoft.com/office/drawing/2014/main" id="{550B545D-C98A-4564-A58F-EA146736F3FA}"/>
                </a:ext>
              </a:extLst>
            </p:cNvPr>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grpSp>
      <p:grpSp>
        <p:nvGrpSpPr>
          <p:cNvPr id="173" name="Group 37">
            <a:extLst>
              <a:ext uri="{FF2B5EF4-FFF2-40B4-BE49-F238E27FC236}">
                <a16:creationId xmlns:a16="http://schemas.microsoft.com/office/drawing/2014/main" id="{BCCD783B-4FE3-4145-AE80-9C96B300D0E4}"/>
              </a:ext>
            </a:extLst>
          </p:cNvPr>
          <p:cNvGrpSpPr/>
          <p:nvPr/>
        </p:nvGrpSpPr>
        <p:grpSpPr>
          <a:xfrm>
            <a:off x="8403787" y="4214616"/>
            <a:ext cx="377132" cy="1079267"/>
            <a:chOff x="5893176" y="3792885"/>
            <a:chExt cx="585200" cy="1674708"/>
          </a:xfrm>
        </p:grpSpPr>
        <p:sp>
          <p:nvSpPr>
            <p:cNvPr id="174" name="Rectangle 630">
              <a:extLst>
                <a:ext uri="{FF2B5EF4-FFF2-40B4-BE49-F238E27FC236}">
                  <a16:creationId xmlns:a16="http://schemas.microsoft.com/office/drawing/2014/main" id="{1F9AB433-4B81-41B9-B8EF-0329DC2D8D75}"/>
                </a:ext>
              </a:extLst>
            </p:cNvPr>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75" name="Freeform 631">
              <a:extLst>
                <a:ext uri="{FF2B5EF4-FFF2-40B4-BE49-F238E27FC236}">
                  <a16:creationId xmlns:a16="http://schemas.microsoft.com/office/drawing/2014/main" id="{FB4BD436-EDDD-442F-9A58-105606BB2258}"/>
                </a:ext>
              </a:extLst>
            </p:cNvPr>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76" name="Freeform 632">
              <a:extLst>
                <a:ext uri="{FF2B5EF4-FFF2-40B4-BE49-F238E27FC236}">
                  <a16:creationId xmlns:a16="http://schemas.microsoft.com/office/drawing/2014/main" id="{5D726AD3-7125-4C67-8F2B-84120829B813}"/>
                </a:ext>
              </a:extLst>
            </p:cNvPr>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77" name="Freeform 633">
              <a:extLst>
                <a:ext uri="{FF2B5EF4-FFF2-40B4-BE49-F238E27FC236}">
                  <a16:creationId xmlns:a16="http://schemas.microsoft.com/office/drawing/2014/main" id="{8E78FABB-9AFD-471F-8CAD-A88154BEED88}"/>
                </a:ext>
              </a:extLst>
            </p:cNvPr>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78" name="Freeform 634">
              <a:extLst>
                <a:ext uri="{FF2B5EF4-FFF2-40B4-BE49-F238E27FC236}">
                  <a16:creationId xmlns:a16="http://schemas.microsoft.com/office/drawing/2014/main" id="{A10FDD9F-E59D-49E4-A38D-1C12F695E1D0}"/>
                </a:ext>
              </a:extLst>
            </p:cNvPr>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79" name="Freeform 635">
              <a:extLst>
                <a:ext uri="{FF2B5EF4-FFF2-40B4-BE49-F238E27FC236}">
                  <a16:creationId xmlns:a16="http://schemas.microsoft.com/office/drawing/2014/main" id="{C806100A-E390-4CF1-A646-DD0D7157DD81}"/>
                </a:ext>
              </a:extLst>
            </p:cNvPr>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80" name="Freeform 636">
              <a:extLst>
                <a:ext uri="{FF2B5EF4-FFF2-40B4-BE49-F238E27FC236}">
                  <a16:creationId xmlns:a16="http://schemas.microsoft.com/office/drawing/2014/main" id="{7424BACF-036E-4987-8B7A-1D812B947F6D}"/>
                </a:ext>
              </a:extLst>
            </p:cNvPr>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81" name="Freeform 637">
              <a:extLst>
                <a:ext uri="{FF2B5EF4-FFF2-40B4-BE49-F238E27FC236}">
                  <a16:creationId xmlns:a16="http://schemas.microsoft.com/office/drawing/2014/main" id="{82439562-90F9-49A3-9615-F2B59C9D9177}"/>
                </a:ext>
              </a:extLst>
            </p:cNvPr>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82" name="Freeform 638">
              <a:extLst>
                <a:ext uri="{FF2B5EF4-FFF2-40B4-BE49-F238E27FC236}">
                  <a16:creationId xmlns:a16="http://schemas.microsoft.com/office/drawing/2014/main" id="{44869044-C249-4A01-B79F-C5F86BE24F61}"/>
                </a:ext>
              </a:extLst>
            </p:cNvPr>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83" name="Freeform 639">
              <a:extLst>
                <a:ext uri="{FF2B5EF4-FFF2-40B4-BE49-F238E27FC236}">
                  <a16:creationId xmlns:a16="http://schemas.microsoft.com/office/drawing/2014/main" id="{74969692-CFF4-45B3-A75B-51797A6B6CB9}"/>
                </a:ext>
              </a:extLst>
            </p:cNvPr>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84" name="Freeform 640">
              <a:extLst>
                <a:ext uri="{FF2B5EF4-FFF2-40B4-BE49-F238E27FC236}">
                  <a16:creationId xmlns:a16="http://schemas.microsoft.com/office/drawing/2014/main" id="{9DA84BBC-B8CD-4DE7-AA48-D9B599BE1B2A}"/>
                </a:ext>
              </a:extLst>
            </p:cNvPr>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85" name="Freeform 641">
              <a:extLst>
                <a:ext uri="{FF2B5EF4-FFF2-40B4-BE49-F238E27FC236}">
                  <a16:creationId xmlns:a16="http://schemas.microsoft.com/office/drawing/2014/main" id="{9B7E3E86-0A4C-4F5F-BB93-821B3D5895C9}"/>
                </a:ext>
              </a:extLst>
            </p:cNvPr>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86" name="Freeform 642">
              <a:extLst>
                <a:ext uri="{FF2B5EF4-FFF2-40B4-BE49-F238E27FC236}">
                  <a16:creationId xmlns:a16="http://schemas.microsoft.com/office/drawing/2014/main" id="{424AB408-E53D-4C30-81B9-C3FF73EC7D39}"/>
                </a:ext>
              </a:extLst>
            </p:cNvPr>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87" name="Freeform 643">
              <a:extLst>
                <a:ext uri="{FF2B5EF4-FFF2-40B4-BE49-F238E27FC236}">
                  <a16:creationId xmlns:a16="http://schemas.microsoft.com/office/drawing/2014/main" id="{4FD18DE6-CE9E-4BF5-9410-6C435124D6E5}"/>
                </a:ext>
              </a:extLst>
            </p:cNvPr>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88" name="Freeform 644">
              <a:extLst>
                <a:ext uri="{FF2B5EF4-FFF2-40B4-BE49-F238E27FC236}">
                  <a16:creationId xmlns:a16="http://schemas.microsoft.com/office/drawing/2014/main" id="{4E672F00-EDA6-4C9B-AB74-983D6A97BD98}"/>
                </a:ext>
              </a:extLst>
            </p:cNvPr>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89" name="Freeform 645">
              <a:extLst>
                <a:ext uri="{FF2B5EF4-FFF2-40B4-BE49-F238E27FC236}">
                  <a16:creationId xmlns:a16="http://schemas.microsoft.com/office/drawing/2014/main" id="{050DF507-C6A9-4B10-AC13-DA81B25D1AC4}"/>
                </a:ext>
              </a:extLst>
            </p:cNvPr>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90" name="Freeform 646">
              <a:extLst>
                <a:ext uri="{FF2B5EF4-FFF2-40B4-BE49-F238E27FC236}">
                  <a16:creationId xmlns:a16="http://schemas.microsoft.com/office/drawing/2014/main" id="{D610A24F-2F9D-49D9-AE64-503D85DB3276}"/>
                </a:ext>
              </a:extLst>
            </p:cNvPr>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91" name="Freeform 647">
              <a:extLst>
                <a:ext uri="{FF2B5EF4-FFF2-40B4-BE49-F238E27FC236}">
                  <a16:creationId xmlns:a16="http://schemas.microsoft.com/office/drawing/2014/main" id="{4B302FE7-F77F-40EA-8AB2-27AB9C23FD31}"/>
                </a:ext>
              </a:extLst>
            </p:cNvPr>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92" name="Freeform 648">
              <a:extLst>
                <a:ext uri="{FF2B5EF4-FFF2-40B4-BE49-F238E27FC236}">
                  <a16:creationId xmlns:a16="http://schemas.microsoft.com/office/drawing/2014/main" id="{9C53FF0C-D5EE-483F-B648-46C56F0C87E3}"/>
                </a:ext>
              </a:extLst>
            </p:cNvPr>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93" name="Freeform 649">
              <a:extLst>
                <a:ext uri="{FF2B5EF4-FFF2-40B4-BE49-F238E27FC236}">
                  <a16:creationId xmlns:a16="http://schemas.microsoft.com/office/drawing/2014/main" id="{CBBB3E43-3606-4560-BA00-8D6EEEB9F06A}"/>
                </a:ext>
              </a:extLst>
            </p:cNvPr>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94" name="Freeform 650">
              <a:extLst>
                <a:ext uri="{FF2B5EF4-FFF2-40B4-BE49-F238E27FC236}">
                  <a16:creationId xmlns:a16="http://schemas.microsoft.com/office/drawing/2014/main" id="{EE4E4BA8-89CD-4265-857A-FA88A78B17A6}"/>
                </a:ext>
              </a:extLst>
            </p:cNvPr>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95" name="Freeform 651">
              <a:extLst>
                <a:ext uri="{FF2B5EF4-FFF2-40B4-BE49-F238E27FC236}">
                  <a16:creationId xmlns:a16="http://schemas.microsoft.com/office/drawing/2014/main" id="{F5A99350-5D98-4514-A5E7-C2C03A24F46B}"/>
                </a:ext>
              </a:extLst>
            </p:cNvPr>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96" name="Freeform 652">
              <a:extLst>
                <a:ext uri="{FF2B5EF4-FFF2-40B4-BE49-F238E27FC236}">
                  <a16:creationId xmlns:a16="http://schemas.microsoft.com/office/drawing/2014/main" id="{4BB8DD4D-9ED1-4754-873F-6349A626C999}"/>
                </a:ext>
              </a:extLst>
            </p:cNvPr>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97" name="Freeform 653">
              <a:extLst>
                <a:ext uri="{FF2B5EF4-FFF2-40B4-BE49-F238E27FC236}">
                  <a16:creationId xmlns:a16="http://schemas.microsoft.com/office/drawing/2014/main" id="{AA14BE3D-A8D8-46D7-AD4B-BA9C44351CC6}"/>
                </a:ext>
              </a:extLst>
            </p:cNvPr>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98" name="Freeform 654">
              <a:extLst>
                <a:ext uri="{FF2B5EF4-FFF2-40B4-BE49-F238E27FC236}">
                  <a16:creationId xmlns:a16="http://schemas.microsoft.com/office/drawing/2014/main" id="{C9EEEF4B-13D6-4A35-91A6-C4C7F0163BCD}"/>
                </a:ext>
              </a:extLst>
            </p:cNvPr>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99" name="Freeform 655">
              <a:extLst>
                <a:ext uri="{FF2B5EF4-FFF2-40B4-BE49-F238E27FC236}">
                  <a16:creationId xmlns:a16="http://schemas.microsoft.com/office/drawing/2014/main" id="{A8696BDB-2A5B-4484-AC3C-7AB3AC49EA6C}"/>
                </a:ext>
              </a:extLst>
            </p:cNvPr>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200" name="Freeform 656">
              <a:extLst>
                <a:ext uri="{FF2B5EF4-FFF2-40B4-BE49-F238E27FC236}">
                  <a16:creationId xmlns:a16="http://schemas.microsoft.com/office/drawing/2014/main" id="{2D9DF128-4139-43B9-BE82-1BB79F54C8B7}"/>
                </a:ext>
              </a:extLst>
            </p:cNvPr>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201" name="Freeform 657">
              <a:extLst>
                <a:ext uri="{FF2B5EF4-FFF2-40B4-BE49-F238E27FC236}">
                  <a16:creationId xmlns:a16="http://schemas.microsoft.com/office/drawing/2014/main" id="{0B8A684C-8B55-4815-8F32-BD8B93034389}"/>
                </a:ext>
              </a:extLst>
            </p:cNvPr>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202" name="Oval 658">
              <a:extLst>
                <a:ext uri="{FF2B5EF4-FFF2-40B4-BE49-F238E27FC236}">
                  <a16:creationId xmlns:a16="http://schemas.microsoft.com/office/drawing/2014/main" id="{637E518F-B21F-4A89-B434-105EFCB3887A}"/>
                </a:ext>
              </a:extLst>
            </p:cNvPr>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203" name="Oval 659">
              <a:extLst>
                <a:ext uri="{FF2B5EF4-FFF2-40B4-BE49-F238E27FC236}">
                  <a16:creationId xmlns:a16="http://schemas.microsoft.com/office/drawing/2014/main" id="{B9B40430-53C2-418A-A89E-78BC7EA60301}"/>
                </a:ext>
              </a:extLst>
            </p:cNvPr>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204" name="Freeform 682">
              <a:extLst>
                <a:ext uri="{FF2B5EF4-FFF2-40B4-BE49-F238E27FC236}">
                  <a16:creationId xmlns:a16="http://schemas.microsoft.com/office/drawing/2014/main" id="{CDE59770-5F6A-4434-8D54-277FA0F6D3DA}"/>
                </a:ext>
              </a:extLst>
            </p:cNvPr>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205" name="Freeform 685">
              <a:extLst>
                <a:ext uri="{FF2B5EF4-FFF2-40B4-BE49-F238E27FC236}">
                  <a16:creationId xmlns:a16="http://schemas.microsoft.com/office/drawing/2014/main" id="{14805CD2-A608-4572-B958-7A60DA76F4E0}"/>
                </a:ext>
              </a:extLst>
            </p:cNvPr>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grpSp>
      <p:sp>
        <p:nvSpPr>
          <p:cNvPr id="206" name="TextBox 205">
            <a:extLst>
              <a:ext uri="{FF2B5EF4-FFF2-40B4-BE49-F238E27FC236}">
                <a16:creationId xmlns:a16="http://schemas.microsoft.com/office/drawing/2014/main" id="{7DAE6A6D-8667-4694-85FF-77118D034B82}"/>
              </a:ext>
            </a:extLst>
          </p:cNvPr>
          <p:cNvSpPr txBox="1"/>
          <p:nvPr/>
        </p:nvSpPr>
        <p:spPr>
          <a:xfrm>
            <a:off x="5618858" y="3519045"/>
            <a:ext cx="1335373" cy="415498"/>
          </a:xfrm>
          <a:prstGeom prst="rect">
            <a:avLst/>
          </a:prstGeom>
          <a:noFill/>
        </p:spPr>
        <p:txBody>
          <a:bodyPr wrap="square" rtlCol="0">
            <a:spAutoFit/>
          </a:bodyPr>
          <a:lstStyle/>
          <a:p>
            <a:pPr defTabSz="699557">
              <a:defRPr/>
            </a:pPr>
            <a:r>
              <a:rPr lang="en-US" sz="1050" kern="0" dirty="0">
                <a:solidFill>
                  <a:srgbClr val="0072C6">
                    <a:lumMod val="50000"/>
                  </a:srgbClr>
                </a:solidFill>
              </a:rPr>
              <a:t>Azure SQL Database</a:t>
            </a:r>
          </a:p>
        </p:txBody>
      </p:sp>
      <p:sp>
        <p:nvSpPr>
          <p:cNvPr id="207" name="Freeform 228">
            <a:extLst>
              <a:ext uri="{FF2B5EF4-FFF2-40B4-BE49-F238E27FC236}">
                <a16:creationId xmlns:a16="http://schemas.microsoft.com/office/drawing/2014/main" id="{D4FB5D5A-A455-40B4-A79A-6A1546ED0C79}"/>
              </a:ext>
            </a:extLst>
          </p:cNvPr>
          <p:cNvSpPr>
            <a:spLocks noEditPoints="1"/>
          </p:cNvSpPr>
          <p:nvPr/>
        </p:nvSpPr>
        <p:spPr bwMode="auto">
          <a:xfrm flipH="1">
            <a:off x="5666712" y="2470857"/>
            <a:ext cx="851170" cy="1042091"/>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72C6"/>
          </a:solidFill>
          <a:ln>
            <a:noFill/>
          </a:ln>
          <a:extLst/>
        </p:spPr>
        <p:txBody>
          <a:bodyPr vert="horz" wrap="square" lIns="68580" tIns="274320" rIns="68580" bIns="34290" numCol="1" anchor="ctr" anchorCtr="0" compatLnSpc="1">
            <a:prstTxWarp prst="textNoShape">
              <a:avLst/>
            </a:prstTxWarp>
          </a:bodyPr>
          <a:lstStyle/>
          <a:p>
            <a:pPr algn="ctr" defTabSz="699557">
              <a:spcBef>
                <a:spcPts val="450"/>
              </a:spcBef>
              <a:defRPr/>
            </a:pPr>
            <a:r>
              <a:rPr lang="en-US" sz="1050" kern="0" dirty="0">
                <a:solidFill>
                  <a:srgbClr val="FFFFFF"/>
                </a:solidFill>
                <a:latin typeface="Segoe UI Semibold" panose="020B0702040204020203" pitchFamily="34" charset="0"/>
                <a:cs typeface="Segoe UI Semibold" panose="020B0702040204020203" pitchFamily="34" charset="0"/>
              </a:rPr>
              <a:t>Customer 1</a:t>
            </a:r>
          </a:p>
          <a:p>
            <a:pPr algn="ctr" defTabSz="699557">
              <a:spcBef>
                <a:spcPts val="450"/>
              </a:spcBef>
              <a:defRPr/>
            </a:pPr>
            <a:r>
              <a:rPr lang="en-US" sz="1050" kern="0" dirty="0">
                <a:solidFill>
                  <a:srgbClr val="FFFFFF"/>
                </a:solidFill>
                <a:latin typeface="Segoe UI Semibold" panose="020B0702040204020203" pitchFamily="34" charset="0"/>
                <a:cs typeface="Segoe UI Semibold" panose="020B0702040204020203" pitchFamily="34" charset="0"/>
              </a:rPr>
              <a:t>Customer 2</a:t>
            </a:r>
          </a:p>
          <a:p>
            <a:pPr algn="ctr" defTabSz="699557">
              <a:spcBef>
                <a:spcPts val="450"/>
              </a:spcBef>
              <a:defRPr/>
            </a:pPr>
            <a:r>
              <a:rPr lang="en-US" sz="1050" kern="0" dirty="0">
                <a:solidFill>
                  <a:srgbClr val="FFFFFF"/>
                </a:solidFill>
                <a:latin typeface="Segoe UI Semibold" panose="020B0702040204020203" pitchFamily="34" charset="0"/>
                <a:cs typeface="Segoe UI Semibold" panose="020B0702040204020203" pitchFamily="34" charset="0"/>
              </a:rPr>
              <a:t>Customer 3</a:t>
            </a:r>
          </a:p>
        </p:txBody>
      </p:sp>
      <p:pic>
        <p:nvPicPr>
          <p:cNvPr id="208" name="Picture 207">
            <a:extLst>
              <a:ext uri="{FF2B5EF4-FFF2-40B4-BE49-F238E27FC236}">
                <a16:creationId xmlns:a16="http://schemas.microsoft.com/office/drawing/2014/main" id="{E9B376A3-080A-4F6F-97FE-636180856BD1}"/>
              </a:ext>
            </a:extLst>
          </p:cNvPr>
          <p:cNvPicPr>
            <a:picLocks noChangeAspect="1"/>
          </p:cNvPicPr>
          <p:nvPr/>
        </p:nvPicPr>
        <p:blipFill>
          <a:blip r:embed="rId2"/>
          <a:stretch>
            <a:fillRect/>
          </a:stretch>
        </p:blipFill>
        <p:spPr>
          <a:xfrm>
            <a:off x="7059170" y="3710882"/>
            <a:ext cx="491558" cy="303609"/>
          </a:xfrm>
          <a:prstGeom prst="rect">
            <a:avLst/>
          </a:prstGeom>
        </p:spPr>
      </p:pic>
      <p:pic>
        <p:nvPicPr>
          <p:cNvPr id="209" name="Picture 208">
            <a:extLst>
              <a:ext uri="{FF2B5EF4-FFF2-40B4-BE49-F238E27FC236}">
                <a16:creationId xmlns:a16="http://schemas.microsoft.com/office/drawing/2014/main" id="{E9D8B8C0-2020-4848-9387-5EDF9E944BEE}"/>
              </a:ext>
            </a:extLst>
          </p:cNvPr>
          <p:cNvPicPr>
            <a:picLocks noChangeAspect="1"/>
          </p:cNvPicPr>
          <p:nvPr/>
        </p:nvPicPr>
        <p:blipFill>
          <a:blip r:embed="rId2"/>
          <a:stretch>
            <a:fillRect/>
          </a:stretch>
        </p:blipFill>
        <p:spPr>
          <a:xfrm>
            <a:off x="7694170" y="3826337"/>
            <a:ext cx="491558" cy="303609"/>
          </a:xfrm>
          <a:prstGeom prst="rect">
            <a:avLst/>
          </a:prstGeom>
        </p:spPr>
      </p:pic>
      <p:pic>
        <p:nvPicPr>
          <p:cNvPr id="210" name="Picture 209">
            <a:extLst>
              <a:ext uri="{FF2B5EF4-FFF2-40B4-BE49-F238E27FC236}">
                <a16:creationId xmlns:a16="http://schemas.microsoft.com/office/drawing/2014/main" id="{5A1662A7-4104-4175-9805-6CADB918F761}"/>
              </a:ext>
            </a:extLst>
          </p:cNvPr>
          <p:cNvPicPr>
            <a:picLocks noChangeAspect="1"/>
          </p:cNvPicPr>
          <p:nvPr/>
        </p:nvPicPr>
        <p:blipFill>
          <a:blip r:embed="rId2"/>
          <a:stretch>
            <a:fillRect/>
          </a:stretch>
        </p:blipFill>
        <p:spPr>
          <a:xfrm>
            <a:off x="8323398" y="3762837"/>
            <a:ext cx="491558" cy="303609"/>
          </a:xfrm>
          <a:prstGeom prst="rect">
            <a:avLst/>
          </a:prstGeom>
        </p:spPr>
      </p:pic>
      <p:sp>
        <p:nvSpPr>
          <p:cNvPr id="211" name="Rectangle 210">
            <a:extLst>
              <a:ext uri="{FF2B5EF4-FFF2-40B4-BE49-F238E27FC236}">
                <a16:creationId xmlns:a16="http://schemas.microsoft.com/office/drawing/2014/main" id="{A9094CEB-9EDC-4472-80C1-1A8D8549C5C9}"/>
              </a:ext>
            </a:extLst>
          </p:cNvPr>
          <p:cNvSpPr/>
          <p:nvPr/>
        </p:nvSpPr>
        <p:spPr bwMode="auto">
          <a:xfrm rot="2700000">
            <a:off x="6943444" y="2897810"/>
            <a:ext cx="400613" cy="421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12" name="Picture 211" descr="Azure Active Directory.png">
            <a:extLst>
              <a:ext uri="{FF2B5EF4-FFF2-40B4-BE49-F238E27FC236}">
                <a16:creationId xmlns:a16="http://schemas.microsoft.com/office/drawing/2014/main" id="{0B81DBE8-B81E-455E-86B9-A2E0C0D1013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784539" y="2718639"/>
            <a:ext cx="708112" cy="708112"/>
          </a:xfrm>
          <a:prstGeom prst="rect">
            <a:avLst/>
          </a:prstGeom>
        </p:spPr>
      </p:pic>
      <p:grpSp>
        <p:nvGrpSpPr>
          <p:cNvPr id="213" name="Group 212">
            <a:extLst>
              <a:ext uri="{FF2B5EF4-FFF2-40B4-BE49-F238E27FC236}">
                <a16:creationId xmlns:a16="http://schemas.microsoft.com/office/drawing/2014/main" id="{437C0DAF-DFE2-4342-A4CC-D9C15EFDA75E}"/>
              </a:ext>
            </a:extLst>
          </p:cNvPr>
          <p:cNvGrpSpPr/>
          <p:nvPr/>
        </p:nvGrpSpPr>
        <p:grpSpPr>
          <a:xfrm rot="18633079">
            <a:off x="7164382" y="3460927"/>
            <a:ext cx="250729" cy="132353"/>
            <a:chOff x="8903291" y="1566120"/>
            <a:chExt cx="651462" cy="343896"/>
          </a:xfrm>
          <a:solidFill>
            <a:srgbClr val="15AD05"/>
          </a:solidFill>
        </p:grpSpPr>
        <p:sp>
          <p:nvSpPr>
            <p:cNvPr id="214" name="Rectangle 213">
              <a:extLst>
                <a:ext uri="{FF2B5EF4-FFF2-40B4-BE49-F238E27FC236}">
                  <a16:creationId xmlns:a16="http://schemas.microsoft.com/office/drawing/2014/main" id="{AFBCDC79-007C-44F4-A92C-C8B419786B72}"/>
                </a:ext>
              </a:extLst>
            </p:cNvPr>
            <p:cNvSpPr/>
            <p:nvPr/>
          </p:nvSpPr>
          <p:spPr bwMode="auto">
            <a:xfrm>
              <a:off x="8906768" y="1815673"/>
              <a:ext cx="647985" cy="9434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215" name="Rectangle 214">
              <a:extLst>
                <a:ext uri="{FF2B5EF4-FFF2-40B4-BE49-F238E27FC236}">
                  <a16:creationId xmlns:a16="http://schemas.microsoft.com/office/drawing/2014/main" id="{A8C6B34C-5ABA-4691-8341-3816A0471BC5}"/>
                </a:ext>
              </a:extLst>
            </p:cNvPr>
            <p:cNvSpPr/>
            <p:nvPr/>
          </p:nvSpPr>
          <p:spPr bwMode="auto">
            <a:xfrm rot="5400000">
              <a:off x="8784202" y="1685209"/>
              <a:ext cx="332519" cy="9434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16" name="Group 215">
            <a:extLst>
              <a:ext uri="{FF2B5EF4-FFF2-40B4-BE49-F238E27FC236}">
                <a16:creationId xmlns:a16="http://schemas.microsoft.com/office/drawing/2014/main" id="{48233367-6666-49B9-B4B5-70CC2375E3E0}"/>
              </a:ext>
            </a:extLst>
          </p:cNvPr>
          <p:cNvGrpSpPr/>
          <p:nvPr/>
        </p:nvGrpSpPr>
        <p:grpSpPr>
          <a:xfrm>
            <a:off x="7811305" y="3434615"/>
            <a:ext cx="249390" cy="249390"/>
            <a:chOff x="9534867" y="3926073"/>
            <a:chExt cx="249827" cy="249827"/>
          </a:xfrm>
          <a:solidFill>
            <a:srgbClr val="990000"/>
          </a:solidFill>
        </p:grpSpPr>
        <p:sp>
          <p:nvSpPr>
            <p:cNvPr id="217" name="Rectangle 216">
              <a:extLst>
                <a:ext uri="{FF2B5EF4-FFF2-40B4-BE49-F238E27FC236}">
                  <a16:creationId xmlns:a16="http://schemas.microsoft.com/office/drawing/2014/main" id="{CDDD6820-F00C-4F7C-8EF9-325EBA1552C3}"/>
                </a:ext>
              </a:extLst>
            </p:cNvPr>
            <p:cNvSpPr/>
            <p:nvPr/>
          </p:nvSpPr>
          <p:spPr bwMode="auto">
            <a:xfrm rot="18914719">
              <a:off x="9534867" y="4032800"/>
              <a:ext cx="249827" cy="3637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solidFill>
                  <a:schemeClr val="tx1"/>
                </a:solidFill>
                <a:ea typeface="Segoe UI" pitchFamily="34" charset="0"/>
                <a:cs typeface="Segoe UI" pitchFamily="34" charset="0"/>
              </a:endParaRPr>
            </a:p>
          </p:txBody>
        </p:sp>
        <p:sp>
          <p:nvSpPr>
            <p:cNvPr id="218" name="Rectangle 217">
              <a:extLst>
                <a:ext uri="{FF2B5EF4-FFF2-40B4-BE49-F238E27FC236}">
                  <a16:creationId xmlns:a16="http://schemas.microsoft.com/office/drawing/2014/main" id="{E7F4CC35-D9C0-4501-8258-0E0228CC005B}"/>
                </a:ext>
              </a:extLst>
            </p:cNvPr>
            <p:cNvSpPr/>
            <p:nvPr/>
          </p:nvSpPr>
          <p:spPr bwMode="auto">
            <a:xfrm rot="2731409">
              <a:off x="9531692" y="4032800"/>
              <a:ext cx="249827" cy="3637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solidFill>
                  <a:schemeClr val="tx1"/>
                </a:solidFill>
                <a:ea typeface="Segoe UI" pitchFamily="34" charset="0"/>
                <a:cs typeface="Segoe UI" pitchFamily="34" charset="0"/>
              </a:endParaRPr>
            </a:p>
          </p:txBody>
        </p:sp>
      </p:grpSp>
      <p:grpSp>
        <p:nvGrpSpPr>
          <p:cNvPr id="219" name="Group 218">
            <a:extLst>
              <a:ext uri="{FF2B5EF4-FFF2-40B4-BE49-F238E27FC236}">
                <a16:creationId xmlns:a16="http://schemas.microsoft.com/office/drawing/2014/main" id="{5313EEE9-86AD-4CFF-865C-F61A0E00CBAC}"/>
              </a:ext>
            </a:extLst>
          </p:cNvPr>
          <p:cNvGrpSpPr/>
          <p:nvPr/>
        </p:nvGrpSpPr>
        <p:grpSpPr>
          <a:xfrm rot="18633079">
            <a:off x="8424395" y="3460927"/>
            <a:ext cx="250729" cy="132353"/>
            <a:chOff x="8903291" y="1566120"/>
            <a:chExt cx="651462" cy="343896"/>
          </a:xfrm>
          <a:solidFill>
            <a:srgbClr val="15AD05"/>
          </a:solidFill>
        </p:grpSpPr>
        <p:sp>
          <p:nvSpPr>
            <p:cNvPr id="220" name="Rectangle 219">
              <a:extLst>
                <a:ext uri="{FF2B5EF4-FFF2-40B4-BE49-F238E27FC236}">
                  <a16:creationId xmlns:a16="http://schemas.microsoft.com/office/drawing/2014/main" id="{6D6648B2-05B2-4D33-A802-D1B9366B98B5}"/>
                </a:ext>
              </a:extLst>
            </p:cNvPr>
            <p:cNvSpPr/>
            <p:nvPr/>
          </p:nvSpPr>
          <p:spPr bwMode="auto">
            <a:xfrm>
              <a:off x="8906768" y="1815673"/>
              <a:ext cx="647985" cy="9434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221" name="Rectangle 220">
              <a:extLst>
                <a:ext uri="{FF2B5EF4-FFF2-40B4-BE49-F238E27FC236}">
                  <a16:creationId xmlns:a16="http://schemas.microsoft.com/office/drawing/2014/main" id="{24D1D7BE-A4A5-490C-AB56-4A33586334FA}"/>
                </a:ext>
              </a:extLst>
            </p:cNvPr>
            <p:cNvSpPr/>
            <p:nvPr/>
          </p:nvSpPr>
          <p:spPr bwMode="auto">
            <a:xfrm rot="5400000">
              <a:off x="8784202" y="1685209"/>
              <a:ext cx="332519" cy="9434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22" name="Rectangle 221">
            <a:hlinkClick r:id="" action="ppaction://noaction"/>
            <a:extLst>
              <a:ext uri="{FF2B5EF4-FFF2-40B4-BE49-F238E27FC236}">
                <a16:creationId xmlns:a16="http://schemas.microsoft.com/office/drawing/2014/main" id="{B61F4FDA-4924-46A5-9050-61DCB4A1A8B2}"/>
              </a:ext>
            </a:extLst>
          </p:cNvPr>
          <p:cNvSpPr/>
          <p:nvPr/>
        </p:nvSpPr>
        <p:spPr>
          <a:xfrm>
            <a:off x="5250656" y="5745916"/>
            <a:ext cx="3893344" cy="276999"/>
          </a:xfrm>
          <a:prstGeom prst="rect">
            <a:avLst/>
          </a:prstGeom>
        </p:spPr>
        <p:txBody>
          <a:bodyPr wrap="square" rIns="205740">
            <a:spAutoFit/>
          </a:bodyPr>
          <a:lstStyle/>
          <a:p>
            <a:pPr algn="r"/>
            <a:r>
              <a:rPr lang="en-US" sz="1200" kern="0" dirty="0">
                <a:solidFill>
                  <a:schemeClr val="bg1"/>
                </a:solidFill>
                <a:latin typeface="Segoe UI Light"/>
              </a:rPr>
              <a:t>For more information click </a:t>
            </a:r>
            <a:r>
              <a:rPr lang="en-US" sz="1200" b="1" kern="0" dirty="0">
                <a:solidFill>
                  <a:schemeClr val="bg1"/>
                </a:solidFill>
                <a:latin typeface="Segoe UI Light"/>
              </a:rPr>
              <a:t>Trust Architecture</a:t>
            </a:r>
            <a:endParaRPr lang="en-US" sz="1200" dirty="0">
              <a:solidFill>
                <a:schemeClr val="bg1"/>
              </a:solidFill>
            </a:endParaRPr>
          </a:p>
        </p:txBody>
      </p:sp>
      <p:sp>
        <p:nvSpPr>
          <p:cNvPr id="223" name="Slide Number Placeholder 222">
            <a:extLst>
              <a:ext uri="{FF2B5EF4-FFF2-40B4-BE49-F238E27FC236}">
                <a16:creationId xmlns:a16="http://schemas.microsoft.com/office/drawing/2014/main" id="{86C7EC90-0DBB-47D0-A247-CB4E5F7291CA}"/>
              </a:ext>
            </a:extLst>
          </p:cNvPr>
          <p:cNvSpPr>
            <a:spLocks noGrp="1"/>
          </p:cNvSpPr>
          <p:nvPr>
            <p:ph type="sldNum" sz="quarter" idx="10"/>
          </p:nvPr>
        </p:nvSpPr>
        <p:spPr/>
        <p:txBody>
          <a:bodyPr/>
          <a:lstStyle/>
          <a:p>
            <a:fld id="{4490B2FD-60A7-44BF-8130-23BE2AB42F4B}" type="slidenum">
              <a:rPr lang="en-IE" smtClean="0"/>
              <a:t>42</a:t>
            </a:fld>
            <a:endParaRPr lang="en-IE" dirty="0"/>
          </a:p>
        </p:txBody>
      </p:sp>
    </p:spTree>
    <p:extLst>
      <p:ext uri="{BB962C8B-B14F-4D97-AF65-F5344CB8AC3E}">
        <p14:creationId xmlns:p14="http://schemas.microsoft.com/office/powerpoint/2010/main" val="260703828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7B11F-8AA1-48B5-B266-8E667DA4266D}"/>
              </a:ext>
            </a:extLst>
          </p:cNvPr>
          <p:cNvSpPr>
            <a:spLocks noGrp="1"/>
          </p:cNvSpPr>
          <p:nvPr>
            <p:ph type="title"/>
          </p:nvPr>
        </p:nvSpPr>
        <p:spPr/>
        <p:txBody>
          <a:bodyPr/>
          <a:lstStyle/>
          <a:p>
            <a:r>
              <a:rPr lang="en-IE" dirty="0"/>
              <a:t>Azure SQL Database encryption: overview</a:t>
            </a:r>
          </a:p>
        </p:txBody>
      </p:sp>
      <p:graphicFrame>
        <p:nvGraphicFramePr>
          <p:cNvPr id="3" name="Table 2">
            <a:extLst>
              <a:ext uri="{FF2B5EF4-FFF2-40B4-BE49-F238E27FC236}">
                <a16:creationId xmlns:a16="http://schemas.microsoft.com/office/drawing/2014/main" id="{EB5B1718-D666-4FD3-A761-C182AAB7373B}"/>
              </a:ext>
            </a:extLst>
          </p:cNvPr>
          <p:cNvGraphicFramePr>
            <a:graphicFrameLocks noGrp="1"/>
          </p:cNvGraphicFramePr>
          <p:nvPr>
            <p:extLst/>
          </p:nvPr>
        </p:nvGraphicFramePr>
        <p:xfrm>
          <a:off x="359099" y="2083342"/>
          <a:ext cx="8433472" cy="1970724"/>
        </p:xfrm>
        <a:graphic>
          <a:graphicData uri="http://schemas.openxmlformats.org/drawingml/2006/table">
            <a:tbl>
              <a:tblPr/>
              <a:tblGrid>
                <a:gridCol w="1644160">
                  <a:extLst>
                    <a:ext uri="{9D8B030D-6E8A-4147-A177-3AD203B41FA5}">
                      <a16:colId xmlns:a16="http://schemas.microsoft.com/office/drawing/2014/main" val="20000"/>
                    </a:ext>
                  </a:extLst>
                </a:gridCol>
                <a:gridCol w="2156660">
                  <a:extLst>
                    <a:ext uri="{9D8B030D-6E8A-4147-A177-3AD203B41FA5}">
                      <a16:colId xmlns:a16="http://schemas.microsoft.com/office/drawing/2014/main" val="20001"/>
                    </a:ext>
                  </a:extLst>
                </a:gridCol>
                <a:gridCol w="4632652">
                  <a:extLst>
                    <a:ext uri="{9D8B030D-6E8A-4147-A177-3AD203B41FA5}">
                      <a16:colId xmlns:a16="http://schemas.microsoft.com/office/drawing/2014/main" val="20002"/>
                    </a:ext>
                  </a:extLst>
                </a:gridCol>
              </a:tblGrid>
              <a:tr h="320040">
                <a:tc>
                  <a:txBody>
                    <a:bodyPr/>
                    <a:lstStyle/>
                    <a:p>
                      <a:pPr marL="0" algn="l" defTabSz="914367" rtl="0" eaLnBrk="1" latinLnBrk="0" hangingPunct="1">
                        <a:spcBef>
                          <a:spcPts val="588"/>
                        </a:spcBef>
                        <a:spcAft>
                          <a:spcPts val="1176"/>
                        </a:spcAft>
                      </a:pPr>
                      <a:r>
                        <a:rPr lang="en-US" sz="1200" kern="1200" dirty="0">
                          <a:solidFill>
                            <a:srgbClr val="FFFFFF"/>
                          </a:solidFill>
                          <a:latin typeface="Segoe UI Semibold" panose="020B0702040204020203" pitchFamily="34" charset="0"/>
                          <a:ea typeface="+mn-ea"/>
                          <a:cs typeface="Segoe UI Semibold" panose="020B0702040204020203" pitchFamily="34" charset="0"/>
                        </a:rPr>
                        <a:t>Encryption type</a:t>
                      </a:r>
                    </a:p>
                  </a:txBody>
                  <a:tcPr marL="137160" marR="15365" marT="68580" marB="6858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8BDF2"/>
                    </a:solidFill>
                  </a:tcPr>
                </a:tc>
                <a:tc>
                  <a:txBody>
                    <a:bodyPr/>
                    <a:lstStyle/>
                    <a:p>
                      <a:pPr marL="0" algn="l" defTabSz="914367" rtl="0" eaLnBrk="1" latinLnBrk="0" hangingPunct="1">
                        <a:spcBef>
                          <a:spcPts val="588"/>
                        </a:spcBef>
                        <a:spcAft>
                          <a:spcPts val="1176"/>
                        </a:spcAft>
                      </a:pPr>
                      <a:r>
                        <a:rPr lang="en-US" sz="1200" kern="1200" dirty="0">
                          <a:solidFill>
                            <a:srgbClr val="FFFFFF"/>
                          </a:solidFill>
                          <a:latin typeface="Segoe UI Semibold" panose="020B0702040204020203" pitchFamily="34" charset="0"/>
                          <a:ea typeface="+mn-ea"/>
                          <a:cs typeface="Segoe UI Semibold" panose="020B0702040204020203" pitchFamily="34" charset="0"/>
                        </a:rPr>
                        <a:t>Type</a:t>
                      </a:r>
                    </a:p>
                  </a:txBody>
                  <a:tcPr marL="137160" marR="15365" marT="68580" marB="68580">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8BDF2"/>
                    </a:solidFill>
                  </a:tcPr>
                </a:tc>
                <a:tc>
                  <a:txBody>
                    <a:bodyPr/>
                    <a:lstStyle/>
                    <a:p>
                      <a:pPr marL="0" algn="l" defTabSz="914367" rtl="0" eaLnBrk="1" latinLnBrk="0" hangingPunct="1">
                        <a:spcBef>
                          <a:spcPts val="588"/>
                        </a:spcBef>
                        <a:spcAft>
                          <a:spcPts val="1176"/>
                        </a:spcAft>
                      </a:pPr>
                      <a:r>
                        <a:rPr lang="en-US" sz="1200" kern="1200" dirty="0">
                          <a:solidFill>
                            <a:srgbClr val="FFFFFF"/>
                          </a:solidFill>
                          <a:latin typeface="Segoe UI Semibold" panose="020B0702040204020203" pitchFamily="34" charset="0"/>
                          <a:ea typeface="+mn-ea"/>
                          <a:cs typeface="Segoe UI Semibold" panose="020B0702040204020203" pitchFamily="34" charset="0"/>
                        </a:rPr>
                        <a:t>Customer value</a:t>
                      </a:r>
                    </a:p>
                  </a:txBody>
                  <a:tcPr marL="137160" marR="15365" marT="68580" marB="68580">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8BDF2"/>
                    </a:solidFill>
                  </a:tcPr>
                </a:tc>
                <a:extLst>
                  <a:ext uri="{0D108BD9-81ED-4DB2-BD59-A6C34878D82A}">
                    <a16:rowId xmlns:a16="http://schemas.microsoft.com/office/drawing/2014/main" val="10000"/>
                  </a:ext>
                </a:extLst>
              </a:tr>
              <a:tr h="646510">
                <a:tc>
                  <a:txBody>
                    <a:bodyPr/>
                    <a:lstStyle/>
                    <a:p>
                      <a:r>
                        <a:rPr lang="en-US" sz="1100" b="0" dirty="0">
                          <a:solidFill>
                            <a:schemeClr val="bg1"/>
                          </a:solidFill>
                        </a:rPr>
                        <a:t>Encryption-in-transit</a:t>
                      </a:r>
                    </a:p>
                  </a:txBody>
                  <a:tcPr marL="137160" marR="137160" marT="68580" marB="13716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BE0FF"/>
                    </a:solidFill>
                  </a:tcPr>
                </a:tc>
                <a:tc>
                  <a:txBody>
                    <a:bodyPr/>
                    <a:lstStyle/>
                    <a:p>
                      <a:r>
                        <a:rPr lang="en-US" sz="900" dirty="0">
                          <a:solidFill>
                            <a:schemeClr val="tx1"/>
                          </a:solidFill>
                        </a:rPr>
                        <a:t>Transport Layer Security</a:t>
                      </a:r>
                      <a:r>
                        <a:rPr lang="en-US" sz="900" baseline="0" dirty="0">
                          <a:solidFill>
                            <a:schemeClr val="tx1"/>
                          </a:solidFill>
                        </a:rPr>
                        <a:t> (</a:t>
                      </a:r>
                      <a:r>
                        <a:rPr lang="en-US" sz="900" dirty="0">
                          <a:solidFill>
                            <a:schemeClr val="tx1"/>
                          </a:solidFill>
                        </a:rPr>
                        <a:t>TLS)</a:t>
                      </a:r>
                      <a:r>
                        <a:rPr lang="en-US" sz="900" baseline="0" dirty="0">
                          <a:solidFill>
                            <a:schemeClr val="tx1"/>
                          </a:solidFill>
                        </a:rPr>
                        <a:t> from the client to the server</a:t>
                      </a:r>
                      <a:endParaRPr lang="en-US" sz="900" dirty="0">
                        <a:solidFill>
                          <a:schemeClr val="tx1"/>
                        </a:solidFill>
                      </a:endParaRPr>
                    </a:p>
                  </a:txBody>
                  <a:tcPr marL="137160" marR="68580" marT="68580" marB="13716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defTabSz="931684" fontAlgn="base">
                        <a:lnSpc>
                          <a:spcPct val="110000"/>
                        </a:lnSpc>
                        <a:spcBef>
                          <a:spcPct val="0"/>
                        </a:spcBef>
                        <a:spcAft>
                          <a:spcPts val="600"/>
                        </a:spcAft>
                        <a:defRPr/>
                      </a:pPr>
                      <a:r>
                        <a:rPr lang="en-US" sz="900" b="1" dirty="0"/>
                        <a:t>Protects data between client and server against snooping and </a:t>
                      </a:r>
                      <a:br>
                        <a:rPr lang="en-US" sz="900" b="1" dirty="0"/>
                      </a:br>
                      <a:r>
                        <a:rPr lang="en-US" sz="900" b="1" dirty="0"/>
                        <a:t>man-in-the-middle attacks. </a:t>
                      </a:r>
                      <a:r>
                        <a:rPr lang="en-US" sz="900" dirty="0"/>
                        <a:t>Azure SQL Database is phasing out Secure Sockets Layer (SSL) 3.0 and TLS 1.0 in favor of TLS 1.2.</a:t>
                      </a:r>
                    </a:p>
                  </a:txBody>
                  <a:tcPr marL="137160" marR="68580" marT="68580" marB="13716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495634">
                <a:tc>
                  <a:txBody>
                    <a:bodyPr/>
                    <a:lstStyle/>
                    <a:p>
                      <a:r>
                        <a:rPr lang="en-US" sz="1100" b="0" dirty="0">
                          <a:solidFill>
                            <a:schemeClr val="bg1"/>
                          </a:solidFill>
                        </a:rPr>
                        <a:t>Encryption-at-rest</a:t>
                      </a:r>
                    </a:p>
                  </a:txBody>
                  <a:tcPr marL="137160" marR="137160" marT="68580" marB="13716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BE0FF"/>
                    </a:solidFill>
                  </a:tcPr>
                </a:tc>
                <a:tc>
                  <a:txBody>
                    <a:bodyPr/>
                    <a:lstStyle/>
                    <a:p>
                      <a:r>
                        <a:rPr lang="en-US" sz="900" baseline="0" dirty="0">
                          <a:solidFill>
                            <a:schemeClr val="tx1"/>
                          </a:solidFill>
                        </a:rPr>
                        <a:t>Transparent Data Encryption (TDE) for Azure SQL Database</a:t>
                      </a:r>
                    </a:p>
                  </a:txBody>
                  <a:tcPr marL="137160" marR="68580" marT="68580" marB="13716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nSpc>
                          <a:spcPct val="110000"/>
                        </a:lnSpc>
                      </a:pPr>
                      <a:r>
                        <a:rPr lang="en-US" sz="900" dirty="0"/>
                        <a:t>Protects data on the disk. Key management is done by Azure, which </a:t>
                      </a:r>
                      <a:r>
                        <a:rPr lang="en-US" sz="900" b="1" dirty="0"/>
                        <a:t>makes it easier to obtain compliance.</a:t>
                      </a:r>
                      <a:endParaRPr kumimoji="0" lang="en-US" sz="900" b="0" i="0" u="none" strike="noStrike" kern="1200" cap="none" spc="0" normalizeH="0" baseline="0" noProof="0" dirty="0">
                        <a:ln>
                          <a:noFill/>
                        </a:ln>
                        <a:solidFill>
                          <a:srgbClr val="505050"/>
                        </a:solidFill>
                        <a:effectLst/>
                        <a:uLnTx/>
                        <a:uFillTx/>
                        <a:latin typeface="+mn-lt"/>
                        <a:ea typeface="MS PGothic" charset="0"/>
                        <a:cs typeface="Segoe UI Semibold" panose="020B0702040204020203" pitchFamily="34" charset="0"/>
                      </a:endParaRPr>
                    </a:p>
                  </a:txBody>
                  <a:tcPr marL="137160" marR="68580" marT="68580" marB="13716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495634">
                <a:tc>
                  <a:txBody>
                    <a:bodyPr/>
                    <a:lstStyle/>
                    <a:p>
                      <a:r>
                        <a:rPr lang="en-US" sz="1100" b="0" dirty="0">
                          <a:solidFill>
                            <a:schemeClr val="bg1"/>
                          </a:solidFill>
                        </a:rPr>
                        <a:t>Encryption-end-to-end</a:t>
                      </a:r>
                    </a:p>
                  </a:txBody>
                  <a:tcPr marL="137160" marR="137160" marT="68580" marB="13716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BE0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aseline="0" dirty="0">
                          <a:solidFill>
                            <a:schemeClr val="tx1"/>
                          </a:solidFill>
                        </a:rPr>
                        <a:t>Always Encrypted for client-side column encryption</a:t>
                      </a:r>
                    </a:p>
                  </a:txBody>
                  <a:tcPr marL="137160" marR="68580" marT="68580" marB="13716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nSpc>
                          <a:spcPct val="110000"/>
                        </a:lnSpc>
                      </a:pPr>
                      <a:r>
                        <a:rPr lang="en-US" sz="900" dirty="0"/>
                        <a:t>Data is protected end-to-end, but the application is aware of encrypted columns. </a:t>
                      </a:r>
                      <a:r>
                        <a:rPr lang="en-US" sz="900" b="1" dirty="0"/>
                        <a:t>This is used in the absence of data masking and TDE for compliance-related scenarios.</a:t>
                      </a:r>
                    </a:p>
                  </a:txBody>
                  <a:tcPr marL="137160" marR="68580" marT="68580" marB="13716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bl>
          </a:graphicData>
        </a:graphic>
      </p:graphicFrame>
      <p:sp>
        <p:nvSpPr>
          <p:cNvPr id="4" name="Freeform 6">
            <a:extLst>
              <a:ext uri="{FF2B5EF4-FFF2-40B4-BE49-F238E27FC236}">
                <a16:creationId xmlns:a16="http://schemas.microsoft.com/office/drawing/2014/main" id="{86EE34EF-027A-4EAE-983C-16EA37A3DB1A}"/>
              </a:ext>
            </a:extLst>
          </p:cNvPr>
          <p:cNvSpPr>
            <a:spLocks/>
          </p:cNvSpPr>
          <p:nvPr/>
        </p:nvSpPr>
        <p:spPr bwMode="auto">
          <a:xfrm flipH="1">
            <a:off x="6891684" y="4101717"/>
            <a:ext cx="1557664" cy="953086"/>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289FD7"/>
          </a:solidFill>
          <a:ln>
            <a:noFill/>
          </a:ln>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000000"/>
              </a:solidFill>
              <a:latin typeface="Calibri" panose="020F0502020204030204"/>
            </a:endParaRPr>
          </a:p>
        </p:txBody>
      </p:sp>
      <p:sp>
        <p:nvSpPr>
          <p:cNvPr id="5" name="TextBox 4">
            <a:extLst>
              <a:ext uri="{FF2B5EF4-FFF2-40B4-BE49-F238E27FC236}">
                <a16:creationId xmlns:a16="http://schemas.microsoft.com/office/drawing/2014/main" id="{8C42F98A-D9DA-412A-AEE0-41556BD2E487}"/>
              </a:ext>
            </a:extLst>
          </p:cNvPr>
          <p:cNvSpPr txBox="1"/>
          <p:nvPr/>
        </p:nvSpPr>
        <p:spPr>
          <a:xfrm>
            <a:off x="5491304" y="4821241"/>
            <a:ext cx="1223463" cy="577081"/>
          </a:xfrm>
          <a:prstGeom prst="rect">
            <a:avLst/>
          </a:prstGeom>
          <a:noFill/>
        </p:spPr>
        <p:txBody>
          <a:bodyPr wrap="square" rtlCol="0">
            <a:spAutoFit/>
          </a:bodyPr>
          <a:lstStyle/>
          <a:p>
            <a:pPr algn="ctr" defTabSz="699557">
              <a:defRPr/>
            </a:pPr>
            <a:r>
              <a:rPr lang="en-US" sz="1050" kern="0" dirty="0">
                <a:solidFill>
                  <a:srgbClr val="3C454F"/>
                </a:solidFill>
              </a:rPr>
              <a:t>Database files, backups, Tx log, TempDB</a:t>
            </a:r>
          </a:p>
        </p:txBody>
      </p:sp>
      <p:grpSp>
        <p:nvGrpSpPr>
          <p:cNvPr id="6" name="Group 5">
            <a:extLst>
              <a:ext uri="{FF2B5EF4-FFF2-40B4-BE49-F238E27FC236}">
                <a16:creationId xmlns:a16="http://schemas.microsoft.com/office/drawing/2014/main" id="{82747A3D-CEDC-401B-A8F3-B2B9079B94F0}"/>
              </a:ext>
            </a:extLst>
          </p:cNvPr>
          <p:cNvGrpSpPr/>
          <p:nvPr/>
        </p:nvGrpSpPr>
        <p:grpSpPr>
          <a:xfrm>
            <a:off x="4603208" y="4247566"/>
            <a:ext cx="646698" cy="780587"/>
            <a:chOff x="8538692" y="4511218"/>
            <a:chExt cx="862264" cy="1040783"/>
          </a:xfrm>
        </p:grpSpPr>
        <p:sp>
          <p:nvSpPr>
            <p:cNvPr id="7" name="Oval 6">
              <a:extLst>
                <a:ext uri="{FF2B5EF4-FFF2-40B4-BE49-F238E27FC236}">
                  <a16:creationId xmlns:a16="http://schemas.microsoft.com/office/drawing/2014/main" id="{86D2AE6B-3461-47EB-9A88-9D3CC83E11AC}"/>
                </a:ext>
              </a:extLst>
            </p:cNvPr>
            <p:cNvSpPr/>
            <p:nvPr/>
          </p:nvSpPr>
          <p:spPr bwMode="auto">
            <a:xfrm>
              <a:off x="8538692" y="4511218"/>
              <a:ext cx="757342" cy="23945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8" name="Freeform 12">
              <a:extLst>
                <a:ext uri="{FF2B5EF4-FFF2-40B4-BE49-F238E27FC236}">
                  <a16:creationId xmlns:a16="http://schemas.microsoft.com/office/drawing/2014/main" id="{F1F662A2-D732-4C92-912F-62483DC94042}"/>
                </a:ext>
              </a:extLst>
            </p:cNvPr>
            <p:cNvSpPr>
              <a:spLocks noEditPoints="1"/>
            </p:cNvSpPr>
            <p:nvPr/>
          </p:nvSpPr>
          <p:spPr bwMode="auto">
            <a:xfrm flipH="1">
              <a:off x="8570906" y="4535767"/>
              <a:ext cx="830050" cy="1016234"/>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171B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274320" rIns="68580" bIns="34290" numCol="1" anchor="ctr" anchorCtr="0" compatLnSpc="1">
              <a:prstTxWarp prst="textNoShape">
                <a:avLst/>
              </a:prstTxWarp>
            </a:bodyPr>
            <a:lstStyle/>
            <a:p>
              <a:pPr algn="ctr" defTabSz="699557">
                <a:spcBef>
                  <a:spcPts val="450"/>
                </a:spcBef>
                <a:defRPr/>
              </a:pPr>
              <a:endParaRPr lang="en-US" sz="1050" kern="0" dirty="0">
                <a:solidFill>
                  <a:srgbClr val="FFFFFF"/>
                </a:solidFill>
                <a:latin typeface="Segoe UI Semibold" panose="020B0702040204020203" pitchFamily="34" charset="0"/>
                <a:cs typeface="Segoe UI Semibold" panose="020B0702040204020203" pitchFamily="34" charset="0"/>
              </a:endParaRPr>
            </a:p>
          </p:txBody>
        </p:sp>
      </p:grpSp>
      <p:grpSp>
        <p:nvGrpSpPr>
          <p:cNvPr id="9" name="Group 8">
            <a:extLst>
              <a:ext uri="{FF2B5EF4-FFF2-40B4-BE49-F238E27FC236}">
                <a16:creationId xmlns:a16="http://schemas.microsoft.com/office/drawing/2014/main" id="{E0EEEB75-FB44-4F17-BEF4-F61F3679DFCD}"/>
              </a:ext>
            </a:extLst>
          </p:cNvPr>
          <p:cNvGrpSpPr/>
          <p:nvPr/>
        </p:nvGrpSpPr>
        <p:grpSpPr>
          <a:xfrm>
            <a:off x="-472749" y="4086092"/>
            <a:ext cx="5340662" cy="1654025"/>
            <a:chOff x="-677392" y="4151598"/>
            <a:chExt cx="7627802" cy="2362361"/>
          </a:xfrm>
        </p:grpSpPr>
        <p:sp>
          <p:nvSpPr>
            <p:cNvPr id="10" name="Freeform 47">
              <a:extLst>
                <a:ext uri="{FF2B5EF4-FFF2-40B4-BE49-F238E27FC236}">
                  <a16:creationId xmlns:a16="http://schemas.microsoft.com/office/drawing/2014/main" id="{2F3DEDB3-B91D-46D7-8D91-B65BBE48AF64}"/>
                </a:ext>
              </a:extLst>
            </p:cNvPr>
            <p:cNvSpPr>
              <a:spLocks/>
            </p:cNvSpPr>
            <p:nvPr/>
          </p:nvSpPr>
          <p:spPr bwMode="auto">
            <a:xfrm flipH="1">
              <a:off x="372484" y="5369314"/>
              <a:ext cx="6577926" cy="1138533"/>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sp>
          <p:nvSpPr>
            <p:cNvPr id="11" name="Freeform 29">
              <a:extLst>
                <a:ext uri="{FF2B5EF4-FFF2-40B4-BE49-F238E27FC236}">
                  <a16:creationId xmlns:a16="http://schemas.microsoft.com/office/drawing/2014/main" id="{EEC8E017-4171-463A-A10E-7C943814C86A}"/>
                </a:ext>
              </a:extLst>
            </p:cNvPr>
            <p:cNvSpPr>
              <a:spLocks/>
            </p:cNvSpPr>
            <p:nvPr/>
          </p:nvSpPr>
          <p:spPr bwMode="auto">
            <a:xfrm>
              <a:off x="-677392" y="5462337"/>
              <a:ext cx="4751730" cy="105162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grpSp>
          <p:nvGrpSpPr>
            <p:cNvPr id="12" name="Group 37">
              <a:extLst>
                <a:ext uri="{FF2B5EF4-FFF2-40B4-BE49-F238E27FC236}">
                  <a16:creationId xmlns:a16="http://schemas.microsoft.com/office/drawing/2014/main" id="{B4F1DD10-4376-4222-BEC6-686BF9F031F0}"/>
                </a:ext>
              </a:extLst>
            </p:cNvPr>
            <p:cNvGrpSpPr/>
            <p:nvPr/>
          </p:nvGrpSpPr>
          <p:grpSpPr>
            <a:xfrm>
              <a:off x="3321798" y="4151598"/>
              <a:ext cx="623814" cy="1785215"/>
              <a:chOff x="5893176" y="3792885"/>
              <a:chExt cx="585200" cy="1674708"/>
            </a:xfrm>
          </p:grpSpPr>
          <p:sp>
            <p:nvSpPr>
              <p:cNvPr id="13" name="Rectangle 630">
                <a:extLst>
                  <a:ext uri="{FF2B5EF4-FFF2-40B4-BE49-F238E27FC236}">
                    <a16:creationId xmlns:a16="http://schemas.microsoft.com/office/drawing/2014/main" id="{06382109-C439-46D3-9532-0A4497B08203}"/>
                  </a:ext>
                </a:extLst>
              </p:cNvPr>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4" name="Freeform 631">
                <a:extLst>
                  <a:ext uri="{FF2B5EF4-FFF2-40B4-BE49-F238E27FC236}">
                    <a16:creationId xmlns:a16="http://schemas.microsoft.com/office/drawing/2014/main" id="{7BF86A12-2541-41C1-8058-236242DFE9D1}"/>
                  </a:ext>
                </a:extLst>
              </p:cNvPr>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5" name="Freeform 632">
                <a:extLst>
                  <a:ext uri="{FF2B5EF4-FFF2-40B4-BE49-F238E27FC236}">
                    <a16:creationId xmlns:a16="http://schemas.microsoft.com/office/drawing/2014/main" id="{620675B1-CDCD-49DD-96E5-A0A51FD30F59}"/>
                  </a:ext>
                </a:extLst>
              </p:cNvPr>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6" name="Freeform 633">
                <a:extLst>
                  <a:ext uri="{FF2B5EF4-FFF2-40B4-BE49-F238E27FC236}">
                    <a16:creationId xmlns:a16="http://schemas.microsoft.com/office/drawing/2014/main" id="{B2D5D91A-C472-49E9-BCFD-71A71A2694EC}"/>
                  </a:ext>
                </a:extLst>
              </p:cNvPr>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7" name="Freeform 634">
                <a:extLst>
                  <a:ext uri="{FF2B5EF4-FFF2-40B4-BE49-F238E27FC236}">
                    <a16:creationId xmlns:a16="http://schemas.microsoft.com/office/drawing/2014/main" id="{24FF40F1-24D0-4B80-9061-C47183137394}"/>
                  </a:ext>
                </a:extLst>
              </p:cNvPr>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8" name="Freeform 635">
                <a:extLst>
                  <a:ext uri="{FF2B5EF4-FFF2-40B4-BE49-F238E27FC236}">
                    <a16:creationId xmlns:a16="http://schemas.microsoft.com/office/drawing/2014/main" id="{F871F18E-EC49-41CD-96F3-8E4CAFF152E5}"/>
                  </a:ext>
                </a:extLst>
              </p:cNvPr>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19" name="Freeform 636">
                <a:extLst>
                  <a:ext uri="{FF2B5EF4-FFF2-40B4-BE49-F238E27FC236}">
                    <a16:creationId xmlns:a16="http://schemas.microsoft.com/office/drawing/2014/main" id="{2940ADAC-D0FB-48D7-A502-FE723E35BDA8}"/>
                  </a:ext>
                </a:extLst>
              </p:cNvPr>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20" name="Freeform 637">
                <a:extLst>
                  <a:ext uri="{FF2B5EF4-FFF2-40B4-BE49-F238E27FC236}">
                    <a16:creationId xmlns:a16="http://schemas.microsoft.com/office/drawing/2014/main" id="{7A759FA2-4FC7-4603-ADA5-27642CEB6BA6}"/>
                  </a:ext>
                </a:extLst>
              </p:cNvPr>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21" name="Freeform 638">
                <a:extLst>
                  <a:ext uri="{FF2B5EF4-FFF2-40B4-BE49-F238E27FC236}">
                    <a16:creationId xmlns:a16="http://schemas.microsoft.com/office/drawing/2014/main" id="{905EF641-349F-4971-9877-5F307426D48B}"/>
                  </a:ext>
                </a:extLst>
              </p:cNvPr>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22" name="Freeform 639">
                <a:extLst>
                  <a:ext uri="{FF2B5EF4-FFF2-40B4-BE49-F238E27FC236}">
                    <a16:creationId xmlns:a16="http://schemas.microsoft.com/office/drawing/2014/main" id="{931C0911-EEDA-413C-8EAC-75F23171FF48}"/>
                  </a:ext>
                </a:extLst>
              </p:cNvPr>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23" name="Freeform 640">
                <a:extLst>
                  <a:ext uri="{FF2B5EF4-FFF2-40B4-BE49-F238E27FC236}">
                    <a16:creationId xmlns:a16="http://schemas.microsoft.com/office/drawing/2014/main" id="{ACD32454-9A2F-4774-8E61-03853A56F9B9}"/>
                  </a:ext>
                </a:extLst>
              </p:cNvPr>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24" name="Freeform 641">
                <a:extLst>
                  <a:ext uri="{FF2B5EF4-FFF2-40B4-BE49-F238E27FC236}">
                    <a16:creationId xmlns:a16="http://schemas.microsoft.com/office/drawing/2014/main" id="{3ABDE971-62C6-4E84-A04D-A97282DE7D0A}"/>
                  </a:ext>
                </a:extLst>
              </p:cNvPr>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25" name="Freeform 642">
                <a:extLst>
                  <a:ext uri="{FF2B5EF4-FFF2-40B4-BE49-F238E27FC236}">
                    <a16:creationId xmlns:a16="http://schemas.microsoft.com/office/drawing/2014/main" id="{092247B7-75BF-44B5-B82D-423D542F2E32}"/>
                  </a:ext>
                </a:extLst>
              </p:cNvPr>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26" name="Freeform 643">
                <a:extLst>
                  <a:ext uri="{FF2B5EF4-FFF2-40B4-BE49-F238E27FC236}">
                    <a16:creationId xmlns:a16="http://schemas.microsoft.com/office/drawing/2014/main" id="{0BA72F7E-DF56-45B1-8629-1DFF0E37CE3C}"/>
                  </a:ext>
                </a:extLst>
              </p:cNvPr>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27" name="Freeform 644">
                <a:extLst>
                  <a:ext uri="{FF2B5EF4-FFF2-40B4-BE49-F238E27FC236}">
                    <a16:creationId xmlns:a16="http://schemas.microsoft.com/office/drawing/2014/main" id="{85D444F3-ED00-435E-8298-C28ADCE176D1}"/>
                  </a:ext>
                </a:extLst>
              </p:cNvPr>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28" name="Freeform 645">
                <a:extLst>
                  <a:ext uri="{FF2B5EF4-FFF2-40B4-BE49-F238E27FC236}">
                    <a16:creationId xmlns:a16="http://schemas.microsoft.com/office/drawing/2014/main" id="{CFD1D55F-A6A8-47BB-96EF-95435AF24B00}"/>
                  </a:ext>
                </a:extLst>
              </p:cNvPr>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29" name="Freeform 646">
                <a:extLst>
                  <a:ext uri="{FF2B5EF4-FFF2-40B4-BE49-F238E27FC236}">
                    <a16:creationId xmlns:a16="http://schemas.microsoft.com/office/drawing/2014/main" id="{7C73CB33-2BE4-4BFE-9007-CCF3EFE4FB20}"/>
                  </a:ext>
                </a:extLst>
              </p:cNvPr>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30" name="Freeform 647">
                <a:extLst>
                  <a:ext uri="{FF2B5EF4-FFF2-40B4-BE49-F238E27FC236}">
                    <a16:creationId xmlns:a16="http://schemas.microsoft.com/office/drawing/2014/main" id="{A80E4793-58D7-4FB5-BFBC-684296C159BC}"/>
                  </a:ext>
                </a:extLst>
              </p:cNvPr>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31" name="Freeform 648">
                <a:extLst>
                  <a:ext uri="{FF2B5EF4-FFF2-40B4-BE49-F238E27FC236}">
                    <a16:creationId xmlns:a16="http://schemas.microsoft.com/office/drawing/2014/main" id="{E6DEED06-ABE6-4F65-9325-A99F865EE005}"/>
                  </a:ext>
                </a:extLst>
              </p:cNvPr>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32" name="Freeform 649">
                <a:extLst>
                  <a:ext uri="{FF2B5EF4-FFF2-40B4-BE49-F238E27FC236}">
                    <a16:creationId xmlns:a16="http://schemas.microsoft.com/office/drawing/2014/main" id="{2B686997-AAA5-4670-8E8E-98B056CCA9DD}"/>
                  </a:ext>
                </a:extLst>
              </p:cNvPr>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33" name="Freeform 650">
                <a:extLst>
                  <a:ext uri="{FF2B5EF4-FFF2-40B4-BE49-F238E27FC236}">
                    <a16:creationId xmlns:a16="http://schemas.microsoft.com/office/drawing/2014/main" id="{995EEFBD-8788-4748-95ED-DE26ECDDEAF4}"/>
                  </a:ext>
                </a:extLst>
              </p:cNvPr>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34" name="Freeform 651">
                <a:extLst>
                  <a:ext uri="{FF2B5EF4-FFF2-40B4-BE49-F238E27FC236}">
                    <a16:creationId xmlns:a16="http://schemas.microsoft.com/office/drawing/2014/main" id="{994B2AB1-5DAD-4E2D-86A1-34E45A9A793E}"/>
                  </a:ext>
                </a:extLst>
              </p:cNvPr>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35" name="Freeform 652">
                <a:extLst>
                  <a:ext uri="{FF2B5EF4-FFF2-40B4-BE49-F238E27FC236}">
                    <a16:creationId xmlns:a16="http://schemas.microsoft.com/office/drawing/2014/main" id="{E71B5240-3CEA-4525-94FA-7F66BAC5484E}"/>
                  </a:ext>
                </a:extLst>
              </p:cNvPr>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36" name="Freeform 653">
                <a:extLst>
                  <a:ext uri="{FF2B5EF4-FFF2-40B4-BE49-F238E27FC236}">
                    <a16:creationId xmlns:a16="http://schemas.microsoft.com/office/drawing/2014/main" id="{DAFCFB11-13DD-4DA0-BE02-1DFF6911C496}"/>
                  </a:ext>
                </a:extLst>
              </p:cNvPr>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37" name="Freeform 654">
                <a:extLst>
                  <a:ext uri="{FF2B5EF4-FFF2-40B4-BE49-F238E27FC236}">
                    <a16:creationId xmlns:a16="http://schemas.microsoft.com/office/drawing/2014/main" id="{4D34B8E8-756F-4D3E-972B-B538BB3CD0E6}"/>
                  </a:ext>
                </a:extLst>
              </p:cNvPr>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38" name="Freeform 655">
                <a:extLst>
                  <a:ext uri="{FF2B5EF4-FFF2-40B4-BE49-F238E27FC236}">
                    <a16:creationId xmlns:a16="http://schemas.microsoft.com/office/drawing/2014/main" id="{648C7E96-6CCB-43A1-8035-555BD576AD8D}"/>
                  </a:ext>
                </a:extLst>
              </p:cNvPr>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39" name="Freeform 656">
                <a:extLst>
                  <a:ext uri="{FF2B5EF4-FFF2-40B4-BE49-F238E27FC236}">
                    <a16:creationId xmlns:a16="http://schemas.microsoft.com/office/drawing/2014/main" id="{C477A523-1284-46FC-8A79-98F1D8C0F1AE}"/>
                  </a:ext>
                </a:extLst>
              </p:cNvPr>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40" name="Freeform 657">
                <a:extLst>
                  <a:ext uri="{FF2B5EF4-FFF2-40B4-BE49-F238E27FC236}">
                    <a16:creationId xmlns:a16="http://schemas.microsoft.com/office/drawing/2014/main" id="{7B533811-2838-4F4C-8E63-59CCB9386433}"/>
                  </a:ext>
                </a:extLst>
              </p:cNvPr>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41" name="Oval 658">
                <a:extLst>
                  <a:ext uri="{FF2B5EF4-FFF2-40B4-BE49-F238E27FC236}">
                    <a16:creationId xmlns:a16="http://schemas.microsoft.com/office/drawing/2014/main" id="{71450D58-6D84-43B3-9903-AF5182BEC3D4}"/>
                  </a:ext>
                </a:extLst>
              </p:cNvPr>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42" name="Oval 659">
                <a:extLst>
                  <a:ext uri="{FF2B5EF4-FFF2-40B4-BE49-F238E27FC236}">
                    <a16:creationId xmlns:a16="http://schemas.microsoft.com/office/drawing/2014/main" id="{75486DCA-8A13-452D-9BE7-F8BDA822C44A}"/>
                  </a:ext>
                </a:extLst>
              </p:cNvPr>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43" name="Freeform 682">
                <a:extLst>
                  <a:ext uri="{FF2B5EF4-FFF2-40B4-BE49-F238E27FC236}">
                    <a16:creationId xmlns:a16="http://schemas.microsoft.com/office/drawing/2014/main" id="{44141C6E-9F81-4DF7-A3B1-7A689A0339F3}"/>
                  </a:ext>
                </a:extLst>
              </p:cNvPr>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sp>
            <p:nvSpPr>
              <p:cNvPr id="44" name="Freeform 685">
                <a:extLst>
                  <a:ext uri="{FF2B5EF4-FFF2-40B4-BE49-F238E27FC236}">
                    <a16:creationId xmlns:a16="http://schemas.microsoft.com/office/drawing/2014/main" id="{FCDD7AFF-9568-43E5-AE7D-B776479DD3BE}"/>
                  </a:ext>
                </a:extLst>
              </p:cNvPr>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latin typeface="Calibri" panose="020F0502020204030204"/>
                </a:endParaRPr>
              </a:p>
            </p:txBody>
          </p:sp>
        </p:grpSp>
      </p:grpSp>
      <p:sp>
        <p:nvSpPr>
          <p:cNvPr id="45" name="Left-Right Arrow 50">
            <a:extLst>
              <a:ext uri="{FF2B5EF4-FFF2-40B4-BE49-F238E27FC236}">
                <a16:creationId xmlns:a16="http://schemas.microsoft.com/office/drawing/2014/main" id="{64E1B94A-B08A-4105-9838-2DE44D422139}"/>
              </a:ext>
            </a:extLst>
          </p:cNvPr>
          <p:cNvSpPr/>
          <p:nvPr/>
        </p:nvSpPr>
        <p:spPr>
          <a:xfrm>
            <a:off x="3165525" y="4523660"/>
            <a:ext cx="1045757" cy="267904"/>
          </a:xfrm>
          <a:prstGeom prst="lef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050" kern="0" dirty="0">
              <a:solidFill>
                <a:srgbClr val="FFFFFF"/>
              </a:solidFill>
              <a:latin typeface="Segoe UI Light" panose="020B0502040204020203" pitchFamily="34" charset="0"/>
              <a:cs typeface="Segoe UI Light" panose="020B0502040204020203" pitchFamily="34" charset="0"/>
            </a:endParaRPr>
          </a:p>
        </p:txBody>
      </p:sp>
      <p:sp>
        <p:nvSpPr>
          <p:cNvPr id="46" name="Left-Right Arrow 51">
            <a:extLst>
              <a:ext uri="{FF2B5EF4-FFF2-40B4-BE49-F238E27FC236}">
                <a16:creationId xmlns:a16="http://schemas.microsoft.com/office/drawing/2014/main" id="{A7AC4B07-29CE-47D5-9DF3-35B74E30AD60}"/>
              </a:ext>
            </a:extLst>
          </p:cNvPr>
          <p:cNvSpPr/>
          <p:nvPr/>
        </p:nvSpPr>
        <p:spPr>
          <a:xfrm>
            <a:off x="5580157" y="4520929"/>
            <a:ext cx="1045757" cy="267904"/>
          </a:xfrm>
          <a:prstGeom prst="lef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050" kern="0" dirty="0">
              <a:solidFill>
                <a:srgbClr val="FFFFFF"/>
              </a:solidFill>
              <a:latin typeface="Segoe UI Light" panose="020B0502040204020203" pitchFamily="34" charset="0"/>
              <a:cs typeface="Segoe UI Light" panose="020B0502040204020203" pitchFamily="34" charset="0"/>
            </a:endParaRPr>
          </a:p>
        </p:txBody>
      </p:sp>
      <p:sp>
        <p:nvSpPr>
          <p:cNvPr id="47" name="TextBox 46">
            <a:extLst>
              <a:ext uri="{FF2B5EF4-FFF2-40B4-BE49-F238E27FC236}">
                <a16:creationId xmlns:a16="http://schemas.microsoft.com/office/drawing/2014/main" id="{A8E4844C-C89F-497E-9E4D-E48FA987AB64}"/>
              </a:ext>
            </a:extLst>
          </p:cNvPr>
          <p:cNvSpPr txBox="1"/>
          <p:nvPr/>
        </p:nvSpPr>
        <p:spPr>
          <a:xfrm>
            <a:off x="3132285" y="4821241"/>
            <a:ext cx="1112239" cy="253916"/>
          </a:xfrm>
          <a:prstGeom prst="rect">
            <a:avLst/>
          </a:prstGeom>
          <a:noFill/>
        </p:spPr>
        <p:txBody>
          <a:bodyPr wrap="square" rtlCol="0">
            <a:spAutoFit/>
          </a:bodyPr>
          <a:lstStyle/>
          <a:p>
            <a:pPr algn="ctr" defTabSz="699557">
              <a:defRPr/>
            </a:pPr>
            <a:r>
              <a:rPr lang="en-US" sz="1050" kern="0" dirty="0">
                <a:solidFill>
                  <a:srgbClr val="3C454F"/>
                </a:solidFill>
              </a:rPr>
              <a:t>Customer data</a:t>
            </a:r>
          </a:p>
        </p:txBody>
      </p:sp>
      <p:sp>
        <p:nvSpPr>
          <p:cNvPr id="48" name="TextBox 47">
            <a:extLst>
              <a:ext uri="{FF2B5EF4-FFF2-40B4-BE49-F238E27FC236}">
                <a16:creationId xmlns:a16="http://schemas.microsoft.com/office/drawing/2014/main" id="{059601F9-5580-4330-A82D-06961A9074BE}"/>
              </a:ext>
            </a:extLst>
          </p:cNvPr>
          <p:cNvSpPr txBox="1"/>
          <p:nvPr/>
        </p:nvSpPr>
        <p:spPr>
          <a:xfrm>
            <a:off x="3202275" y="4290754"/>
            <a:ext cx="972257" cy="276999"/>
          </a:xfrm>
          <a:prstGeom prst="rect">
            <a:avLst/>
          </a:prstGeom>
          <a:noFill/>
        </p:spPr>
        <p:txBody>
          <a:bodyPr wrap="square" rtlCol="0">
            <a:spAutoFit/>
          </a:bodyPr>
          <a:lstStyle/>
          <a:p>
            <a:pPr algn="ctr" defTabSz="685800">
              <a:spcBef>
                <a:spcPts val="450"/>
              </a:spcBef>
              <a:defRPr/>
            </a:pPr>
            <a:r>
              <a:rPr lang="en-US" sz="1200" kern="0" dirty="0">
                <a:solidFill>
                  <a:srgbClr val="3C454F"/>
                </a:solidFill>
              </a:rPr>
              <a:t>In-transit</a:t>
            </a:r>
          </a:p>
        </p:txBody>
      </p:sp>
      <p:sp>
        <p:nvSpPr>
          <p:cNvPr id="49" name="TextBox 48">
            <a:extLst>
              <a:ext uri="{FF2B5EF4-FFF2-40B4-BE49-F238E27FC236}">
                <a16:creationId xmlns:a16="http://schemas.microsoft.com/office/drawing/2014/main" id="{BA76E894-8A2A-45B8-9574-1F44F628A23B}"/>
              </a:ext>
            </a:extLst>
          </p:cNvPr>
          <p:cNvSpPr txBox="1"/>
          <p:nvPr/>
        </p:nvSpPr>
        <p:spPr>
          <a:xfrm>
            <a:off x="5616907" y="4290754"/>
            <a:ext cx="972257" cy="276999"/>
          </a:xfrm>
          <a:prstGeom prst="rect">
            <a:avLst/>
          </a:prstGeom>
          <a:noFill/>
        </p:spPr>
        <p:txBody>
          <a:bodyPr wrap="square" rtlCol="0">
            <a:spAutoFit/>
          </a:bodyPr>
          <a:lstStyle/>
          <a:p>
            <a:pPr algn="ctr" defTabSz="685800">
              <a:spcBef>
                <a:spcPts val="450"/>
              </a:spcBef>
              <a:defRPr/>
            </a:pPr>
            <a:r>
              <a:rPr lang="en-US" sz="1200" kern="0" dirty="0">
                <a:solidFill>
                  <a:srgbClr val="3C454F"/>
                </a:solidFill>
              </a:rPr>
              <a:t>At-rest</a:t>
            </a:r>
          </a:p>
        </p:txBody>
      </p:sp>
      <p:sp>
        <p:nvSpPr>
          <p:cNvPr id="50" name="TextBox 49">
            <a:extLst>
              <a:ext uri="{FF2B5EF4-FFF2-40B4-BE49-F238E27FC236}">
                <a16:creationId xmlns:a16="http://schemas.microsoft.com/office/drawing/2014/main" id="{DE63E49B-865E-4EC9-886A-FBCC9B4708E2}"/>
              </a:ext>
            </a:extLst>
          </p:cNvPr>
          <p:cNvSpPr txBox="1"/>
          <p:nvPr/>
        </p:nvSpPr>
        <p:spPr>
          <a:xfrm>
            <a:off x="374651" y="4461529"/>
            <a:ext cx="1719218" cy="415498"/>
          </a:xfrm>
          <a:prstGeom prst="rect">
            <a:avLst/>
          </a:prstGeom>
          <a:noFill/>
        </p:spPr>
        <p:txBody>
          <a:bodyPr wrap="square" rtlCol="0">
            <a:spAutoFit/>
          </a:bodyPr>
          <a:lstStyle/>
          <a:p>
            <a:pPr algn="ctr" defTabSz="685800">
              <a:spcBef>
                <a:spcPts val="450"/>
              </a:spcBef>
              <a:defRPr/>
            </a:pPr>
            <a:r>
              <a:rPr lang="en-US" sz="2100" kern="0" dirty="0">
                <a:latin typeface="Segoe UI Light"/>
              </a:rPr>
              <a:t>End-to-end</a:t>
            </a:r>
          </a:p>
        </p:txBody>
      </p:sp>
      <p:sp>
        <p:nvSpPr>
          <p:cNvPr id="51" name="Freeform 128">
            <a:extLst>
              <a:ext uri="{FF2B5EF4-FFF2-40B4-BE49-F238E27FC236}">
                <a16:creationId xmlns:a16="http://schemas.microsoft.com/office/drawing/2014/main" id="{EA068A73-8027-42E4-A817-053ED9AB262A}"/>
              </a:ext>
            </a:extLst>
          </p:cNvPr>
          <p:cNvSpPr>
            <a:spLocks noChangeAspect="1" noEditPoints="1"/>
          </p:cNvSpPr>
          <p:nvPr/>
        </p:nvSpPr>
        <p:spPr bwMode="black">
          <a:xfrm>
            <a:off x="7378812" y="4399509"/>
            <a:ext cx="583409" cy="513596"/>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bg1"/>
          </a:solidFill>
          <a:ln>
            <a:noFill/>
          </a:ln>
          <a:extLst/>
        </p:spPr>
        <p:txBody>
          <a:bodyPr vert="horz" wrap="square" lIns="69959" tIns="34979" rIns="69959" bIns="34979" numCol="1" anchor="t" anchorCtr="0" compatLnSpc="1">
            <a:prstTxWarp prst="textNoShape">
              <a:avLst/>
            </a:prstTxWarp>
          </a:bodyPr>
          <a:lstStyle/>
          <a:p>
            <a:pPr defTabSz="685800">
              <a:defRPr/>
            </a:pPr>
            <a:endParaRPr lang="en-US" sz="1350" kern="0" dirty="0">
              <a:solidFill>
                <a:srgbClr val="000000"/>
              </a:solidFill>
            </a:endParaRPr>
          </a:p>
        </p:txBody>
      </p:sp>
      <p:sp>
        <p:nvSpPr>
          <p:cNvPr id="52" name="Freeform 6">
            <a:extLst>
              <a:ext uri="{FF2B5EF4-FFF2-40B4-BE49-F238E27FC236}">
                <a16:creationId xmlns:a16="http://schemas.microsoft.com/office/drawing/2014/main" id="{11931C62-47BA-4F40-897F-82D36828BC39}"/>
              </a:ext>
            </a:extLst>
          </p:cNvPr>
          <p:cNvSpPr>
            <a:spLocks/>
          </p:cNvSpPr>
          <p:nvPr/>
        </p:nvSpPr>
        <p:spPr bwMode="auto">
          <a:xfrm flipH="1">
            <a:off x="8025048" y="4748172"/>
            <a:ext cx="761264" cy="47592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0BE0FF"/>
          </a:solidFill>
          <a:ln>
            <a:noFill/>
          </a:ln>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000000"/>
              </a:solidFill>
              <a:latin typeface="Calibri" panose="020F0502020204030204"/>
            </a:endParaRPr>
          </a:p>
        </p:txBody>
      </p:sp>
      <p:sp>
        <p:nvSpPr>
          <p:cNvPr id="54" name="Slide Number Placeholder 53">
            <a:extLst>
              <a:ext uri="{FF2B5EF4-FFF2-40B4-BE49-F238E27FC236}">
                <a16:creationId xmlns:a16="http://schemas.microsoft.com/office/drawing/2014/main" id="{FE1508CF-3B2F-4517-A32E-B0C62792277A}"/>
              </a:ext>
            </a:extLst>
          </p:cNvPr>
          <p:cNvSpPr>
            <a:spLocks noGrp="1"/>
          </p:cNvSpPr>
          <p:nvPr>
            <p:ph type="sldNum" sz="quarter" idx="10"/>
          </p:nvPr>
        </p:nvSpPr>
        <p:spPr/>
        <p:txBody>
          <a:bodyPr/>
          <a:lstStyle/>
          <a:p>
            <a:fld id="{4490B2FD-60A7-44BF-8130-23BE2AB42F4B}" type="slidenum">
              <a:rPr lang="en-IE" smtClean="0"/>
              <a:t>43</a:t>
            </a:fld>
            <a:endParaRPr lang="en-IE" dirty="0"/>
          </a:p>
        </p:txBody>
      </p:sp>
    </p:spTree>
    <p:extLst>
      <p:ext uri="{BB962C8B-B14F-4D97-AF65-F5344CB8AC3E}">
        <p14:creationId xmlns:p14="http://schemas.microsoft.com/office/powerpoint/2010/main" val="425100387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2CA33-C616-454F-A224-CEE62F08F8F7}"/>
              </a:ext>
            </a:extLst>
          </p:cNvPr>
          <p:cNvSpPr>
            <a:spLocks noGrp="1"/>
          </p:cNvSpPr>
          <p:nvPr>
            <p:ph type="title"/>
          </p:nvPr>
        </p:nvSpPr>
        <p:spPr/>
        <p:txBody>
          <a:bodyPr/>
          <a:lstStyle/>
          <a:p>
            <a:r>
              <a:rPr lang="en-IE" dirty="0"/>
              <a:t>Transparent Data Encryption</a:t>
            </a:r>
          </a:p>
        </p:txBody>
      </p:sp>
      <p:sp>
        <p:nvSpPr>
          <p:cNvPr id="3" name="Content Placeholder 1">
            <a:extLst>
              <a:ext uri="{FF2B5EF4-FFF2-40B4-BE49-F238E27FC236}">
                <a16:creationId xmlns:a16="http://schemas.microsoft.com/office/drawing/2014/main" id="{7D893F41-00D2-45AE-BB0C-0A3D34BD4C66}"/>
              </a:ext>
            </a:extLst>
          </p:cNvPr>
          <p:cNvSpPr txBox="1">
            <a:spLocks/>
          </p:cNvSpPr>
          <p:nvPr/>
        </p:nvSpPr>
        <p:spPr>
          <a:xfrm>
            <a:off x="289498" y="2163185"/>
            <a:ext cx="4021338" cy="2621644"/>
          </a:xfrm>
          <a:prstGeom prst="rect">
            <a:avLst/>
          </a:prstGeom>
        </p:spPr>
        <p:txBody>
          <a:bodyPr lIns="68580" tIns="93257" rIns="186512" bIns="93257"/>
          <a:lstStyle>
            <a:lvl1pPr marL="342886" indent="-342886" algn="l" defTabSz="457181" rtl="0" eaLnBrk="1" latinLnBrk="0" hangingPunct="1">
              <a:spcBef>
                <a:spcPts val="1000"/>
              </a:spcBef>
              <a:buFont typeface="Arial"/>
              <a:buChar char="•"/>
              <a:defRPr sz="1800" kern="1200">
                <a:solidFill>
                  <a:srgbClr val="FFFFFF"/>
                </a:solidFill>
                <a:latin typeface="Segoe UI"/>
                <a:ea typeface="+mn-ea"/>
                <a:cs typeface="Segoe UI"/>
              </a:defRPr>
            </a:lvl1pPr>
            <a:lvl2pPr marL="742919" indent="-285738" algn="l" defTabSz="457181" rtl="0" eaLnBrk="1" latinLnBrk="0" hangingPunct="1">
              <a:spcBef>
                <a:spcPts val="1000"/>
              </a:spcBef>
              <a:buFont typeface="Arial"/>
              <a:buChar char="–"/>
              <a:defRPr sz="1600" kern="1200">
                <a:solidFill>
                  <a:srgbClr val="FFFFFF"/>
                </a:solidFill>
                <a:latin typeface="Segoe UI"/>
                <a:ea typeface="+mn-ea"/>
                <a:cs typeface="Segoe UI"/>
              </a:defRPr>
            </a:lvl2pPr>
            <a:lvl3pPr marL="1142952" indent="-228591" algn="l" defTabSz="457181" rtl="0" eaLnBrk="1" latinLnBrk="0" hangingPunct="1">
              <a:spcBef>
                <a:spcPts val="1000"/>
              </a:spcBef>
              <a:buFont typeface="Arial"/>
              <a:buChar char="•"/>
              <a:defRPr sz="1400" kern="1200">
                <a:solidFill>
                  <a:srgbClr val="FFFFFF"/>
                </a:solidFill>
                <a:latin typeface="Segoe UI"/>
                <a:ea typeface="+mn-ea"/>
                <a:cs typeface="Segoe UI"/>
              </a:defRPr>
            </a:lvl3pPr>
            <a:lvl4pPr marL="1600134" indent="-228591" algn="l" defTabSz="457181" rtl="0" eaLnBrk="1" latinLnBrk="0" hangingPunct="1">
              <a:spcBef>
                <a:spcPts val="1000"/>
              </a:spcBef>
              <a:buFont typeface="Arial"/>
              <a:buChar char="–"/>
              <a:defRPr sz="1200" kern="1200">
                <a:solidFill>
                  <a:srgbClr val="FFFFFF"/>
                </a:solidFill>
                <a:latin typeface="Segoe UI"/>
                <a:ea typeface="+mn-ea"/>
                <a:cs typeface="Segoe UI"/>
              </a:defRPr>
            </a:lvl4pPr>
            <a:lvl5pPr marL="2057314" indent="-228591" algn="l" defTabSz="457181" rtl="0" eaLnBrk="1" latinLnBrk="0" hangingPunct="1">
              <a:spcBef>
                <a:spcPts val="1000"/>
              </a:spcBef>
              <a:buFont typeface="Arial"/>
              <a:buChar char="»"/>
              <a:defRPr sz="1000" kern="1200">
                <a:solidFill>
                  <a:srgbClr val="FFFFFF"/>
                </a:solidFill>
                <a:latin typeface="Segoe UI"/>
                <a:ea typeface="+mn-ea"/>
                <a:cs typeface="Segoe UI"/>
              </a:defRPr>
            </a:lvl5pPr>
            <a:lvl6pPr marL="2514495" indent="-228591" algn="l" defTabSz="457181" rtl="0" eaLnBrk="1" latinLnBrk="0" hangingPunct="1">
              <a:spcBef>
                <a:spcPct val="20000"/>
              </a:spcBef>
              <a:buFont typeface="Arial"/>
              <a:buChar char="•"/>
              <a:defRPr sz="2000" kern="1200">
                <a:solidFill>
                  <a:schemeClr val="tx1"/>
                </a:solidFill>
                <a:latin typeface="+mn-lt"/>
                <a:ea typeface="+mn-ea"/>
                <a:cs typeface="+mn-cs"/>
              </a:defRPr>
            </a:lvl6pPr>
            <a:lvl7pPr marL="2971676" indent="-228591" algn="l" defTabSz="457181" rtl="0" eaLnBrk="1" latinLnBrk="0" hangingPunct="1">
              <a:spcBef>
                <a:spcPct val="20000"/>
              </a:spcBef>
              <a:buFont typeface="Arial"/>
              <a:buChar char="•"/>
              <a:defRPr sz="2000" kern="1200">
                <a:solidFill>
                  <a:schemeClr val="tx1"/>
                </a:solidFill>
                <a:latin typeface="+mn-lt"/>
                <a:ea typeface="+mn-ea"/>
                <a:cs typeface="+mn-cs"/>
              </a:defRPr>
            </a:lvl7pPr>
            <a:lvl8pPr marL="3428857" indent="-228591" algn="l" defTabSz="457181" rtl="0" eaLnBrk="1" latinLnBrk="0" hangingPunct="1">
              <a:spcBef>
                <a:spcPct val="20000"/>
              </a:spcBef>
              <a:buFont typeface="Arial"/>
              <a:buChar char="•"/>
              <a:defRPr sz="2000" kern="1200">
                <a:solidFill>
                  <a:schemeClr val="tx1"/>
                </a:solidFill>
                <a:latin typeface="+mn-lt"/>
                <a:ea typeface="+mn-ea"/>
                <a:cs typeface="+mn-cs"/>
              </a:defRPr>
            </a:lvl8pPr>
            <a:lvl9pPr marL="3886038" indent="-228591" algn="l" defTabSz="457181"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466290">
              <a:spcBef>
                <a:spcPts val="450"/>
              </a:spcBef>
              <a:spcAft>
                <a:spcPts val="450"/>
              </a:spcAft>
              <a:buNone/>
              <a:defRPr/>
            </a:pPr>
            <a:r>
              <a:rPr lang="en-US" sz="1500" dirty="0">
                <a:solidFill>
                  <a:schemeClr val="tx1"/>
                </a:solidFill>
                <a:latin typeface="Segoe UI Light"/>
              </a:rPr>
              <a:t>Encrypted at rest, in flight, and while in use</a:t>
            </a:r>
          </a:p>
          <a:p>
            <a:pPr marL="0" indent="0" defTabSz="466290">
              <a:spcBef>
                <a:spcPts val="450"/>
              </a:spcBef>
              <a:spcAft>
                <a:spcPts val="450"/>
              </a:spcAft>
              <a:buNone/>
              <a:defRPr/>
            </a:pPr>
            <a:r>
              <a:rPr lang="en-US" sz="1500" dirty="0">
                <a:solidFill>
                  <a:schemeClr val="tx1"/>
                </a:solidFill>
                <a:latin typeface="Segoe UI Light"/>
              </a:rPr>
              <a:t>SQL Database service manages your keys</a:t>
            </a:r>
          </a:p>
          <a:p>
            <a:pPr marL="0" indent="0" defTabSz="466290">
              <a:spcBef>
                <a:spcPts val="450"/>
              </a:spcBef>
              <a:spcAft>
                <a:spcPts val="450"/>
              </a:spcAft>
              <a:buNone/>
              <a:defRPr/>
            </a:pPr>
            <a:r>
              <a:rPr lang="en-US" sz="1500" dirty="0">
                <a:solidFill>
                  <a:schemeClr val="tx1"/>
                </a:solidFill>
                <a:latin typeface="Segoe UI Light"/>
              </a:rPr>
              <a:t>Keep application changes to a minimum</a:t>
            </a:r>
          </a:p>
          <a:p>
            <a:pPr marL="0" indent="0" defTabSz="466290">
              <a:spcBef>
                <a:spcPts val="450"/>
              </a:spcBef>
              <a:spcAft>
                <a:spcPts val="450"/>
              </a:spcAft>
              <a:buNone/>
              <a:defRPr/>
            </a:pPr>
            <a:r>
              <a:rPr lang="en-US" sz="1500" dirty="0">
                <a:solidFill>
                  <a:schemeClr val="tx1"/>
                </a:solidFill>
                <a:latin typeface="Segoe UI Light"/>
              </a:rPr>
              <a:t>Encryption/decryption of data done transparently in TCE-enabled client driver</a:t>
            </a:r>
          </a:p>
          <a:p>
            <a:pPr marL="0" indent="0" defTabSz="466290">
              <a:spcBef>
                <a:spcPts val="450"/>
              </a:spcBef>
              <a:spcAft>
                <a:spcPts val="450"/>
              </a:spcAft>
              <a:buNone/>
              <a:defRPr/>
            </a:pPr>
            <a:r>
              <a:rPr lang="en-US" sz="1500" dirty="0">
                <a:solidFill>
                  <a:schemeClr val="tx1"/>
                </a:solidFill>
                <a:latin typeface="Segoe UI Light"/>
              </a:rPr>
              <a:t>Support for equality operations (include joins) on encrypted data</a:t>
            </a:r>
          </a:p>
          <a:p>
            <a:pPr marL="0" indent="0" defTabSz="466290">
              <a:spcBef>
                <a:spcPts val="450"/>
              </a:spcBef>
              <a:spcAft>
                <a:spcPts val="450"/>
              </a:spcAft>
              <a:buNone/>
              <a:defRPr/>
            </a:pPr>
            <a:r>
              <a:rPr lang="en-US" sz="1500" dirty="0">
                <a:solidFill>
                  <a:schemeClr val="tx1"/>
                </a:solidFill>
                <a:latin typeface="Segoe UI Light"/>
              </a:rPr>
              <a:t>Azure manages encryption keys </a:t>
            </a:r>
          </a:p>
        </p:txBody>
      </p:sp>
      <p:sp>
        <p:nvSpPr>
          <p:cNvPr id="4" name="Rectangle 3">
            <a:extLst>
              <a:ext uri="{FF2B5EF4-FFF2-40B4-BE49-F238E27FC236}">
                <a16:creationId xmlns:a16="http://schemas.microsoft.com/office/drawing/2014/main" id="{32B5C0D7-487E-4291-AAED-2BDDE5CCA45A}"/>
              </a:ext>
            </a:extLst>
          </p:cNvPr>
          <p:cNvSpPr/>
          <p:nvPr/>
        </p:nvSpPr>
        <p:spPr>
          <a:xfrm>
            <a:off x="264819" y="1717121"/>
            <a:ext cx="4384020" cy="369332"/>
          </a:xfrm>
          <a:prstGeom prst="rect">
            <a:avLst/>
          </a:prstGeom>
        </p:spPr>
        <p:txBody>
          <a:bodyPr wrap="square">
            <a:spAutoFit/>
          </a:bodyPr>
          <a:lstStyle/>
          <a:p>
            <a:pPr defTabSz="466290">
              <a:spcAft>
                <a:spcPts val="900"/>
              </a:spcAft>
              <a:defRPr/>
            </a:pPr>
            <a:r>
              <a:rPr lang="en-US" kern="0" dirty="0">
                <a:latin typeface="Segoe UI Light"/>
              </a:rPr>
              <a:t>All customer data encrypted at rest</a:t>
            </a:r>
          </a:p>
        </p:txBody>
      </p:sp>
      <p:sp>
        <p:nvSpPr>
          <p:cNvPr id="5" name="Freeform 6">
            <a:extLst>
              <a:ext uri="{FF2B5EF4-FFF2-40B4-BE49-F238E27FC236}">
                <a16:creationId xmlns:a16="http://schemas.microsoft.com/office/drawing/2014/main" id="{E957444E-279B-40F5-B48F-43DD64C6DCD0}"/>
              </a:ext>
            </a:extLst>
          </p:cNvPr>
          <p:cNvSpPr>
            <a:spLocks/>
          </p:cNvSpPr>
          <p:nvPr/>
        </p:nvSpPr>
        <p:spPr bwMode="auto">
          <a:xfrm flipH="1">
            <a:off x="4981915" y="1951904"/>
            <a:ext cx="2799521" cy="1750191"/>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C9F1FF"/>
          </a:solidFill>
          <a:ln>
            <a:noFill/>
          </a:ln>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000000"/>
              </a:solidFill>
            </a:endParaRPr>
          </a:p>
        </p:txBody>
      </p:sp>
      <p:sp>
        <p:nvSpPr>
          <p:cNvPr id="6" name="TextBox 5">
            <a:extLst>
              <a:ext uri="{FF2B5EF4-FFF2-40B4-BE49-F238E27FC236}">
                <a16:creationId xmlns:a16="http://schemas.microsoft.com/office/drawing/2014/main" id="{D2C5D381-469C-431C-9B3C-12FAC67BF7F9}"/>
              </a:ext>
            </a:extLst>
          </p:cNvPr>
          <p:cNvSpPr txBox="1"/>
          <p:nvPr/>
        </p:nvSpPr>
        <p:spPr>
          <a:xfrm>
            <a:off x="5925216" y="3272834"/>
            <a:ext cx="977213" cy="253916"/>
          </a:xfrm>
          <a:prstGeom prst="rect">
            <a:avLst/>
          </a:prstGeom>
          <a:noFill/>
        </p:spPr>
        <p:txBody>
          <a:bodyPr wrap="square" rtlCol="0">
            <a:spAutoFit/>
          </a:bodyPr>
          <a:lstStyle/>
          <a:p>
            <a:pPr defTabSz="699557">
              <a:defRPr/>
            </a:pPr>
            <a:r>
              <a:rPr lang="en-US" sz="1050" kern="0" dirty="0">
                <a:solidFill>
                  <a:srgbClr val="0072C6">
                    <a:lumMod val="50000"/>
                  </a:srgbClr>
                </a:solidFill>
                <a:latin typeface="Segoe UI Light"/>
              </a:rPr>
              <a:t>SQL Database</a:t>
            </a:r>
          </a:p>
        </p:txBody>
      </p:sp>
      <p:sp>
        <p:nvSpPr>
          <p:cNvPr id="7" name="Freeform 173">
            <a:extLst>
              <a:ext uri="{FF2B5EF4-FFF2-40B4-BE49-F238E27FC236}">
                <a16:creationId xmlns:a16="http://schemas.microsoft.com/office/drawing/2014/main" id="{252A303D-9D5E-4398-AA6D-939202C66AD9}"/>
              </a:ext>
            </a:extLst>
          </p:cNvPr>
          <p:cNvSpPr>
            <a:spLocks/>
          </p:cNvSpPr>
          <p:nvPr/>
        </p:nvSpPr>
        <p:spPr bwMode="auto">
          <a:xfrm>
            <a:off x="5592954" y="4714572"/>
            <a:ext cx="3551046" cy="1041547"/>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sp>
        <p:nvSpPr>
          <p:cNvPr id="8" name="Freeform 29">
            <a:extLst>
              <a:ext uri="{FF2B5EF4-FFF2-40B4-BE49-F238E27FC236}">
                <a16:creationId xmlns:a16="http://schemas.microsoft.com/office/drawing/2014/main" id="{70181A4C-4D16-4D4A-9871-AE23B08A6CD5}"/>
              </a:ext>
            </a:extLst>
          </p:cNvPr>
          <p:cNvSpPr>
            <a:spLocks/>
          </p:cNvSpPr>
          <p:nvPr/>
        </p:nvSpPr>
        <p:spPr bwMode="auto">
          <a:xfrm>
            <a:off x="4036988" y="5200164"/>
            <a:ext cx="4094386" cy="551708"/>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grpSp>
        <p:nvGrpSpPr>
          <p:cNvPr id="9" name="Group 8">
            <a:extLst>
              <a:ext uri="{FF2B5EF4-FFF2-40B4-BE49-F238E27FC236}">
                <a16:creationId xmlns:a16="http://schemas.microsoft.com/office/drawing/2014/main" id="{7782D6A6-4531-4D11-957B-E13E07B97CCF}"/>
              </a:ext>
            </a:extLst>
          </p:cNvPr>
          <p:cNvGrpSpPr/>
          <p:nvPr/>
        </p:nvGrpSpPr>
        <p:grpSpPr>
          <a:xfrm>
            <a:off x="5448648" y="5047584"/>
            <a:ext cx="131080" cy="254062"/>
            <a:chOff x="8003343" y="6072433"/>
            <a:chExt cx="145517" cy="282045"/>
          </a:xfrm>
        </p:grpSpPr>
        <p:sp>
          <p:nvSpPr>
            <p:cNvPr id="10" name="Freeform 14">
              <a:extLst>
                <a:ext uri="{FF2B5EF4-FFF2-40B4-BE49-F238E27FC236}">
                  <a16:creationId xmlns:a16="http://schemas.microsoft.com/office/drawing/2014/main" id="{E2A8050A-1F08-40DC-B46A-AE29F40E09F8}"/>
                </a:ext>
              </a:extLst>
            </p:cNvPr>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sp>
          <p:nvSpPr>
            <p:cNvPr id="11" name="Freeform 15">
              <a:extLst>
                <a:ext uri="{FF2B5EF4-FFF2-40B4-BE49-F238E27FC236}">
                  <a16:creationId xmlns:a16="http://schemas.microsoft.com/office/drawing/2014/main" id="{48B033CF-D4B0-461D-96D6-DA0CA5FA032C}"/>
                </a:ext>
              </a:extLst>
            </p:cNvPr>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sp>
          <p:nvSpPr>
            <p:cNvPr id="12" name="Freeform 16">
              <a:extLst>
                <a:ext uri="{FF2B5EF4-FFF2-40B4-BE49-F238E27FC236}">
                  <a16:creationId xmlns:a16="http://schemas.microsoft.com/office/drawing/2014/main" id="{4478D6EB-BF87-4579-A3CA-00B0BC3E71A4}"/>
                </a:ext>
              </a:extLst>
            </p:cNvPr>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grpSp>
      <p:sp>
        <p:nvSpPr>
          <p:cNvPr id="13" name="Freeform 29">
            <a:extLst>
              <a:ext uri="{FF2B5EF4-FFF2-40B4-BE49-F238E27FC236}">
                <a16:creationId xmlns:a16="http://schemas.microsoft.com/office/drawing/2014/main" id="{AC9D68EF-3441-4BD5-81B0-785398BAD205}"/>
              </a:ext>
            </a:extLst>
          </p:cNvPr>
          <p:cNvSpPr>
            <a:spLocks/>
          </p:cNvSpPr>
          <p:nvPr/>
        </p:nvSpPr>
        <p:spPr bwMode="auto">
          <a:xfrm>
            <a:off x="5429715" y="5293319"/>
            <a:ext cx="2723907" cy="458359"/>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grpSp>
        <p:nvGrpSpPr>
          <p:cNvPr id="14" name="Group 13">
            <a:extLst>
              <a:ext uri="{FF2B5EF4-FFF2-40B4-BE49-F238E27FC236}">
                <a16:creationId xmlns:a16="http://schemas.microsoft.com/office/drawing/2014/main" id="{C395D123-9F91-44D0-B28A-4FCC31ECE61D}"/>
              </a:ext>
            </a:extLst>
          </p:cNvPr>
          <p:cNvGrpSpPr/>
          <p:nvPr/>
        </p:nvGrpSpPr>
        <p:grpSpPr>
          <a:xfrm>
            <a:off x="7505824" y="4845089"/>
            <a:ext cx="157739" cy="305735"/>
            <a:chOff x="8003343" y="6072433"/>
            <a:chExt cx="145517" cy="282045"/>
          </a:xfrm>
        </p:grpSpPr>
        <p:sp>
          <p:nvSpPr>
            <p:cNvPr id="15" name="Freeform 14">
              <a:extLst>
                <a:ext uri="{FF2B5EF4-FFF2-40B4-BE49-F238E27FC236}">
                  <a16:creationId xmlns:a16="http://schemas.microsoft.com/office/drawing/2014/main" id="{8EA42F1F-843A-4F77-87B6-B061B00D1FED}"/>
                </a:ext>
              </a:extLst>
            </p:cNvPr>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sp>
          <p:nvSpPr>
            <p:cNvPr id="16" name="Freeform 15">
              <a:extLst>
                <a:ext uri="{FF2B5EF4-FFF2-40B4-BE49-F238E27FC236}">
                  <a16:creationId xmlns:a16="http://schemas.microsoft.com/office/drawing/2014/main" id="{0241842C-3638-4D12-A0E1-03E3223391C7}"/>
                </a:ext>
              </a:extLst>
            </p:cNvPr>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sp>
          <p:nvSpPr>
            <p:cNvPr id="17" name="Freeform 16">
              <a:extLst>
                <a:ext uri="{FF2B5EF4-FFF2-40B4-BE49-F238E27FC236}">
                  <a16:creationId xmlns:a16="http://schemas.microsoft.com/office/drawing/2014/main" id="{9CF21E1D-5DA9-46B0-B9C8-788A17E3077E}"/>
                </a:ext>
              </a:extLst>
            </p:cNvPr>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grpSp>
      <p:grpSp>
        <p:nvGrpSpPr>
          <p:cNvPr id="18" name="Group 17">
            <a:extLst>
              <a:ext uri="{FF2B5EF4-FFF2-40B4-BE49-F238E27FC236}">
                <a16:creationId xmlns:a16="http://schemas.microsoft.com/office/drawing/2014/main" id="{7E36D872-5F5C-4CDF-B44A-7824265EBEFD}"/>
              </a:ext>
            </a:extLst>
          </p:cNvPr>
          <p:cNvGrpSpPr/>
          <p:nvPr/>
        </p:nvGrpSpPr>
        <p:grpSpPr>
          <a:xfrm>
            <a:off x="5670190" y="5023533"/>
            <a:ext cx="131080" cy="254062"/>
            <a:chOff x="8003343" y="6072433"/>
            <a:chExt cx="145517" cy="282045"/>
          </a:xfrm>
        </p:grpSpPr>
        <p:sp>
          <p:nvSpPr>
            <p:cNvPr id="19" name="Freeform 14">
              <a:extLst>
                <a:ext uri="{FF2B5EF4-FFF2-40B4-BE49-F238E27FC236}">
                  <a16:creationId xmlns:a16="http://schemas.microsoft.com/office/drawing/2014/main" id="{F7E69CE8-68EC-4B3D-8A3D-5F54F14B0EC5}"/>
                </a:ext>
              </a:extLst>
            </p:cNvPr>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sp>
          <p:nvSpPr>
            <p:cNvPr id="20" name="Freeform 15">
              <a:extLst>
                <a:ext uri="{FF2B5EF4-FFF2-40B4-BE49-F238E27FC236}">
                  <a16:creationId xmlns:a16="http://schemas.microsoft.com/office/drawing/2014/main" id="{1168243B-1693-445A-8643-94365168D80F}"/>
                </a:ext>
              </a:extLst>
            </p:cNvPr>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sp>
          <p:nvSpPr>
            <p:cNvPr id="21" name="Freeform 16">
              <a:extLst>
                <a:ext uri="{FF2B5EF4-FFF2-40B4-BE49-F238E27FC236}">
                  <a16:creationId xmlns:a16="http://schemas.microsoft.com/office/drawing/2014/main" id="{1A236D67-1242-4FD8-8F79-A9849B929A46}"/>
                </a:ext>
              </a:extLst>
            </p:cNvPr>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grpSp>
      <p:grpSp>
        <p:nvGrpSpPr>
          <p:cNvPr id="22" name="Group 21">
            <a:extLst>
              <a:ext uri="{FF2B5EF4-FFF2-40B4-BE49-F238E27FC236}">
                <a16:creationId xmlns:a16="http://schemas.microsoft.com/office/drawing/2014/main" id="{0438D2B5-49A8-47F2-AB30-84B16B61827E}"/>
              </a:ext>
            </a:extLst>
          </p:cNvPr>
          <p:cNvGrpSpPr/>
          <p:nvPr/>
        </p:nvGrpSpPr>
        <p:grpSpPr>
          <a:xfrm>
            <a:off x="4481334" y="5272320"/>
            <a:ext cx="131080" cy="254062"/>
            <a:chOff x="8003343" y="6072433"/>
            <a:chExt cx="145517" cy="282045"/>
          </a:xfrm>
        </p:grpSpPr>
        <p:sp>
          <p:nvSpPr>
            <p:cNvPr id="23" name="Freeform 14">
              <a:extLst>
                <a:ext uri="{FF2B5EF4-FFF2-40B4-BE49-F238E27FC236}">
                  <a16:creationId xmlns:a16="http://schemas.microsoft.com/office/drawing/2014/main" id="{4457E5B8-F06C-4AB7-A2DA-571B9261E725}"/>
                </a:ext>
              </a:extLst>
            </p:cNvPr>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sp>
          <p:nvSpPr>
            <p:cNvPr id="24" name="Freeform 15">
              <a:extLst>
                <a:ext uri="{FF2B5EF4-FFF2-40B4-BE49-F238E27FC236}">
                  <a16:creationId xmlns:a16="http://schemas.microsoft.com/office/drawing/2014/main" id="{A918D948-1A01-4D58-8624-6EC7CB280E81}"/>
                </a:ext>
              </a:extLst>
            </p:cNvPr>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sp>
          <p:nvSpPr>
            <p:cNvPr id="25" name="Freeform 16">
              <a:extLst>
                <a:ext uri="{FF2B5EF4-FFF2-40B4-BE49-F238E27FC236}">
                  <a16:creationId xmlns:a16="http://schemas.microsoft.com/office/drawing/2014/main" id="{CD0D3BC5-FD1C-4C6E-9499-467A17555CE1}"/>
                </a:ext>
              </a:extLst>
            </p:cNvPr>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grpSp>
      <p:grpSp>
        <p:nvGrpSpPr>
          <p:cNvPr id="26" name="Group 25">
            <a:extLst>
              <a:ext uri="{FF2B5EF4-FFF2-40B4-BE49-F238E27FC236}">
                <a16:creationId xmlns:a16="http://schemas.microsoft.com/office/drawing/2014/main" id="{E59460D8-D2A2-4883-A700-2DF50CB3C7CB}"/>
              </a:ext>
            </a:extLst>
          </p:cNvPr>
          <p:cNvGrpSpPr/>
          <p:nvPr/>
        </p:nvGrpSpPr>
        <p:grpSpPr>
          <a:xfrm>
            <a:off x="7944439" y="4750912"/>
            <a:ext cx="157739" cy="305735"/>
            <a:chOff x="8003343" y="6072433"/>
            <a:chExt cx="145517" cy="282045"/>
          </a:xfrm>
        </p:grpSpPr>
        <p:sp>
          <p:nvSpPr>
            <p:cNvPr id="27" name="Freeform 14">
              <a:extLst>
                <a:ext uri="{FF2B5EF4-FFF2-40B4-BE49-F238E27FC236}">
                  <a16:creationId xmlns:a16="http://schemas.microsoft.com/office/drawing/2014/main" id="{DC29232F-EF35-4EAF-8135-F4B2A3E67C6C}"/>
                </a:ext>
              </a:extLst>
            </p:cNvPr>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sp>
          <p:nvSpPr>
            <p:cNvPr id="28" name="Freeform 15">
              <a:extLst>
                <a:ext uri="{FF2B5EF4-FFF2-40B4-BE49-F238E27FC236}">
                  <a16:creationId xmlns:a16="http://schemas.microsoft.com/office/drawing/2014/main" id="{25D7225B-41EF-48F0-A4D7-73333360C744}"/>
                </a:ext>
              </a:extLst>
            </p:cNvPr>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sp>
          <p:nvSpPr>
            <p:cNvPr id="29" name="Freeform 16">
              <a:extLst>
                <a:ext uri="{FF2B5EF4-FFF2-40B4-BE49-F238E27FC236}">
                  <a16:creationId xmlns:a16="http://schemas.microsoft.com/office/drawing/2014/main" id="{305AE0FC-EBF0-442E-814A-427F84D499F4}"/>
                </a:ext>
              </a:extLst>
            </p:cNvPr>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grpSp>
      <p:grpSp>
        <p:nvGrpSpPr>
          <p:cNvPr id="30" name="Group 37">
            <a:extLst>
              <a:ext uri="{FF2B5EF4-FFF2-40B4-BE49-F238E27FC236}">
                <a16:creationId xmlns:a16="http://schemas.microsoft.com/office/drawing/2014/main" id="{BBF5ABC0-3967-41E2-95D7-D548C785D2C4}"/>
              </a:ext>
            </a:extLst>
          </p:cNvPr>
          <p:cNvGrpSpPr/>
          <p:nvPr/>
        </p:nvGrpSpPr>
        <p:grpSpPr>
          <a:xfrm>
            <a:off x="6828713" y="3888874"/>
            <a:ext cx="467861" cy="1338911"/>
            <a:chOff x="5893176" y="3792885"/>
            <a:chExt cx="585200" cy="1674708"/>
          </a:xfrm>
        </p:grpSpPr>
        <p:sp>
          <p:nvSpPr>
            <p:cNvPr id="31" name="Rectangle 630">
              <a:extLst>
                <a:ext uri="{FF2B5EF4-FFF2-40B4-BE49-F238E27FC236}">
                  <a16:creationId xmlns:a16="http://schemas.microsoft.com/office/drawing/2014/main" id="{5F06E41A-459F-4784-824F-E6011E91FBFE}"/>
                </a:ext>
              </a:extLst>
            </p:cNvPr>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32" name="Freeform 631">
              <a:extLst>
                <a:ext uri="{FF2B5EF4-FFF2-40B4-BE49-F238E27FC236}">
                  <a16:creationId xmlns:a16="http://schemas.microsoft.com/office/drawing/2014/main" id="{6802C5E4-25F6-435B-8BFD-04CB4968079E}"/>
                </a:ext>
              </a:extLst>
            </p:cNvPr>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33" name="Freeform 632">
              <a:extLst>
                <a:ext uri="{FF2B5EF4-FFF2-40B4-BE49-F238E27FC236}">
                  <a16:creationId xmlns:a16="http://schemas.microsoft.com/office/drawing/2014/main" id="{1AF439BD-E0A2-4432-9B9B-C21A5ECBC8C1}"/>
                </a:ext>
              </a:extLst>
            </p:cNvPr>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34" name="Freeform 633">
              <a:extLst>
                <a:ext uri="{FF2B5EF4-FFF2-40B4-BE49-F238E27FC236}">
                  <a16:creationId xmlns:a16="http://schemas.microsoft.com/office/drawing/2014/main" id="{A3D020BA-4922-416B-B48E-4F186F73F15D}"/>
                </a:ext>
              </a:extLst>
            </p:cNvPr>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35" name="Freeform 634">
              <a:extLst>
                <a:ext uri="{FF2B5EF4-FFF2-40B4-BE49-F238E27FC236}">
                  <a16:creationId xmlns:a16="http://schemas.microsoft.com/office/drawing/2014/main" id="{33647928-24D1-461D-9BFA-EC7685CBFC48}"/>
                </a:ext>
              </a:extLst>
            </p:cNvPr>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36" name="Freeform 635">
              <a:extLst>
                <a:ext uri="{FF2B5EF4-FFF2-40B4-BE49-F238E27FC236}">
                  <a16:creationId xmlns:a16="http://schemas.microsoft.com/office/drawing/2014/main" id="{1F8486AD-E740-4945-882A-6439BA74806F}"/>
                </a:ext>
              </a:extLst>
            </p:cNvPr>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37" name="Freeform 636">
              <a:extLst>
                <a:ext uri="{FF2B5EF4-FFF2-40B4-BE49-F238E27FC236}">
                  <a16:creationId xmlns:a16="http://schemas.microsoft.com/office/drawing/2014/main" id="{95FEC3B7-A578-4B39-8A40-82303C7A278B}"/>
                </a:ext>
              </a:extLst>
            </p:cNvPr>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38" name="Freeform 637">
              <a:extLst>
                <a:ext uri="{FF2B5EF4-FFF2-40B4-BE49-F238E27FC236}">
                  <a16:creationId xmlns:a16="http://schemas.microsoft.com/office/drawing/2014/main" id="{FBAD2691-791A-43EB-AF86-53C7D25CEDDE}"/>
                </a:ext>
              </a:extLst>
            </p:cNvPr>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39" name="Freeform 638">
              <a:extLst>
                <a:ext uri="{FF2B5EF4-FFF2-40B4-BE49-F238E27FC236}">
                  <a16:creationId xmlns:a16="http://schemas.microsoft.com/office/drawing/2014/main" id="{547D3B3C-4B9C-4B0F-B9FA-B8B4D6065568}"/>
                </a:ext>
              </a:extLst>
            </p:cNvPr>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40" name="Freeform 639">
              <a:extLst>
                <a:ext uri="{FF2B5EF4-FFF2-40B4-BE49-F238E27FC236}">
                  <a16:creationId xmlns:a16="http://schemas.microsoft.com/office/drawing/2014/main" id="{09BC702A-4892-4F3C-A051-044FD3A76DE7}"/>
                </a:ext>
              </a:extLst>
            </p:cNvPr>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41" name="Freeform 640">
              <a:extLst>
                <a:ext uri="{FF2B5EF4-FFF2-40B4-BE49-F238E27FC236}">
                  <a16:creationId xmlns:a16="http://schemas.microsoft.com/office/drawing/2014/main" id="{DF8DEB87-5056-4153-9BE9-25371B839EDE}"/>
                </a:ext>
              </a:extLst>
            </p:cNvPr>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42" name="Freeform 641">
              <a:extLst>
                <a:ext uri="{FF2B5EF4-FFF2-40B4-BE49-F238E27FC236}">
                  <a16:creationId xmlns:a16="http://schemas.microsoft.com/office/drawing/2014/main" id="{9D7E8CE9-10FC-4FF9-942F-7A3565A9FE58}"/>
                </a:ext>
              </a:extLst>
            </p:cNvPr>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43" name="Freeform 642">
              <a:extLst>
                <a:ext uri="{FF2B5EF4-FFF2-40B4-BE49-F238E27FC236}">
                  <a16:creationId xmlns:a16="http://schemas.microsoft.com/office/drawing/2014/main" id="{89085510-4863-4732-8C3D-177F9A0E21AF}"/>
                </a:ext>
              </a:extLst>
            </p:cNvPr>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44" name="Freeform 643">
              <a:extLst>
                <a:ext uri="{FF2B5EF4-FFF2-40B4-BE49-F238E27FC236}">
                  <a16:creationId xmlns:a16="http://schemas.microsoft.com/office/drawing/2014/main" id="{3DE20E0F-4F12-4C51-A8D4-8BFEC5ABE1F8}"/>
                </a:ext>
              </a:extLst>
            </p:cNvPr>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45" name="Freeform 644">
              <a:extLst>
                <a:ext uri="{FF2B5EF4-FFF2-40B4-BE49-F238E27FC236}">
                  <a16:creationId xmlns:a16="http://schemas.microsoft.com/office/drawing/2014/main" id="{A20F9A0E-5BA9-428A-8F74-D47E27E43C1A}"/>
                </a:ext>
              </a:extLst>
            </p:cNvPr>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46" name="Freeform 645">
              <a:extLst>
                <a:ext uri="{FF2B5EF4-FFF2-40B4-BE49-F238E27FC236}">
                  <a16:creationId xmlns:a16="http://schemas.microsoft.com/office/drawing/2014/main" id="{1FF53829-0F83-4743-870E-83485287A65B}"/>
                </a:ext>
              </a:extLst>
            </p:cNvPr>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47" name="Freeform 646">
              <a:extLst>
                <a:ext uri="{FF2B5EF4-FFF2-40B4-BE49-F238E27FC236}">
                  <a16:creationId xmlns:a16="http://schemas.microsoft.com/office/drawing/2014/main" id="{74B0332B-6B90-46C4-B9DC-EFAC4B505787}"/>
                </a:ext>
              </a:extLst>
            </p:cNvPr>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48" name="Freeform 647">
              <a:extLst>
                <a:ext uri="{FF2B5EF4-FFF2-40B4-BE49-F238E27FC236}">
                  <a16:creationId xmlns:a16="http://schemas.microsoft.com/office/drawing/2014/main" id="{72AF284E-4291-4931-9CF4-DA6A78A8779F}"/>
                </a:ext>
              </a:extLst>
            </p:cNvPr>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49" name="Freeform 648">
              <a:extLst>
                <a:ext uri="{FF2B5EF4-FFF2-40B4-BE49-F238E27FC236}">
                  <a16:creationId xmlns:a16="http://schemas.microsoft.com/office/drawing/2014/main" id="{83332D7F-B086-4156-B96D-FE954DCC14D6}"/>
                </a:ext>
              </a:extLst>
            </p:cNvPr>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50" name="Freeform 649">
              <a:extLst>
                <a:ext uri="{FF2B5EF4-FFF2-40B4-BE49-F238E27FC236}">
                  <a16:creationId xmlns:a16="http://schemas.microsoft.com/office/drawing/2014/main" id="{A95C8095-3905-499A-9DB9-4F353961BA03}"/>
                </a:ext>
              </a:extLst>
            </p:cNvPr>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51" name="Freeform 650">
              <a:extLst>
                <a:ext uri="{FF2B5EF4-FFF2-40B4-BE49-F238E27FC236}">
                  <a16:creationId xmlns:a16="http://schemas.microsoft.com/office/drawing/2014/main" id="{73B7F6A1-5366-452B-829B-E9C5227F1A01}"/>
                </a:ext>
              </a:extLst>
            </p:cNvPr>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52" name="Freeform 651">
              <a:extLst>
                <a:ext uri="{FF2B5EF4-FFF2-40B4-BE49-F238E27FC236}">
                  <a16:creationId xmlns:a16="http://schemas.microsoft.com/office/drawing/2014/main" id="{9A67058F-01C7-4667-A155-E327A25A641D}"/>
                </a:ext>
              </a:extLst>
            </p:cNvPr>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53" name="Freeform 652">
              <a:extLst>
                <a:ext uri="{FF2B5EF4-FFF2-40B4-BE49-F238E27FC236}">
                  <a16:creationId xmlns:a16="http://schemas.microsoft.com/office/drawing/2014/main" id="{08FE685D-04A6-47C9-8B28-5F0B9902F812}"/>
                </a:ext>
              </a:extLst>
            </p:cNvPr>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54" name="Freeform 653">
              <a:extLst>
                <a:ext uri="{FF2B5EF4-FFF2-40B4-BE49-F238E27FC236}">
                  <a16:creationId xmlns:a16="http://schemas.microsoft.com/office/drawing/2014/main" id="{2429B895-C115-4BA8-805E-BB8E78A2B601}"/>
                </a:ext>
              </a:extLst>
            </p:cNvPr>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55" name="Freeform 654">
              <a:extLst>
                <a:ext uri="{FF2B5EF4-FFF2-40B4-BE49-F238E27FC236}">
                  <a16:creationId xmlns:a16="http://schemas.microsoft.com/office/drawing/2014/main" id="{2E515726-171D-46E0-BAB8-03F46A8C93F3}"/>
                </a:ext>
              </a:extLst>
            </p:cNvPr>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56" name="Freeform 655">
              <a:extLst>
                <a:ext uri="{FF2B5EF4-FFF2-40B4-BE49-F238E27FC236}">
                  <a16:creationId xmlns:a16="http://schemas.microsoft.com/office/drawing/2014/main" id="{4E75C6BA-7BEC-4BBC-97B6-FD5C2BC92239}"/>
                </a:ext>
              </a:extLst>
            </p:cNvPr>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57" name="Freeform 656">
              <a:extLst>
                <a:ext uri="{FF2B5EF4-FFF2-40B4-BE49-F238E27FC236}">
                  <a16:creationId xmlns:a16="http://schemas.microsoft.com/office/drawing/2014/main" id="{EFB9B69C-19F1-4C83-9DC1-34F1F2C5BF07}"/>
                </a:ext>
              </a:extLst>
            </p:cNvPr>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58" name="Freeform 657">
              <a:extLst>
                <a:ext uri="{FF2B5EF4-FFF2-40B4-BE49-F238E27FC236}">
                  <a16:creationId xmlns:a16="http://schemas.microsoft.com/office/drawing/2014/main" id="{1465E2FE-0ABD-4CD6-89D8-6AB52B66EE2D}"/>
                </a:ext>
              </a:extLst>
            </p:cNvPr>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59" name="Oval 658">
              <a:extLst>
                <a:ext uri="{FF2B5EF4-FFF2-40B4-BE49-F238E27FC236}">
                  <a16:creationId xmlns:a16="http://schemas.microsoft.com/office/drawing/2014/main" id="{42D9396A-627C-4D48-80AD-4655FB67534B}"/>
                </a:ext>
              </a:extLst>
            </p:cNvPr>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60" name="Oval 659">
              <a:extLst>
                <a:ext uri="{FF2B5EF4-FFF2-40B4-BE49-F238E27FC236}">
                  <a16:creationId xmlns:a16="http://schemas.microsoft.com/office/drawing/2014/main" id="{BE2A7E08-56E0-41DF-B1F9-3F5955BE4EA0}"/>
                </a:ext>
              </a:extLst>
            </p:cNvPr>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61" name="Freeform 682">
              <a:extLst>
                <a:ext uri="{FF2B5EF4-FFF2-40B4-BE49-F238E27FC236}">
                  <a16:creationId xmlns:a16="http://schemas.microsoft.com/office/drawing/2014/main" id="{01E3F574-15E2-4DB0-B343-178197A99590}"/>
                </a:ext>
              </a:extLst>
            </p:cNvPr>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62" name="Freeform 685">
              <a:extLst>
                <a:ext uri="{FF2B5EF4-FFF2-40B4-BE49-F238E27FC236}">
                  <a16:creationId xmlns:a16="http://schemas.microsoft.com/office/drawing/2014/main" id="{D5E0C37E-B042-4280-92E9-6DA70E4B653C}"/>
                </a:ext>
              </a:extLst>
            </p:cNvPr>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grpSp>
      <p:sp>
        <p:nvSpPr>
          <p:cNvPr id="63" name="Freeform 236">
            <a:extLst>
              <a:ext uri="{FF2B5EF4-FFF2-40B4-BE49-F238E27FC236}">
                <a16:creationId xmlns:a16="http://schemas.microsoft.com/office/drawing/2014/main" id="{3D1FCEBD-0876-45C4-8884-B0DA0C70FAFE}"/>
              </a:ext>
            </a:extLst>
          </p:cNvPr>
          <p:cNvSpPr>
            <a:spLocks noEditPoints="1"/>
          </p:cNvSpPr>
          <p:nvPr/>
        </p:nvSpPr>
        <p:spPr bwMode="auto">
          <a:xfrm flipH="1">
            <a:off x="5891337" y="2273093"/>
            <a:ext cx="1020133" cy="1032193"/>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000000"/>
              </a:solidFill>
            </a:endParaRPr>
          </a:p>
        </p:txBody>
      </p:sp>
      <p:grpSp>
        <p:nvGrpSpPr>
          <p:cNvPr id="64" name="Group 37">
            <a:extLst>
              <a:ext uri="{FF2B5EF4-FFF2-40B4-BE49-F238E27FC236}">
                <a16:creationId xmlns:a16="http://schemas.microsoft.com/office/drawing/2014/main" id="{6756B6F0-2F22-48FD-8C10-69DFE8A8188B}"/>
              </a:ext>
            </a:extLst>
          </p:cNvPr>
          <p:cNvGrpSpPr/>
          <p:nvPr/>
        </p:nvGrpSpPr>
        <p:grpSpPr>
          <a:xfrm>
            <a:off x="7482128" y="3960175"/>
            <a:ext cx="467861" cy="1338911"/>
            <a:chOff x="5893176" y="3792885"/>
            <a:chExt cx="585200" cy="1674708"/>
          </a:xfrm>
        </p:grpSpPr>
        <p:sp>
          <p:nvSpPr>
            <p:cNvPr id="65" name="Rectangle 630">
              <a:extLst>
                <a:ext uri="{FF2B5EF4-FFF2-40B4-BE49-F238E27FC236}">
                  <a16:creationId xmlns:a16="http://schemas.microsoft.com/office/drawing/2014/main" id="{8C52E2F4-3314-4D8B-B669-6A1626005C83}"/>
                </a:ext>
              </a:extLst>
            </p:cNvPr>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66" name="Freeform 631">
              <a:extLst>
                <a:ext uri="{FF2B5EF4-FFF2-40B4-BE49-F238E27FC236}">
                  <a16:creationId xmlns:a16="http://schemas.microsoft.com/office/drawing/2014/main" id="{D6150A32-02CE-421D-82BB-2C920DE50D8D}"/>
                </a:ext>
              </a:extLst>
            </p:cNvPr>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67" name="Freeform 632">
              <a:extLst>
                <a:ext uri="{FF2B5EF4-FFF2-40B4-BE49-F238E27FC236}">
                  <a16:creationId xmlns:a16="http://schemas.microsoft.com/office/drawing/2014/main" id="{91DF8041-17EC-41D3-BDC2-88760091EA94}"/>
                </a:ext>
              </a:extLst>
            </p:cNvPr>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68" name="Freeform 633">
              <a:extLst>
                <a:ext uri="{FF2B5EF4-FFF2-40B4-BE49-F238E27FC236}">
                  <a16:creationId xmlns:a16="http://schemas.microsoft.com/office/drawing/2014/main" id="{3A081F33-E0AB-4635-A88E-09BA02E307FA}"/>
                </a:ext>
              </a:extLst>
            </p:cNvPr>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69" name="Freeform 634">
              <a:extLst>
                <a:ext uri="{FF2B5EF4-FFF2-40B4-BE49-F238E27FC236}">
                  <a16:creationId xmlns:a16="http://schemas.microsoft.com/office/drawing/2014/main" id="{42978171-A535-411B-9D84-3E10805A3CC6}"/>
                </a:ext>
              </a:extLst>
            </p:cNvPr>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70" name="Freeform 635">
              <a:extLst>
                <a:ext uri="{FF2B5EF4-FFF2-40B4-BE49-F238E27FC236}">
                  <a16:creationId xmlns:a16="http://schemas.microsoft.com/office/drawing/2014/main" id="{6283F1D0-7733-4ACA-BA85-27E780F5EF3A}"/>
                </a:ext>
              </a:extLst>
            </p:cNvPr>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71" name="Freeform 636">
              <a:extLst>
                <a:ext uri="{FF2B5EF4-FFF2-40B4-BE49-F238E27FC236}">
                  <a16:creationId xmlns:a16="http://schemas.microsoft.com/office/drawing/2014/main" id="{838F2E89-7EB1-4FF0-8105-756AE6A447BA}"/>
                </a:ext>
              </a:extLst>
            </p:cNvPr>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72" name="Freeform 637">
              <a:extLst>
                <a:ext uri="{FF2B5EF4-FFF2-40B4-BE49-F238E27FC236}">
                  <a16:creationId xmlns:a16="http://schemas.microsoft.com/office/drawing/2014/main" id="{AA55311F-0AC2-4F43-85B3-FFD91444069B}"/>
                </a:ext>
              </a:extLst>
            </p:cNvPr>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73" name="Freeform 638">
              <a:extLst>
                <a:ext uri="{FF2B5EF4-FFF2-40B4-BE49-F238E27FC236}">
                  <a16:creationId xmlns:a16="http://schemas.microsoft.com/office/drawing/2014/main" id="{C0C6E91C-1B5A-4E3D-AB53-95C0EF843DCE}"/>
                </a:ext>
              </a:extLst>
            </p:cNvPr>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74" name="Freeform 639">
              <a:extLst>
                <a:ext uri="{FF2B5EF4-FFF2-40B4-BE49-F238E27FC236}">
                  <a16:creationId xmlns:a16="http://schemas.microsoft.com/office/drawing/2014/main" id="{560C4162-2CA5-43D4-9350-401E7D7B1012}"/>
                </a:ext>
              </a:extLst>
            </p:cNvPr>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75" name="Freeform 640">
              <a:extLst>
                <a:ext uri="{FF2B5EF4-FFF2-40B4-BE49-F238E27FC236}">
                  <a16:creationId xmlns:a16="http://schemas.microsoft.com/office/drawing/2014/main" id="{ADFFFABD-6E83-4B89-8123-98026C3DC3C5}"/>
                </a:ext>
              </a:extLst>
            </p:cNvPr>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76" name="Freeform 641">
              <a:extLst>
                <a:ext uri="{FF2B5EF4-FFF2-40B4-BE49-F238E27FC236}">
                  <a16:creationId xmlns:a16="http://schemas.microsoft.com/office/drawing/2014/main" id="{B090EC62-14F7-4F42-B9EF-E617A889AD4E}"/>
                </a:ext>
              </a:extLst>
            </p:cNvPr>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77" name="Freeform 642">
              <a:extLst>
                <a:ext uri="{FF2B5EF4-FFF2-40B4-BE49-F238E27FC236}">
                  <a16:creationId xmlns:a16="http://schemas.microsoft.com/office/drawing/2014/main" id="{2CAA459F-E793-4952-BBE2-CFE459F97665}"/>
                </a:ext>
              </a:extLst>
            </p:cNvPr>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78" name="Freeform 643">
              <a:extLst>
                <a:ext uri="{FF2B5EF4-FFF2-40B4-BE49-F238E27FC236}">
                  <a16:creationId xmlns:a16="http://schemas.microsoft.com/office/drawing/2014/main" id="{D8D862CE-7B08-4B6B-9FBC-BD3D58D3EB20}"/>
                </a:ext>
              </a:extLst>
            </p:cNvPr>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79" name="Freeform 644">
              <a:extLst>
                <a:ext uri="{FF2B5EF4-FFF2-40B4-BE49-F238E27FC236}">
                  <a16:creationId xmlns:a16="http://schemas.microsoft.com/office/drawing/2014/main" id="{4A3F48ED-91F5-479D-8A4E-91214B49526F}"/>
                </a:ext>
              </a:extLst>
            </p:cNvPr>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80" name="Freeform 645">
              <a:extLst>
                <a:ext uri="{FF2B5EF4-FFF2-40B4-BE49-F238E27FC236}">
                  <a16:creationId xmlns:a16="http://schemas.microsoft.com/office/drawing/2014/main" id="{D3BDCF04-7314-4E43-989C-A860F9FC0C0F}"/>
                </a:ext>
              </a:extLst>
            </p:cNvPr>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81" name="Freeform 646">
              <a:extLst>
                <a:ext uri="{FF2B5EF4-FFF2-40B4-BE49-F238E27FC236}">
                  <a16:creationId xmlns:a16="http://schemas.microsoft.com/office/drawing/2014/main" id="{090A73B8-1245-4E0C-9C0A-DE8ED685C891}"/>
                </a:ext>
              </a:extLst>
            </p:cNvPr>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82" name="Freeform 647">
              <a:extLst>
                <a:ext uri="{FF2B5EF4-FFF2-40B4-BE49-F238E27FC236}">
                  <a16:creationId xmlns:a16="http://schemas.microsoft.com/office/drawing/2014/main" id="{A8A056F3-CB03-4701-A33B-119CADC7712C}"/>
                </a:ext>
              </a:extLst>
            </p:cNvPr>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83" name="Freeform 648">
              <a:extLst>
                <a:ext uri="{FF2B5EF4-FFF2-40B4-BE49-F238E27FC236}">
                  <a16:creationId xmlns:a16="http://schemas.microsoft.com/office/drawing/2014/main" id="{4A35F9A9-B77E-4CE9-8DEF-8564C58C6A22}"/>
                </a:ext>
              </a:extLst>
            </p:cNvPr>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84" name="Freeform 649">
              <a:extLst>
                <a:ext uri="{FF2B5EF4-FFF2-40B4-BE49-F238E27FC236}">
                  <a16:creationId xmlns:a16="http://schemas.microsoft.com/office/drawing/2014/main" id="{2F5D50E1-100E-4AF9-9C11-08F23B297A50}"/>
                </a:ext>
              </a:extLst>
            </p:cNvPr>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85" name="Freeform 650">
              <a:extLst>
                <a:ext uri="{FF2B5EF4-FFF2-40B4-BE49-F238E27FC236}">
                  <a16:creationId xmlns:a16="http://schemas.microsoft.com/office/drawing/2014/main" id="{2927693A-8555-423C-821C-889A87B0D9A2}"/>
                </a:ext>
              </a:extLst>
            </p:cNvPr>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86" name="Freeform 651">
              <a:extLst>
                <a:ext uri="{FF2B5EF4-FFF2-40B4-BE49-F238E27FC236}">
                  <a16:creationId xmlns:a16="http://schemas.microsoft.com/office/drawing/2014/main" id="{34B5128B-A480-4AEE-B3F8-C588F512E58C}"/>
                </a:ext>
              </a:extLst>
            </p:cNvPr>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87" name="Freeform 652">
              <a:extLst>
                <a:ext uri="{FF2B5EF4-FFF2-40B4-BE49-F238E27FC236}">
                  <a16:creationId xmlns:a16="http://schemas.microsoft.com/office/drawing/2014/main" id="{42CEA56A-FD0B-4C57-81E8-B151C6B3E218}"/>
                </a:ext>
              </a:extLst>
            </p:cNvPr>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88" name="Freeform 653">
              <a:extLst>
                <a:ext uri="{FF2B5EF4-FFF2-40B4-BE49-F238E27FC236}">
                  <a16:creationId xmlns:a16="http://schemas.microsoft.com/office/drawing/2014/main" id="{C8E6A7AD-865D-4F27-A036-01E26FB7982C}"/>
                </a:ext>
              </a:extLst>
            </p:cNvPr>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89" name="Freeform 654">
              <a:extLst>
                <a:ext uri="{FF2B5EF4-FFF2-40B4-BE49-F238E27FC236}">
                  <a16:creationId xmlns:a16="http://schemas.microsoft.com/office/drawing/2014/main" id="{A32CD2C6-1A2F-49BC-BE4A-574E614AFBEC}"/>
                </a:ext>
              </a:extLst>
            </p:cNvPr>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90" name="Freeform 655">
              <a:extLst>
                <a:ext uri="{FF2B5EF4-FFF2-40B4-BE49-F238E27FC236}">
                  <a16:creationId xmlns:a16="http://schemas.microsoft.com/office/drawing/2014/main" id="{27907986-9351-4E1A-9D26-DAB2CE95AB4E}"/>
                </a:ext>
              </a:extLst>
            </p:cNvPr>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91" name="Freeform 656">
              <a:extLst>
                <a:ext uri="{FF2B5EF4-FFF2-40B4-BE49-F238E27FC236}">
                  <a16:creationId xmlns:a16="http://schemas.microsoft.com/office/drawing/2014/main" id="{63B450CA-6F84-44F9-B4D8-374F93E58568}"/>
                </a:ext>
              </a:extLst>
            </p:cNvPr>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92" name="Freeform 657">
              <a:extLst>
                <a:ext uri="{FF2B5EF4-FFF2-40B4-BE49-F238E27FC236}">
                  <a16:creationId xmlns:a16="http://schemas.microsoft.com/office/drawing/2014/main" id="{5201157D-F17D-43A3-9268-DCFAD108BB74}"/>
                </a:ext>
              </a:extLst>
            </p:cNvPr>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93" name="Oval 658">
              <a:extLst>
                <a:ext uri="{FF2B5EF4-FFF2-40B4-BE49-F238E27FC236}">
                  <a16:creationId xmlns:a16="http://schemas.microsoft.com/office/drawing/2014/main" id="{63602AFD-793E-415E-AA21-DDB719CE9E96}"/>
                </a:ext>
              </a:extLst>
            </p:cNvPr>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94" name="Oval 659">
              <a:extLst>
                <a:ext uri="{FF2B5EF4-FFF2-40B4-BE49-F238E27FC236}">
                  <a16:creationId xmlns:a16="http://schemas.microsoft.com/office/drawing/2014/main" id="{4962E144-0095-4773-B657-92CB86951806}"/>
                </a:ext>
              </a:extLst>
            </p:cNvPr>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95" name="Freeform 682">
              <a:extLst>
                <a:ext uri="{FF2B5EF4-FFF2-40B4-BE49-F238E27FC236}">
                  <a16:creationId xmlns:a16="http://schemas.microsoft.com/office/drawing/2014/main" id="{2D4D9303-292C-4CC2-89CB-FAA2D72350B6}"/>
                </a:ext>
              </a:extLst>
            </p:cNvPr>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96" name="Freeform 685">
              <a:extLst>
                <a:ext uri="{FF2B5EF4-FFF2-40B4-BE49-F238E27FC236}">
                  <a16:creationId xmlns:a16="http://schemas.microsoft.com/office/drawing/2014/main" id="{2799AD9F-3E6E-46F8-887F-EA1363D8A05F}"/>
                </a:ext>
              </a:extLst>
            </p:cNvPr>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grpSp>
      <p:grpSp>
        <p:nvGrpSpPr>
          <p:cNvPr id="97" name="Group 37">
            <a:extLst>
              <a:ext uri="{FF2B5EF4-FFF2-40B4-BE49-F238E27FC236}">
                <a16:creationId xmlns:a16="http://schemas.microsoft.com/office/drawing/2014/main" id="{E242DDC8-1719-4127-B5F5-AF071250F92E}"/>
              </a:ext>
            </a:extLst>
          </p:cNvPr>
          <p:cNvGrpSpPr/>
          <p:nvPr/>
        </p:nvGrpSpPr>
        <p:grpSpPr>
          <a:xfrm>
            <a:off x="8148551" y="4051379"/>
            <a:ext cx="467861" cy="1338911"/>
            <a:chOff x="5893176" y="3792885"/>
            <a:chExt cx="585200" cy="1674708"/>
          </a:xfrm>
        </p:grpSpPr>
        <p:sp>
          <p:nvSpPr>
            <p:cNvPr id="98" name="Rectangle 630">
              <a:extLst>
                <a:ext uri="{FF2B5EF4-FFF2-40B4-BE49-F238E27FC236}">
                  <a16:creationId xmlns:a16="http://schemas.microsoft.com/office/drawing/2014/main" id="{C4F10596-F29F-4C1D-B59B-C09C88F44B82}"/>
                </a:ext>
              </a:extLst>
            </p:cNvPr>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99" name="Freeform 631">
              <a:extLst>
                <a:ext uri="{FF2B5EF4-FFF2-40B4-BE49-F238E27FC236}">
                  <a16:creationId xmlns:a16="http://schemas.microsoft.com/office/drawing/2014/main" id="{E7F17365-5B79-4DAB-B587-EE43B53C119E}"/>
                </a:ext>
              </a:extLst>
            </p:cNvPr>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100" name="Freeform 632">
              <a:extLst>
                <a:ext uri="{FF2B5EF4-FFF2-40B4-BE49-F238E27FC236}">
                  <a16:creationId xmlns:a16="http://schemas.microsoft.com/office/drawing/2014/main" id="{695E9FBF-074A-462A-A6EF-81F8AFAD3E4B}"/>
                </a:ext>
              </a:extLst>
            </p:cNvPr>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101" name="Freeform 633">
              <a:extLst>
                <a:ext uri="{FF2B5EF4-FFF2-40B4-BE49-F238E27FC236}">
                  <a16:creationId xmlns:a16="http://schemas.microsoft.com/office/drawing/2014/main" id="{E3A4386D-B64C-4019-BB34-C677A0BDE10C}"/>
                </a:ext>
              </a:extLst>
            </p:cNvPr>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102" name="Freeform 634">
              <a:extLst>
                <a:ext uri="{FF2B5EF4-FFF2-40B4-BE49-F238E27FC236}">
                  <a16:creationId xmlns:a16="http://schemas.microsoft.com/office/drawing/2014/main" id="{4103EB03-4A1E-45DE-99CA-F1B3F8C1F0F1}"/>
                </a:ext>
              </a:extLst>
            </p:cNvPr>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103" name="Freeform 635">
              <a:extLst>
                <a:ext uri="{FF2B5EF4-FFF2-40B4-BE49-F238E27FC236}">
                  <a16:creationId xmlns:a16="http://schemas.microsoft.com/office/drawing/2014/main" id="{94605CCF-CF3F-48FF-BF23-EF172241E839}"/>
                </a:ext>
              </a:extLst>
            </p:cNvPr>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104" name="Freeform 636">
              <a:extLst>
                <a:ext uri="{FF2B5EF4-FFF2-40B4-BE49-F238E27FC236}">
                  <a16:creationId xmlns:a16="http://schemas.microsoft.com/office/drawing/2014/main" id="{22B72240-B1A7-472A-90C2-8EEAFC33F588}"/>
                </a:ext>
              </a:extLst>
            </p:cNvPr>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105" name="Freeform 637">
              <a:extLst>
                <a:ext uri="{FF2B5EF4-FFF2-40B4-BE49-F238E27FC236}">
                  <a16:creationId xmlns:a16="http://schemas.microsoft.com/office/drawing/2014/main" id="{10BF9D99-3177-4F5F-AB71-92360F4396E1}"/>
                </a:ext>
              </a:extLst>
            </p:cNvPr>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106" name="Freeform 638">
              <a:extLst>
                <a:ext uri="{FF2B5EF4-FFF2-40B4-BE49-F238E27FC236}">
                  <a16:creationId xmlns:a16="http://schemas.microsoft.com/office/drawing/2014/main" id="{A0B3DA1B-F059-4B49-AA3F-49EBB92B6461}"/>
                </a:ext>
              </a:extLst>
            </p:cNvPr>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107" name="Freeform 639">
              <a:extLst>
                <a:ext uri="{FF2B5EF4-FFF2-40B4-BE49-F238E27FC236}">
                  <a16:creationId xmlns:a16="http://schemas.microsoft.com/office/drawing/2014/main" id="{2E5684FD-6635-495E-A7CB-3A44EF7174D9}"/>
                </a:ext>
              </a:extLst>
            </p:cNvPr>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108" name="Freeform 640">
              <a:extLst>
                <a:ext uri="{FF2B5EF4-FFF2-40B4-BE49-F238E27FC236}">
                  <a16:creationId xmlns:a16="http://schemas.microsoft.com/office/drawing/2014/main" id="{0283096B-38BB-498D-9F0D-D988A976A660}"/>
                </a:ext>
              </a:extLst>
            </p:cNvPr>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109" name="Freeform 641">
              <a:extLst>
                <a:ext uri="{FF2B5EF4-FFF2-40B4-BE49-F238E27FC236}">
                  <a16:creationId xmlns:a16="http://schemas.microsoft.com/office/drawing/2014/main" id="{269F20EA-C62C-4580-B4CE-D9A2564CA1E9}"/>
                </a:ext>
              </a:extLst>
            </p:cNvPr>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110" name="Freeform 642">
              <a:extLst>
                <a:ext uri="{FF2B5EF4-FFF2-40B4-BE49-F238E27FC236}">
                  <a16:creationId xmlns:a16="http://schemas.microsoft.com/office/drawing/2014/main" id="{5A422F66-596A-48DC-B06C-CBAA89EA35CA}"/>
                </a:ext>
              </a:extLst>
            </p:cNvPr>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111" name="Freeform 643">
              <a:extLst>
                <a:ext uri="{FF2B5EF4-FFF2-40B4-BE49-F238E27FC236}">
                  <a16:creationId xmlns:a16="http://schemas.microsoft.com/office/drawing/2014/main" id="{95B2C364-85C2-4C53-924A-E970527AFB8D}"/>
                </a:ext>
              </a:extLst>
            </p:cNvPr>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112" name="Freeform 644">
              <a:extLst>
                <a:ext uri="{FF2B5EF4-FFF2-40B4-BE49-F238E27FC236}">
                  <a16:creationId xmlns:a16="http://schemas.microsoft.com/office/drawing/2014/main" id="{7CEAC549-9573-45AC-81A8-86E36ACF7ED4}"/>
                </a:ext>
              </a:extLst>
            </p:cNvPr>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113" name="Freeform 645">
              <a:extLst>
                <a:ext uri="{FF2B5EF4-FFF2-40B4-BE49-F238E27FC236}">
                  <a16:creationId xmlns:a16="http://schemas.microsoft.com/office/drawing/2014/main" id="{71E78573-032C-443B-8DC3-84800C441D1B}"/>
                </a:ext>
              </a:extLst>
            </p:cNvPr>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114" name="Freeform 646">
              <a:extLst>
                <a:ext uri="{FF2B5EF4-FFF2-40B4-BE49-F238E27FC236}">
                  <a16:creationId xmlns:a16="http://schemas.microsoft.com/office/drawing/2014/main" id="{B4087ED8-EB3D-4F37-B366-607A9F559EC0}"/>
                </a:ext>
              </a:extLst>
            </p:cNvPr>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115" name="Freeform 647">
              <a:extLst>
                <a:ext uri="{FF2B5EF4-FFF2-40B4-BE49-F238E27FC236}">
                  <a16:creationId xmlns:a16="http://schemas.microsoft.com/office/drawing/2014/main" id="{005B6300-13FA-4318-A48C-2A6E3D3F3890}"/>
                </a:ext>
              </a:extLst>
            </p:cNvPr>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116" name="Freeform 648">
              <a:extLst>
                <a:ext uri="{FF2B5EF4-FFF2-40B4-BE49-F238E27FC236}">
                  <a16:creationId xmlns:a16="http://schemas.microsoft.com/office/drawing/2014/main" id="{5F29AE0F-59F5-47D1-938D-D060579132EC}"/>
                </a:ext>
              </a:extLst>
            </p:cNvPr>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117" name="Freeform 649">
              <a:extLst>
                <a:ext uri="{FF2B5EF4-FFF2-40B4-BE49-F238E27FC236}">
                  <a16:creationId xmlns:a16="http://schemas.microsoft.com/office/drawing/2014/main" id="{F54B4468-118C-4720-9CC5-45424846418F}"/>
                </a:ext>
              </a:extLst>
            </p:cNvPr>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118" name="Freeform 650">
              <a:extLst>
                <a:ext uri="{FF2B5EF4-FFF2-40B4-BE49-F238E27FC236}">
                  <a16:creationId xmlns:a16="http://schemas.microsoft.com/office/drawing/2014/main" id="{A4C4722A-FE0F-4D3F-B16F-DA8FAE8534A8}"/>
                </a:ext>
              </a:extLst>
            </p:cNvPr>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119" name="Freeform 651">
              <a:extLst>
                <a:ext uri="{FF2B5EF4-FFF2-40B4-BE49-F238E27FC236}">
                  <a16:creationId xmlns:a16="http://schemas.microsoft.com/office/drawing/2014/main" id="{C07622CB-3CBF-49CB-9F85-91B8501FB780}"/>
                </a:ext>
              </a:extLst>
            </p:cNvPr>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120" name="Freeform 652">
              <a:extLst>
                <a:ext uri="{FF2B5EF4-FFF2-40B4-BE49-F238E27FC236}">
                  <a16:creationId xmlns:a16="http://schemas.microsoft.com/office/drawing/2014/main" id="{45806F96-F151-4709-B677-83F611930E48}"/>
                </a:ext>
              </a:extLst>
            </p:cNvPr>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121" name="Freeform 653">
              <a:extLst>
                <a:ext uri="{FF2B5EF4-FFF2-40B4-BE49-F238E27FC236}">
                  <a16:creationId xmlns:a16="http://schemas.microsoft.com/office/drawing/2014/main" id="{7E166F80-E3E2-49F8-874E-30A6AEB8C311}"/>
                </a:ext>
              </a:extLst>
            </p:cNvPr>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122" name="Freeform 654">
              <a:extLst>
                <a:ext uri="{FF2B5EF4-FFF2-40B4-BE49-F238E27FC236}">
                  <a16:creationId xmlns:a16="http://schemas.microsoft.com/office/drawing/2014/main" id="{0B86CF54-CA6C-48B9-BFF8-18B80715B533}"/>
                </a:ext>
              </a:extLst>
            </p:cNvPr>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123" name="Freeform 655">
              <a:extLst>
                <a:ext uri="{FF2B5EF4-FFF2-40B4-BE49-F238E27FC236}">
                  <a16:creationId xmlns:a16="http://schemas.microsoft.com/office/drawing/2014/main" id="{E703D3B0-3E00-4966-98E2-83A28B4F7331}"/>
                </a:ext>
              </a:extLst>
            </p:cNvPr>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124" name="Freeform 656">
              <a:extLst>
                <a:ext uri="{FF2B5EF4-FFF2-40B4-BE49-F238E27FC236}">
                  <a16:creationId xmlns:a16="http://schemas.microsoft.com/office/drawing/2014/main" id="{57CB9619-1424-4FD6-A4BD-9F66900DB040}"/>
                </a:ext>
              </a:extLst>
            </p:cNvPr>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125" name="Freeform 657">
              <a:extLst>
                <a:ext uri="{FF2B5EF4-FFF2-40B4-BE49-F238E27FC236}">
                  <a16:creationId xmlns:a16="http://schemas.microsoft.com/office/drawing/2014/main" id="{EA398691-94FC-4395-AEB0-90482FD2C96E}"/>
                </a:ext>
              </a:extLst>
            </p:cNvPr>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126" name="Oval 658">
              <a:extLst>
                <a:ext uri="{FF2B5EF4-FFF2-40B4-BE49-F238E27FC236}">
                  <a16:creationId xmlns:a16="http://schemas.microsoft.com/office/drawing/2014/main" id="{7CD89396-5CB6-4FBF-8B41-FD0D5E1A2D47}"/>
                </a:ext>
              </a:extLst>
            </p:cNvPr>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127" name="Oval 659">
              <a:extLst>
                <a:ext uri="{FF2B5EF4-FFF2-40B4-BE49-F238E27FC236}">
                  <a16:creationId xmlns:a16="http://schemas.microsoft.com/office/drawing/2014/main" id="{23B77B4A-90E7-4D26-B059-3BF49C5CD246}"/>
                </a:ext>
              </a:extLst>
            </p:cNvPr>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128" name="Freeform 682">
              <a:extLst>
                <a:ext uri="{FF2B5EF4-FFF2-40B4-BE49-F238E27FC236}">
                  <a16:creationId xmlns:a16="http://schemas.microsoft.com/office/drawing/2014/main" id="{219983D3-649C-4B84-A01B-8BAF8B6C86F7}"/>
                </a:ext>
              </a:extLst>
            </p:cNvPr>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129" name="Freeform 685">
              <a:extLst>
                <a:ext uri="{FF2B5EF4-FFF2-40B4-BE49-F238E27FC236}">
                  <a16:creationId xmlns:a16="http://schemas.microsoft.com/office/drawing/2014/main" id="{1FABF445-9E61-4A80-9315-3E461F38FA7B}"/>
                </a:ext>
              </a:extLst>
            </p:cNvPr>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grpSp>
      <p:sp>
        <p:nvSpPr>
          <p:cNvPr id="130" name="Rectangle 129">
            <a:extLst>
              <a:ext uri="{FF2B5EF4-FFF2-40B4-BE49-F238E27FC236}">
                <a16:creationId xmlns:a16="http://schemas.microsoft.com/office/drawing/2014/main" id="{5BA50C28-801F-44E4-A6E6-6D1D469C3472}"/>
              </a:ext>
            </a:extLst>
          </p:cNvPr>
          <p:cNvSpPr/>
          <p:nvPr/>
        </p:nvSpPr>
        <p:spPr bwMode="auto">
          <a:xfrm>
            <a:off x="5973097" y="2590186"/>
            <a:ext cx="855617" cy="582561"/>
          </a:xfrm>
          <a:prstGeom prst="rect">
            <a:avLst/>
          </a:prstGeom>
          <a:solidFill>
            <a:srgbClr val="C9F1FF"/>
          </a:solidFill>
          <a:ln>
            <a:solidFill>
              <a:srgbClr val="C9F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noFill/>
              <a:ea typeface="Segoe UI" pitchFamily="34" charset="0"/>
              <a:cs typeface="Segoe UI" pitchFamily="34" charset="0"/>
            </a:endParaRPr>
          </a:p>
        </p:txBody>
      </p:sp>
      <p:cxnSp>
        <p:nvCxnSpPr>
          <p:cNvPr id="131" name="Straight Connector 130">
            <a:extLst>
              <a:ext uri="{FF2B5EF4-FFF2-40B4-BE49-F238E27FC236}">
                <a16:creationId xmlns:a16="http://schemas.microsoft.com/office/drawing/2014/main" id="{FC131DFE-8694-416A-8408-30A2EEBE8B41}"/>
              </a:ext>
            </a:extLst>
          </p:cNvPr>
          <p:cNvCxnSpPr/>
          <p:nvPr/>
        </p:nvCxnSpPr>
        <p:spPr>
          <a:xfrm flipH="1" flipV="1">
            <a:off x="6487332" y="3053535"/>
            <a:ext cx="549544" cy="13348"/>
          </a:xfrm>
          <a:prstGeom prst="line">
            <a:avLst/>
          </a:prstGeom>
          <a:ln w="28575">
            <a:solidFill>
              <a:srgbClr val="00B0F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21C30816-885D-489B-BD43-FFFC0A51751C}"/>
              </a:ext>
            </a:extLst>
          </p:cNvPr>
          <p:cNvCxnSpPr/>
          <p:nvPr/>
        </p:nvCxnSpPr>
        <p:spPr>
          <a:xfrm flipH="1" flipV="1">
            <a:off x="7036876" y="3067078"/>
            <a:ext cx="16168" cy="843017"/>
          </a:xfrm>
          <a:prstGeom prst="line">
            <a:avLst/>
          </a:prstGeom>
          <a:ln w="28575">
            <a:solidFill>
              <a:srgbClr val="00B0F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89EFF5AA-7BF3-4356-8B17-05A186995F10}"/>
              </a:ext>
            </a:extLst>
          </p:cNvPr>
          <p:cNvCxnSpPr/>
          <p:nvPr/>
        </p:nvCxnSpPr>
        <p:spPr>
          <a:xfrm flipH="1" flipV="1">
            <a:off x="6529856" y="2885173"/>
            <a:ext cx="1153433" cy="19841"/>
          </a:xfrm>
          <a:prstGeom prst="line">
            <a:avLst/>
          </a:prstGeom>
          <a:ln w="28575">
            <a:solidFill>
              <a:srgbClr val="00B0F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4F1915BF-5536-4FA5-9FC0-83025BC78019}"/>
              </a:ext>
            </a:extLst>
          </p:cNvPr>
          <p:cNvCxnSpPr/>
          <p:nvPr/>
        </p:nvCxnSpPr>
        <p:spPr>
          <a:xfrm flipH="1" flipV="1">
            <a:off x="7672046" y="2899240"/>
            <a:ext cx="19328" cy="1014935"/>
          </a:xfrm>
          <a:prstGeom prst="line">
            <a:avLst/>
          </a:prstGeom>
          <a:ln w="28575">
            <a:solidFill>
              <a:srgbClr val="00B0F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69800429-F492-4277-9CB7-5A45687C665F}"/>
              </a:ext>
            </a:extLst>
          </p:cNvPr>
          <p:cNvCxnSpPr/>
          <p:nvPr/>
        </p:nvCxnSpPr>
        <p:spPr>
          <a:xfrm flipH="1" flipV="1">
            <a:off x="6473534" y="2719171"/>
            <a:ext cx="1867581" cy="33221"/>
          </a:xfrm>
          <a:prstGeom prst="line">
            <a:avLst/>
          </a:prstGeom>
          <a:ln w="28575">
            <a:solidFill>
              <a:srgbClr val="00B0F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1E7BAF86-C9EB-4B4E-B5A3-4154C648E06F}"/>
              </a:ext>
            </a:extLst>
          </p:cNvPr>
          <p:cNvCxnSpPr/>
          <p:nvPr/>
        </p:nvCxnSpPr>
        <p:spPr>
          <a:xfrm flipV="1">
            <a:off x="8326543" y="2746618"/>
            <a:ext cx="3329" cy="1155515"/>
          </a:xfrm>
          <a:prstGeom prst="line">
            <a:avLst/>
          </a:prstGeom>
          <a:ln w="28575">
            <a:solidFill>
              <a:srgbClr val="00B0F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37" name="Group 136">
            <a:extLst>
              <a:ext uri="{FF2B5EF4-FFF2-40B4-BE49-F238E27FC236}">
                <a16:creationId xmlns:a16="http://schemas.microsoft.com/office/drawing/2014/main" id="{CEEF4014-FD1D-4CC1-AC51-25D6EBA1F7E0}"/>
              </a:ext>
            </a:extLst>
          </p:cNvPr>
          <p:cNvGrpSpPr/>
          <p:nvPr/>
        </p:nvGrpSpPr>
        <p:grpSpPr>
          <a:xfrm>
            <a:off x="6186487" y="2640502"/>
            <a:ext cx="426833" cy="479863"/>
            <a:chOff x="5694218" y="4030957"/>
            <a:chExt cx="764771" cy="823540"/>
          </a:xfrm>
        </p:grpSpPr>
        <p:sp>
          <p:nvSpPr>
            <p:cNvPr id="138" name="Flowchart: Process 137">
              <a:extLst>
                <a:ext uri="{FF2B5EF4-FFF2-40B4-BE49-F238E27FC236}">
                  <a16:creationId xmlns:a16="http://schemas.microsoft.com/office/drawing/2014/main" id="{1B71E8E3-0763-48B8-9838-871C240A50D4}"/>
                </a:ext>
              </a:extLst>
            </p:cNvPr>
            <p:cNvSpPr/>
            <p:nvPr/>
          </p:nvSpPr>
          <p:spPr bwMode="auto">
            <a:xfrm>
              <a:off x="5694218" y="4404350"/>
              <a:ext cx="764771" cy="450147"/>
            </a:xfrm>
            <a:prstGeom prst="flowChartProcess">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139" name="U-Turn Arrow 329">
              <a:extLst>
                <a:ext uri="{FF2B5EF4-FFF2-40B4-BE49-F238E27FC236}">
                  <a16:creationId xmlns:a16="http://schemas.microsoft.com/office/drawing/2014/main" id="{A8653324-2F78-4BC4-974A-53DDA055F376}"/>
                </a:ext>
              </a:extLst>
            </p:cNvPr>
            <p:cNvSpPr/>
            <p:nvPr/>
          </p:nvSpPr>
          <p:spPr bwMode="auto">
            <a:xfrm>
              <a:off x="5885412" y="4030957"/>
              <a:ext cx="432262" cy="733355"/>
            </a:xfrm>
            <a:prstGeom prst="uturnArrow">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140" name="Oval 139">
              <a:extLst>
                <a:ext uri="{FF2B5EF4-FFF2-40B4-BE49-F238E27FC236}">
                  <a16:creationId xmlns:a16="http://schemas.microsoft.com/office/drawing/2014/main" id="{53525F27-470A-4A1F-9A52-E21B8C079081}"/>
                </a:ext>
              </a:extLst>
            </p:cNvPr>
            <p:cNvSpPr/>
            <p:nvPr/>
          </p:nvSpPr>
          <p:spPr bwMode="auto">
            <a:xfrm>
              <a:off x="6023884" y="4492254"/>
              <a:ext cx="104350" cy="95067"/>
            </a:xfrm>
            <a:prstGeom prst="ellipse">
              <a:avLst/>
            </a:prstGeom>
            <a:solidFill>
              <a:srgbClr val="C9F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141" name="Rectangle 140">
              <a:extLst>
                <a:ext uri="{FF2B5EF4-FFF2-40B4-BE49-F238E27FC236}">
                  <a16:creationId xmlns:a16="http://schemas.microsoft.com/office/drawing/2014/main" id="{62CF42AC-9C5C-434D-ABE1-89F8FC4A9D89}"/>
                </a:ext>
              </a:extLst>
            </p:cNvPr>
            <p:cNvSpPr/>
            <p:nvPr/>
          </p:nvSpPr>
          <p:spPr bwMode="auto">
            <a:xfrm>
              <a:off x="6051300" y="4556679"/>
              <a:ext cx="50291" cy="223338"/>
            </a:xfrm>
            <a:prstGeom prst="rect">
              <a:avLst/>
            </a:prstGeom>
            <a:solidFill>
              <a:srgbClr val="C9F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42" name="Slide Number Placeholder 141">
            <a:extLst>
              <a:ext uri="{FF2B5EF4-FFF2-40B4-BE49-F238E27FC236}">
                <a16:creationId xmlns:a16="http://schemas.microsoft.com/office/drawing/2014/main" id="{96CA841C-C7DA-4E5B-8163-E369E514E33E}"/>
              </a:ext>
            </a:extLst>
          </p:cNvPr>
          <p:cNvSpPr>
            <a:spLocks noGrp="1"/>
          </p:cNvSpPr>
          <p:nvPr>
            <p:ph type="sldNum" sz="quarter" idx="10"/>
          </p:nvPr>
        </p:nvSpPr>
        <p:spPr/>
        <p:txBody>
          <a:bodyPr/>
          <a:lstStyle/>
          <a:p>
            <a:fld id="{4490B2FD-60A7-44BF-8130-23BE2AB42F4B}" type="slidenum">
              <a:rPr lang="en-IE" smtClean="0"/>
              <a:t>44</a:t>
            </a:fld>
            <a:endParaRPr lang="en-IE" dirty="0"/>
          </a:p>
        </p:txBody>
      </p:sp>
    </p:spTree>
    <p:extLst>
      <p:ext uri="{BB962C8B-B14F-4D97-AF65-F5344CB8AC3E}">
        <p14:creationId xmlns:p14="http://schemas.microsoft.com/office/powerpoint/2010/main" val="106096660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09149-CF7F-4CFA-A08D-39B6D4D2C9B2}"/>
              </a:ext>
            </a:extLst>
          </p:cNvPr>
          <p:cNvSpPr>
            <a:spLocks noGrp="1"/>
          </p:cNvSpPr>
          <p:nvPr>
            <p:ph type="title"/>
          </p:nvPr>
        </p:nvSpPr>
        <p:spPr/>
        <p:txBody>
          <a:bodyPr/>
          <a:lstStyle/>
          <a:p>
            <a:r>
              <a:rPr lang="en-IE" dirty="0"/>
              <a:t>Always Encrypted</a:t>
            </a:r>
          </a:p>
        </p:txBody>
      </p:sp>
      <p:cxnSp>
        <p:nvCxnSpPr>
          <p:cNvPr id="3" name="Straight Connector 2">
            <a:extLst>
              <a:ext uri="{FF2B5EF4-FFF2-40B4-BE49-F238E27FC236}">
                <a16:creationId xmlns:a16="http://schemas.microsoft.com/office/drawing/2014/main" id="{374BB021-C617-4ED2-BCD0-A126F4DA3503}"/>
              </a:ext>
            </a:extLst>
          </p:cNvPr>
          <p:cNvCxnSpPr/>
          <p:nvPr/>
        </p:nvCxnSpPr>
        <p:spPr>
          <a:xfrm>
            <a:off x="5211373" y="2835257"/>
            <a:ext cx="2683" cy="1775552"/>
          </a:xfrm>
          <a:prstGeom prst="line">
            <a:avLst/>
          </a:prstGeom>
          <a:ln w="381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437D056-BDF8-4DBE-A3C6-87BFFB95ECE6}"/>
              </a:ext>
            </a:extLst>
          </p:cNvPr>
          <p:cNvSpPr txBox="1"/>
          <p:nvPr/>
        </p:nvSpPr>
        <p:spPr>
          <a:xfrm>
            <a:off x="5279708" y="2480374"/>
            <a:ext cx="3662244" cy="276999"/>
          </a:xfrm>
          <a:prstGeom prst="rect">
            <a:avLst/>
          </a:prstGeom>
          <a:solidFill>
            <a:schemeClr val="tx1"/>
          </a:solidFill>
        </p:spPr>
        <p:txBody>
          <a:bodyPr wrap="square" rtlCol="0">
            <a:spAutoFit/>
          </a:bodyPr>
          <a:lstStyle/>
          <a:p>
            <a:pPr algn="ctr" defTabSz="684866" fontAlgn="base">
              <a:spcBef>
                <a:spcPct val="0"/>
              </a:spcBef>
              <a:spcAft>
                <a:spcPct val="0"/>
              </a:spcAft>
              <a:defRPr/>
            </a:pPr>
            <a:r>
              <a:rPr lang="en-US" sz="1200" b="1" kern="0" dirty="0">
                <a:solidFill>
                  <a:schemeClr val="bg1"/>
                </a:solidFill>
                <a:latin typeface="Segoe UI"/>
                <a:cs typeface="Segoe UI Light" panose="020B0502040204020203" pitchFamily="34" charset="0"/>
              </a:rPr>
              <a:t>Untrusted – SQL Server </a:t>
            </a:r>
          </a:p>
        </p:txBody>
      </p:sp>
      <p:sp>
        <p:nvSpPr>
          <p:cNvPr id="5" name="Rectangle 4">
            <a:extLst>
              <a:ext uri="{FF2B5EF4-FFF2-40B4-BE49-F238E27FC236}">
                <a16:creationId xmlns:a16="http://schemas.microsoft.com/office/drawing/2014/main" id="{937C72CD-4AE8-485F-8E80-DF5DFDC86C7F}"/>
              </a:ext>
            </a:extLst>
          </p:cNvPr>
          <p:cNvSpPr/>
          <p:nvPr/>
        </p:nvSpPr>
        <p:spPr>
          <a:xfrm>
            <a:off x="3905528" y="2876323"/>
            <a:ext cx="1035906" cy="16084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866" fontAlgn="base">
              <a:spcBef>
                <a:spcPct val="0"/>
              </a:spcBef>
              <a:spcAft>
                <a:spcPct val="0"/>
              </a:spcAft>
              <a:defRPr/>
            </a:pPr>
            <a:r>
              <a:rPr lang="en-US" sz="1500" kern="0" dirty="0">
                <a:solidFill>
                  <a:srgbClr val="FFFFFF"/>
                </a:solidFill>
                <a:latin typeface="Segoe UI Light" panose="020B0502040204020203" pitchFamily="34" charset="0"/>
                <a:cs typeface="Segoe UI Light" panose="020B0502040204020203" pitchFamily="34" charset="0"/>
              </a:rPr>
              <a:t>ADO.NET</a:t>
            </a:r>
          </a:p>
        </p:txBody>
      </p:sp>
      <p:cxnSp>
        <p:nvCxnSpPr>
          <p:cNvPr id="6" name="Straight Arrow Connector 5">
            <a:extLst>
              <a:ext uri="{FF2B5EF4-FFF2-40B4-BE49-F238E27FC236}">
                <a16:creationId xmlns:a16="http://schemas.microsoft.com/office/drawing/2014/main" id="{2CB0C5B0-901F-46F4-9513-1E90A0AEC52C}"/>
              </a:ext>
            </a:extLst>
          </p:cNvPr>
          <p:cNvCxnSpPr/>
          <p:nvPr/>
        </p:nvCxnSpPr>
        <p:spPr>
          <a:xfrm>
            <a:off x="3343924" y="3161254"/>
            <a:ext cx="499836" cy="0"/>
          </a:xfrm>
          <a:prstGeom prst="straightConnector1">
            <a:avLst/>
          </a:prstGeom>
          <a:ln w="76200">
            <a:solidFill>
              <a:srgbClr val="00BCF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F4EF41D-013E-41B2-A5A2-6D9878574895}"/>
              </a:ext>
            </a:extLst>
          </p:cNvPr>
          <p:cNvCxnSpPr/>
          <p:nvPr/>
        </p:nvCxnSpPr>
        <p:spPr>
          <a:xfrm>
            <a:off x="4989629" y="3167601"/>
            <a:ext cx="483182" cy="1"/>
          </a:xfrm>
          <a:prstGeom prst="straightConnector1">
            <a:avLst/>
          </a:prstGeom>
          <a:ln w="76200">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182F18E-F42D-4D3C-BB97-AC6C779C4E1D}"/>
              </a:ext>
            </a:extLst>
          </p:cNvPr>
          <p:cNvCxnSpPr/>
          <p:nvPr/>
        </p:nvCxnSpPr>
        <p:spPr>
          <a:xfrm flipH="1">
            <a:off x="4955995" y="4275640"/>
            <a:ext cx="497788" cy="1"/>
          </a:xfrm>
          <a:prstGeom prst="straightConnector1">
            <a:avLst/>
          </a:prstGeom>
          <a:ln w="76200">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9" name="Table 8">
            <a:extLst>
              <a:ext uri="{FF2B5EF4-FFF2-40B4-BE49-F238E27FC236}">
                <a16:creationId xmlns:a16="http://schemas.microsoft.com/office/drawing/2014/main" id="{5033456B-6D29-4032-BFD4-AA3F7253EDD2}"/>
              </a:ext>
            </a:extLst>
          </p:cNvPr>
          <p:cNvGraphicFramePr>
            <a:graphicFrameLocks noGrp="1"/>
          </p:cNvGraphicFramePr>
          <p:nvPr>
            <p:extLst/>
          </p:nvPr>
        </p:nvGraphicFramePr>
        <p:xfrm>
          <a:off x="1428711" y="3933669"/>
          <a:ext cx="1872505" cy="563820"/>
        </p:xfrm>
        <a:graphic>
          <a:graphicData uri="http://schemas.openxmlformats.org/drawingml/2006/table">
            <a:tbl>
              <a:tblPr firstRow="1">
                <a:tableStyleId>{3C2FFA5D-87B4-456A-9821-1D502468CF0F}</a:tableStyleId>
              </a:tblPr>
              <a:tblGrid>
                <a:gridCol w="1872505">
                  <a:extLst>
                    <a:ext uri="{9D8B030D-6E8A-4147-A177-3AD203B41FA5}">
                      <a16:colId xmlns:a16="http://schemas.microsoft.com/office/drawing/2014/main" val="20000"/>
                    </a:ext>
                  </a:extLst>
                </a:gridCol>
              </a:tblGrid>
              <a:tr h="274290">
                <a:tc>
                  <a:txBody>
                    <a:bodyPr/>
                    <a:lstStyle/>
                    <a:p>
                      <a:r>
                        <a:rPr lang="en-US" sz="1400" dirty="0"/>
                        <a:t>Name</a:t>
                      </a:r>
                    </a:p>
                  </a:txBody>
                  <a:tcPr marL="68551" marR="68551" marT="34275" marB="34275">
                    <a:lnL w="9525" cap="flat" cmpd="sng" algn="ctr">
                      <a:noFill/>
                      <a:prstDash val="solid"/>
                    </a:lnL>
                    <a:lnR w="9525" cap="flat" cmpd="sng" algn="ctr">
                      <a:noFill/>
                      <a:prstDash val="solid"/>
                    </a:lnR>
                    <a:lnT w="9525" cap="flat" cmpd="sng" algn="ctr">
                      <a:noFill/>
                      <a:prstDash val="solid"/>
                    </a:lnT>
                    <a:lnB w="1079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78011">
                <a:tc>
                  <a:txBody>
                    <a:bodyPr/>
                    <a:lstStyle/>
                    <a:p>
                      <a:r>
                        <a:rPr lang="en-US" sz="1400" dirty="0"/>
                        <a:t>Jim Gray</a:t>
                      </a:r>
                    </a:p>
                  </a:txBody>
                  <a:tcPr marL="68551" marR="68551" marT="34275" marB="34275">
                    <a:lnL w="9525" cap="flat" cmpd="sng" algn="ctr">
                      <a:noFill/>
                      <a:prstDash val="solid"/>
                    </a:lnL>
                    <a:lnR w="9525" cap="flat" cmpd="sng" algn="ctr">
                      <a:noFill/>
                      <a:prstDash val="solid"/>
                    </a:lnR>
                    <a:lnT w="10795"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bl>
          </a:graphicData>
        </a:graphic>
      </p:graphicFrame>
      <p:cxnSp>
        <p:nvCxnSpPr>
          <p:cNvPr id="10" name="Straight Arrow Connector 9">
            <a:extLst>
              <a:ext uri="{FF2B5EF4-FFF2-40B4-BE49-F238E27FC236}">
                <a16:creationId xmlns:a16="http://schemas.microsoft.com/office/drawing/2014/main" id="{060C51B9-9846-46AB-9927-31CB1D5EEB05}"/>
              </a:ext>
            </a:extLst>
          </p:cNvPr>
          <p:cNvCxnSpPr/>
          <p:nvPr/>
        </p:nvCxnSpPr>
        <p:spPr>
          <a:xfrm flipH="1">
            <a:off x="3349140" y="4244661"/>
            <a:ext cx="489785" cy="1"/>
          </a:xfrm>
          <a:prstGeom prst="straightConnector1">
            <a:avLst/>
          </a:prstGeom>
          <a:ln w="76200">
            <a:solidFill>
              <a:srgbClr val="00BCF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1" name="Table 10">
            <a:extLst>
              <a:ext uri="{FF2B5EF4-FFF2-40B4-BE49-F238E27FC236}">
                <a16:creationId xmlns:a16="http://schemas.microsoft.com/office/drawing/2014/main" id="{47016553-E5DD-4413-98E7-F4FC47FF2938}"/>
              </a:ext>
            </a:extLst>
          </p:cNvPr>
          <p:cNvGraphicFramePr>
            <a:graphicFrameLocks noGrp="1"/>
          </p:cNvGraphicFramePr>
          <p:nvPr>
            <p:extLst/>
          </p:nvPr>
        </p:nvGraphicFramePr>
        <p:xfrm>
          <a:off x="5496233" y="3918635"/>
          <a:ext cx="1993464" cy="563820"/>
        </p:xfrm>
        <a:graphic>
          <a:graphicData uri="http://schemas.openxmlformats.org/drawingml/2006/table">
            <a:tbl>
              <a:tblPr firstRow="1">
                <a:tableStyleId>{3C2FFA5D-87B4-456A-9821-1D502468CF0F}</a:tableStyleId>
              </a:tblPr>
              <a:tblGrid>
                <a:gridCol w="1993464">
                  <a:extLst>
                    <a:ext uri="{9D8B030D-6E8A-4147-A177-3AD203B41FA5}">
                      <a16:colId xmlns:a16="http://schemas.microsoft.com/office/drawing/2014/main" val="20000"/>
                    </a:ext>
                  </a:extLst>
                </a:gridCol>
              </a:tblGrid>
              <a:tr h="274290">
                <a:tc>
                  <a:txBody>
                    <a:bodyPr/>
                    <a:lstStyle/>
                    <a:p>
                      <a:r>
                        <a:rPr lang="en-US" sz="1400" dirty="0"/>
                        <a:t>Name</a:t>
                      </a:r>
                    </a:p>
                  </a:txBody>
                  <a:tcPr marL="68551" marR="68551" marT="34275" marB="34275">
                    <a:lnL w="9525" cap="flat" cmpd="sng" algn="ctr">
                      <a:noFill/>
                      <a:prstDash val="solid"/>
                    </a:lnL>
                    <a:lnR w="9525" cap="flat" cmpd="sng" algn="ctr">
                      <a:noFill/>
                      <a:prstDash val="solid"/>
                    </a:lnR>
                    <a:lnT w="9525" cap="flat" cmpd="sng" algn="ctr">
                      <a:noFill/>
                      <a:prstDash val="solid"/>
                    </a:lnT>
                    <a:lnB w="1079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78011">
                <a:tc>
                  <a:txBody>
                    <a:bodyPr/>
                    <a:lstStyle/>
                    <a:p>
                      <a:r>
                        <a:rPr lang="en-US" sz="1400" dirty="0">
                          <a:solidFill>
                            <a:schemeClr val="bg1">
                              <a:lumMod val="50000"/>
                            </a:schemeClr>
                          </a:solidFill>
                        </a:rPr>
                        <a:t>0x19ca706fbd9a</a:t>
                      </a:r>
                    </a:p>
                  </a:txBody>
                  <a:tcPr marL="68551" marR="68551" marT="34275" marB="34275">
                    <a:lnL w="9525" cap="flat" cmpd="sng" algn="ctr">
                      <a:noFill/>
                      <a:prstDash val="solid"/>
                    </a:lnL>
                    <a:lnR w="9525" cap="flat" cmpd="sng" algn="ctr">
                      <a:noFill/>
                      <a:prstDash val="solid"/>
                    </a:lnR>
                    <a:lnT w="10795" cap="flat" cmpd="sng" algn="ctr">
                      <a:noFill/>
                      <a:prstDash val="solid"/>
                    </a:lnT>
                    <a:lnB w="9525" cap="flat" cmpd="sng" algn="ctr">
                      <a:noFill/>
                      <a:prstDash val="soli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10001"/>
                  </a:ext>
                </a:extLst>
              </a:tr>
            </a:tbl>
          </a:graphicData>
        </a:graphic>
      </p:graphicFrame>
      <p:sp>
        <p:nvSpPr>
          <p:cNvPr id="12" name="Rectangle 11">
            <a:extLst>
              <a:ext uri="{FF2B5EF4-FFF2-40B4-BE49-F238E27FC236}">
                <a16:creationId xmlns:a16="http://schemas.microsoft.com/office/drawing/2014/main" id="{CEA8E6E2-CE58-4057-8074-B6F1DFC6A54F}"/>
              </a:ext>
            </a:extLst>
          </p:cNvPr>
          <p:cNvSpPr/>
          <p:nvPr/>
        </p:nvSpPr>
        <p:spPr bwMode="auto">
          <a:xfrm>
            <a:off x="5712850" y="3560284"/>
            <a:ext cx="1609007" cy="35049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b" anchorCtr="0" compatLnSpc="1">
            <a:prstTxWarp prst="textNoShape">
              <a:avLst/>
            </a:prstTxWarp>
          </a:bodyPr>
          <a:lstStyle/>
          <a:p>
            <a:pPr algn="ctr" defTabSz="698951" fontAlgn="base">
              <a:spcBef>
                <a:spcPct val="0"/>
              </a:spcBef>
              <a:spcAft>
                <a:spcPct val="0"/>
              </a:spcAft>
              <a:defRPr/>
            </a:pPr>
            <a:r>
              <a:rPr lang="en-US" sz="1500" kern="0" dirty="0">
                <a:solidFill>
                  <a:schemeClr val="tx1"/>
                </a:solidFill>
                <a:latin typeface="Segoe UI"/>
                <a:cs typeface="Segoe UI Light" panose="020B0502040204020203" pitchFamily="34" charset="0"/>
              </a:rPr>
              <a:t>Result set</a:t>
            </a:r>
          </a:p>
        </p:txBody>
      </p:sp>
      <p:sp>
        <p:nvSpPr>
          <p:cNvPr id="13" name="Rectangle 12">
            <a:extLst>
              <a:ext uri="{FF2B5EF4-FFF2-40B4-BE49-F238E27FC236}">
                <a16:creationId xmlns:a16="http://schemas.microsoft.com/office/drawing/2014/main" id="{98E63E70-DB1F-4098-A6E8-1BAEC55CA149}"/>
              </a:ext>
            </a:extLst>
          </p:cNvPr>
          <p:cNvSpPr/>
          <p:nvPr/>
        </p:nvSpPr>
        <p:spPr bwMode="auto">
          <a:xfrm>
            <a:off x="1552040" y="3581193"/>
            <a:ext cx="1609007" cy="35049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b" anchorCtr="0" compatLnSpc="1">
            <a:prstTxWarp prst="textNoShape">
              <a:avLst/>
            </a:prstTxWarp>
          </a:bodyPr>
          <a:lstStyle/>
          <a:p>
            <a:pPr algn="ctr" defTabSz="698951" fontAlgn="base">
              <a:spcBef>
                <a:spcPct val="0"/>
              </a:spcBef>
              <a:spcAft>
                <a:spcPct val="0"/>
              </a:spcAft>
              <a:defRPr/>
            </a:pPr>
            <a:r>
              <a:rPr lang="en-US" kern="0" dirty="0">
                <a:solidFill>
                  <a:schemeClr val="tx1"/>
                </a:solidFill>
                <a:cs typeface="Segoe UI Light" panose="020B0502040204020203" pitchFamily="34" charset="0"/>
              </a:rPr>
              <a:t>Result set</a:t>
            </a:r>
          </a:p>
        </p:txBody>
      </p:sp>
      <p:sp>
        <p:nvSpPr>
          <p:cNvPr id="14" name="TextBox 13">
            <a:extLst>
              <a:ext uri="{FF2B5EF4-FFF2-40B4-BE49-F238E27FC236}">
                <a16:creationId xmlns:a16="http://schemas.microsoft.com/office/drawing/2014/main" id="{7C445A8E-DD5B-468D-95FD-E409C32AA633}"/>
              </a:ext>
            </a:extLst>
          </p:cNvPr>
          <p:cNvSpPr txBox="1"/>
          <p:nvPr/>
        </p:nvSpPr>
        <p:spPr>
          <a:xfrm>
            <a:off x="341989" y="2482424"/>
            <a:ext cx="4802342" cy="276999"/>
          </a:xfrm>
          <a:prstGeom prst="rect">
            <a:avLst/>
          </a:prstGeom>
          <a:solidFill>
            <a:schemeClr val="bg2"/>
          </a:solidFill>
        </p:spPr>
        <p:txBody>
          <a:bodyPr wrap="square" rtlCol="0">
            <a:spAutoFit/>
          </a:bodyPr>
          <a:lstStyle/>
          <a:p>
            <a:pPr algn="ctr" defTabSz="684866" fontAlgn="base">
              <a:spcBef>
                <a:spcPct val="0"/>
              </a:spcBef>
              <a:spcAft>
                <a:spcPct val="0"/>
              </a:spcAft>
              <a:defRPr/>
            </a:pPr>
            <a:r>
              <a:rPr lang="en-US" sz="1200" b="1" kern="0" dirty="0">
                <a:solidFill>
                  <a:srgbClr val="0072C6"/>
                </a:solidFill>
                <a:latin typeface="Segoe UI"/>
                <a:cs typeface="Segoe UI Light" panose="020B0502040204020203" pitchFamily="34" charset="0"/>
              </a:rPr>
              <a:t>Trusted – Client</a:t>
            </a:r>
          </a:p>
        </p:txBody>
      </p:sp>
      <p:graphicFrame>
        <p:nvGraphicFramePr>
          <p:cNvPr id="15" name="Table 14">
            <a:extLst>
              <a:ext uri="{FF2B5EF4-FFF2-40B4-BE49-F238E27FC236}">
                <a16:creationId xmlns:a16="http://schemas.microsoft.com/office/drawing/2014/main" id="{CE7CAD28-5A70-4B2C-B694-9592C4CB333B}"/>
              </a:ext>
            </a:extLst>
          </p:cNvPr>
          <p:cNvGraphicFramePr>
            <a:graphicFrameLocks noGrp="1"/>
          </p:cNvGraphicFramePr>
          <p:nvPr>
            <p:extLst/>
          </p:nvPr>
        </p:nvGraphicFramePr>
        <p:xfrm>
          <a:off x="4883891" y="4863087"/>
          <a:ext cx="4058003" cy="563820"/>
        </p:xfrm>
        <a:graphic>
          <a:graphicData uri="http://schemas.openxmlformats.org/drawingml/2006/table">
            <a:tbl>
              <a:tblPr firstRow="1">
                <a:tableStyleId>{3C2FFA5D-87B4-456A-9821-1D502468CF0F}</a:tableStyleId>
              </a:tblPr>
              <a:tblGrid>
                <a:gridCol w="1525197">
                  <a:extLst>
                    <a:ext uri="{9D8B030D-6E8A-4147-A177-3AD203B41FA5}">
                      <a16:colId xmlns:a16="http://schemas.microsoft.com/office/drawing/2014/main" val="20000"/>
                    </a:ext>
                  </a:extLst>
                </a:gridCol>
                <a:gridCol w="1462245">
                  <a:extLst>
                    <a:ext uri="{9D8B030D-6E8A-4147-A177-3AD203B41FA5}">
                      <a16:colId xmlns:a16="http://schemas.microsoft.com/office/drawing/2014/main" val="20001"/>
                    </a:ext>
                  </a:extLst>
                </a:gridCol>
                <a:gridCol w="1070561">
                  <a:extLst>
                    <a:ext uri="{9D8B030D-6E8A-4147-A177-3AD203B41FA5}">
                      <a16:colId xmlns:a16="http://schemas.microsoft.com/office/drawing/2014/main" val="20002"/>
                    </a:ext>
                  </a:extLst>
                </a:gridCol>
              </a:tblGrid>
              <a:tr h="274290">
                <a:tc>
                  <a:txBody>
                    <a:bodyPr/>
                    <a:lstStyle/>
                    <a:p>
                      <a:r>
                        <a:rPr lang="en-US" sz="1400" dirty="0"/>
                        <a:t>Name</a:t>
                      </a:r>
                    </a:p>
                  </a:txBody>
                  <a:tcPr marL="68551" marR="68551" marT="34275" marB="34275">
                    <a:lnL w="9525" cap="flat" cmpd="sng" algn="ctr">
                      <a:noFill/>
                      <a:prstDash val="solid"/>
                    </a:lnL>
                    <a:lnR w="12700" cap="flat" cmpd="sng" algn="ctr">
                      <a:solidFill>
                        <a:srgbClr val="D2D2D2"/>
                      </a:solidFill>
                      <a:prstDash val="solid"/>
                      <a:round/>
                      <a:headEnd type="none" w="med" len="med"/>
                      <a:tailEnd type="none" w="med" len="med"/>
                    </a:lnR>
                    <a:lnT w="9525" cap="flat" cmpd="sng" algn="ctr">
                      <a:noFill/>
                      <a:prstDash val="solid"/>
                    </a:lnT>
                    <a:lnB w="10795" cap="flat" cmpd="sng" algn="ctr">
                      <a:noFill/>
                      <a:prstDash val="solid"/>
                    </a:lnB>
                    <a:lnTlToBr w="12700" cmpd="sng">
                      <a:noFill/>
                      <a:prstDash val="solid"/>
                    </a:lnTlToBr>
                    <a:lnBlToTr w="12700" cmpd="sng">
                      <a:noFill/>
                      <a:prstDash val="solid"/>
                    </a:lnBlToTr>
                  </a:tcPr>
                </a:tc>
                <a:tc>
                  <a:txBody>
                    <a:bodyPr/>
                    <a:lstStyle/>
                    <a:p>
                      <a:r>
                        <a:rPr lang="en-US" sz="1400" dirty="0"/>
                        <a:t>SSN</a:t>
                      </a:r>
                    </a:p>
                  </a:txBody>
                  <a:tcPr marL="68551" marR="68551" marT="34275" marB="34275">
                    <a:lnL w="12700" cap="flat" cmpd="sng" algn="ctr">
                      <a:solidFill>
                        <a:srgbClr val="D2D2D2"/>
                      </a:solidFill>
                      <a:prstDash val="solid"/>
                      <a:round/>
                      <a:headEnd type="none" w="med" len="med"/>
                      <a:tailEnd type="none" w="med" len="med"/>
                    </a:lnL>
                    <a:lnR w="12700" cap="flat" cmpd="sng" algn="ctr">
                      <a:solidFill>
                        <a:srgbClr val="D2D2D2"/>
                      </a:solidFill>
                      <a:prstDash val="solid"/>
                      <a:round/>
                      <a:headEnd type="none" w="med" len="med"/>
                      <a:tailEnd type="none" w="med" len="med"/>
                    </a:lnR>
                    <a:lnT w="9525" cap="flat" cmpd="sng" algn="ctr">
                      <a:noFill/>
                      <a:prstDash val="solid"/>
                    </a:lnT>
                    <a:lnB w="10795" cap="flat" cmpd="sng" algn="ctr">
                      <a:noFill/>
                      <a:prstDash val="solid"/>
                    </a:lnB>
                    <a:lnTlToBr w="12700" cmpd="sng">
                      <a:noFill/>
                      <a:prstDash val="solid"/>
                    </a:lnTlToBr>
                    <a:lnBlToTr w="12700" cmpd="sng">
                      <a:noFill/>
                      <a:prstDash val="solid"/>
                    </a:lnBlToTr>
                  </a:tcPr>
                </a:tc>
                <a:tc>
                  <a:txBody>
                    <a:bodyPr/>
                    <a:lstStyle/>
                    <a:p>
                      <a:r>
                        <a:rPr lang="en-US" sz="1400" dirty="0"/>
                        <a:t>Country</a:t>
                      </a:r>
                    </a:p>
                  </a:txBody>
                  <a:tcPr marL="68551" marR="68551" marT="34275" marB="34275">
                    <a:lnL w="12700" cap="flat" cmpd="sng" algn="ctr">
                      <a:solidFill>
                        <a:srgbClr val="D2D2D2"/>
                      </a:solidFill>
                      <a:prstDash val="solid"/>
                      <a:round/>
                      <a:headEnd type="none" w="med" len="med"/>
                      <a:tailEnd type="none" w="med" len="med"/>
                    </a:lnL>
                    <a:lnR w="9525" cap="flat" cmpd="sng" algn="ctr">
                      <a:noFill/>
                      <a:prstDash val="solid"/>
                    </a:lnR>
                    <a:lnT w="9525" cap="flat" cmpd="sng" algn="ctr">
                      <a:noFill/>
                      <a:prstDash val="solid"/>
                    </a:lnT>
                    <a:lnB w="1079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74290">
                <a:tc>
                  <a:txBody>
                    <a:bodyPr/>
                    <a:lstStyle/>
                    <a:p>
                      <a:r>
                        <a:rPr lang="en-US" sz="1400" dirty="0">
                          <a:solidFill>
                            <a:schemeClr val="bg1">
                              <a:lumMod val="50000"/>
                            </a:schemeClr>
                          </a:solidFill>
                        </a:rPr>
                        <a:t>0x19ca706fbd9a</a:t>
                      </a:r>
                    </a:p>
                  </a:txBody>
                  <a:tcPr marL="68551" marR="68551" marT="34275" marB="34275">
                    <a:lnL w="9525" cap="flat" cmpd="sng" algn="ctr">
                      <a:noFill/>
                      <a:prstDash val="solid"/>
                    </a:lnL>
                    <a:lnR w="12700" cap="flat" cmpd="sng" algn="ctr">
                      <a:solidFill>
                        <a:srgbClr val="D2D2D2"/>
                      </a:solidFill>
                      <a:prstDash val="solid"/>
                      <a:round/>
                      <a:headEnd type="none" w="med" len="med"/>
                      <a:tailEnd type="none" w="med" len="med"/>
                    </a:lnR>
                    <a:lnT w="10795" cap="flat" cmpd="sng" algn="ctr">
                      <a:noFill/>
                      <a:prstDash val="solid"/>
                    </a:lnT>
                    <a:lnB w="9525" cap="flat" cmpd="sng" algn="ctr">
                      <a:noFill/>
                      <a:prstDash val="solid"/>
                    </a:lnB>
                    <a:lnTlToBr w="12700" cmpd="sng">
                      <a:noFill/>
                      <a:prstDash val="solid"/>
                    </a:lnTlToBr>
                    <a:lnBlToTr w="12700" cmpd="sng">
                      <a:noFill/>
                      <a:prstDash val="solid"/>
                    </a:lnBlToTr>
                    <a:solidFill>
                      <a:srgbClr val="D2D2D2"/>
                    </a:solidFill>
                  </a:tcPr>
                </a:tc>
                <a:tc>
                  <a:txBody>
                    <a:bodyPr/>
                    <a:lstStyle/>
                    <a:p>
                      <a:r>
                        <a:rPr lang="en-US" sz="1400" dirty="0">
                          <a:solidFill>
                            <a:schemeClr val="bg1">
                              <a:lumMod val="50000"/>
                            </a:schemeClr>
                          </a:solidFill>
                        </a:rPr>
                        <a:t>0x7ff654ae6d</a:t>
                      </a:r>
                    </a:p>
                  </a:txBody>
                  <a:tcPr marL="68551" marR="68551" marT="34275" marB="34275">
                    <a:lnL w="12700" cap="flat" cmpd="sng" algn="ctr">
                      <a:solidFill>
                        <a:srgbClr val="D2D2D2"/>
                      </a:solidFill>
                      <a:prstDash val="solid"/>
                      <a:round/>
                      <a:headEnd type="none" w="med" len="med"/>
                      <a:tailEnd type="none" w="med" len="med"/>
                    </a:lnL>
                    <a:lnR w="12700" cap="flat" cmpd="sng" algn="ctr">
                      <a:solidFill>
                        <a:srgbClr val="D2D2D2"/>
                      </a:solidFill>
                      <a:prstDash val="solid"/>
                      <a:round/>
                      <a:headEnd type="none" w="med" len="med"/>
                      <a:tailEnd type="none" w="med" len="med"/>
                    </a:lnR>
                    <a:lnT w="10795" cap="flat" cmpd="sng" algn="ctr">
                      <a:noFill/>
                      <a:prstDash val="solid"/>
                    </a:lnT>
                    <a:lnB w="9525" cap="flat" cmpd="sng" algn="ctr">
                      <a:noFill/>
                      <a:prstDash val="solid"/>
                    </a:lnB>
                    <a:lnTlToBr w="12700" cmpd="sng">
                      <a:noFill/>
                      <a:prstDash val="solid"/>
                    </a:lnTlToBr>
                    <a:lnBlToTr w="12700" cmpd="sng">
                      <a:noFill/>
                      <a:prstDash val="solid"/>
                    </a:lnBlToTr>
                    <a:solidFill>
                      <a:srgbClr val="D2D2D2"/>
                    </a:solidFill>
                  </a:tcPr>
                </a:tc>
                <a:tc>
                  <a:txBody>
                    <a:bodyPr/>
                    <a:lstStyle/>
                    <a:p>
                      <a:r>
                        <a:rPr lang="en-US" sz="1400" dirty="0">
                          <a:solidFill>
                            <a:schemeClr val="bg1">
                              <a:lumMod val="50000"/>
                            </a:schemeClr>
                          </a:solidFill>
                        </a:rPr>
                        <a:t>USA</a:t>
                      </a:r>
                    </a:p>
                  </a:txBody>
                  <a:tcPr marL="68551" marR="68551" marT="34275" marB="34275">
                    <a:lnL w="12700" cap="flat" cmpd="sng" algn="ctr">
                      <a:solidFill>
                        <a:srgbClr val="D2D2D2"/>
                      </a:solidFill>
                      <a:prstDash val="solid"/>
                      <a:round/>
                      <a:headEnd type="none" w="med" len="med"/>
                      <a:tailEnd type="none" w="med" len="med"/>
                    </a:lnL>
                    <a:lnR w="9525" cap="flat" cmpd="sng" algn="ctr">
                      <a:noFill/>
                      <a:prstDash val="solid"/>
                    </a:lnR>
                    <a:lnT w="10795" cap="flat" cmpd="sng" algn="ctr">
                      <a:noFill/>
                      <a:prstDash val="solid"/>
                    </a:lnT>
                    <a:lnB w="9525" cap="flat" cmpd="sng" algn="ctr">
                      <a:noFill/>
                      <a:prstDash val="soli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10001"/>
                  </a:ext>
                </a:extLst>
              </a:tr>
            </a:tbl>
          </a:graphicData>
        </a:graphic>
      </p:graphicFrame>
      <p:sp>
        <p:nvSpPr>
          <p:cNvPr id="16" name="Rectangle 15">
            <a:extLst>
              <a:ext uri="{FF2B5EF4-FFF2-40B4-BE49-F238E27FC236}">
                <a16:creationId xmlns:a16="http://schemas.microsoft.com/office/drawing/2014/main" id="{CA55B67D-A427-4990-AEC2-2790C2BBD8E6}"/>
              </a:ext>
            </a:extLst>
          </p:cNvPr>
          <p:cNvSpPr/>
          <p:nvPr/>
        </p:nvSpPr>
        <p:spPr bwMode="auto">
          <a:xfrm>
            <a:off x="6108390" y="4512250"/>
            <a:ext cx="1609007" cy="35049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b" anchorCtr="0" compatLnSpc="1">
            <a:prstTxWarp prst="textNoShape">
              <a:avLst/>
            </a:prstTxWarp>
          </a:bodyPr>
          <a:lstStyle/>
          <a:p>
            <a:pPr algn="ctr" defTabSz="698951" fontAlgn="base">
              <a:spcBef>
                <a:spcPct val="0"/>
              </a:spcBef>
              <a:spcAft>
                <a:spcPct val="0"/>
              </a:spcAft>
              <a:defRPr/>
            </a:pPr>
            <a:r>
              <a:rPr lang="en-US" sz="1500" kern="0" dirty="0">
                <a:solidFill>
                  <a:schemeClr val="tx1"/>
                </a:solidFill>
                <a:latin typeface="Segoe UI"/>
                <a:cs typeface="Segoe UI Light" panose="020B0502040204020203" pitchFamily="34" charset="0"/>
              </a:rPr>
              <a:t>dbo.Customers</a:t>
            </a:r>
          </a:p>
        </p:txBody>
      </p:sp>
      <p:grpSp>
        <p:nvGrpSpPr>
          <p:cNvPr id="17" name="Group 16">
            <a:extLst>
              <a:ext uri="{FF2B5EF4-FFF2-40B4-BE49-F238E27FC236}">
                <a16:creationId xmlns:a16="http://schemas.microsoft.com/office/drawing/2014/main" id="{3E47FD25-5F40-441E-A94B-810ADA7A3514}"/>
              </a:ext>
            </a:extLst>
          </p:cNvPr>
          <p:cNvGrpSpPr/>
          <p:nvPr/>
        </p:nvGrpSpPr>
        <p:grpSpPr>
          <a:xfrm>
            <a:off x="4019227" y="4965893"/>
            <a:ext cx="909884" cy="351179"/>
            <a:chOff x="5421753" y="5838209"/>
            <a:chExt cx="1213694" cy="468439"/>
          </a:xfrm>
        </p:grpSpPr>
        <p:sp>
          <p:nvSpPr>
            <p:cNvPr id="18" name="TextBox 17">
              <a:extLst>
                <a:ext uri="{FF2B5EF4-FFF2-40B4-BE49-F238E27FC236}">
                  <a16:creationId xmlns:a16="http://schemas.microsoft.com/office/drawing/2014/main" id="{56FDA3FF-5F82-489F-9360-02A26CED19E5}"/>
                </a:ext>
              </a:extLst>
            </p:cNvPr>
            <p:cNvSpPr txBox="1"/>
            <p:nvPr/>
          </p:nvSpPr>
          <p:spPr>
            <a:xfrm>
              <a:off x="5421753" y="5838209"/>
              <a:ext cx="1007541" cy="338700"/>
            </a:xfrm>
            <a:prstGeom prst="rect">
              <a:avLst/>
            </a:prstGeom>
            <a:noFill/>
          </p:spPr>
          <p:txBody>
            <a:bodyPr wrap="none" rtlCol="0">
              <a:spAutoFit/>
            </a:bodyPr>
            <a:lstStyle/>
            <a:p>
              <a:pPr defTabSz="684866" fontAlgn="base">
                <a:spcBef>
                  <a:spcPct val="0"/>
                </a:spcBef>
                <a:spcAft>
                  <a:spcPct val="0"/>
                </a:spcAft>
                <a:defRPr/>
              </a:pPr>
              <a:r>
                <a:rPr lang="en-US" sz="1050" i="1" kern="0" dirty="0">
                  <a:solidFill>
                    <a:sysClr val="windowText" lastClr="000000"/>
                  </a:solidFill>
                  <a:latin typeface="Segoe UI"/>
                </a:rPr>
                <a:t>ciphertex</a:t>
              </a:r>
              <a:r>
                <a:rPr lang="en-US" sz="1050" i="1" kern="0" dirty="0">
                  <a:solidFill>
                    <a:srgbClr val="000000"/>
                  </a:solidFill>
                  <a:latin typeface="Segoe UI"/>
                </a:rPr>
                <a:t>t</a:t>
              </a:r>
            </a:p>
          </p:txBody>
        </p:sp>
        <p:cxnSp>
          <p:nvCxnSpPr>
            <p:cNvPr id="19" name="Straight Connector 18">
              <a:extLst>
                <a:ext uri="{FF2B5EF4-FFF2-40B4-BE49-F238E27FC236}">
                  <a16:creationId xmlns:a16="http://schemas.microsoft.com/office/drawing/2014/main" id="{98128BD6-7B32-4D2D-8A78-2B39D2E8352A}"/>
                </a:ext>
              </a:extLst>
            </p:cNvPr>
            <p:cNvCxnSpPr/>
            <p:nvPr/>
          </p:nvCxnSpPr>
          <p:spPr>
            <a:xfrm>
              <a:off x="6035612" y="6144921"/>
              <a:ext cx="599835" cy="1617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B29E3B9C-4FF4-496E-8D08-15D93546E876}"/>
              </a:ext>
            </a:extLst>
          </p:cNvPr>
          <p:cNvSpPr/>
          <p:nvPr/>
        </p:nvSpPr>
        <p:spPr>
          <a:xfrm>
            <a:off x="5460775" y="2987372"/>
            <a:ext cx="4284194" cy="369332"/>
          </a:xfrm>
          <a:prstGeom prst="rect">
            <a:avLst/>
          </a:prstGeom>
        </p:spPr>
        <p:txBody>
          <a:bodyPr wrap="square">
            <a:spAutoFit/>
          </a:bodyPr>
          <a:lstStyle/>
          <a:p>
            <a:pPr defTabSz="684866" fontAlgn="base">
              <a:spcBef>
                <a:spcPct val="0"/>
              </a:spcBef>
              <a:spcAft>
                <a:spcPct val="0"/>
              </a:spcAft>
              <a:defRPr/>
            </a:pPr>
            <a:r>
              <a:rPr lang="en-US" sz="900" kern="0" dirty="0">
                <a:highlight>
                  <a:srgbClr val="FFFFFF"/>
                </a:highlight>
                <a:latin typeface="Consolas" panose="020B0609020204030204" pitchFamily="49" charset="0"/>
              </a:rPr>
              <a:t>"SELECT Name FROM Customers WHERE SSN = @SSN", </a:t>
            </a:r>
          </a:p>
          <a:p>
            <a:pPr defTabSz="684866" fontAlgn="base">
              <a:spcBef>
                <a:spcPct val="0"/>
              </a:spcBef>
              <a:spcAft>
                <a:spcPct val="0"/>
              </a:spcAft>
              <a:defRPr/>
            </a:pPr>
            <a:r>
              <a:rPr lang="en-US" sz="900" b="1" kern="0" dirty="0">
                <a:highlight>
                  <a:srgbClr val="FFFFFF"/>
                </a:highlight>
                <a:latin typeface="Consolas" panose="020B0609020204030204" pitchFamily="49" charset="0"/>
              </a:rPr>
              <a:t>0x7ff654ae6d</a:t>
            </a:r>
          </a:p>
        </p:txBody>
      </p:sp>
      <p:grpSp>
        <p:nvGrpSpPr>
          <p:cNvPr id="21" name="Group 20">
            <a:extLst>
              <a:ext uri="{FF2B5EF4-FFF2-40B4-BE49-F238E27FC236}">
                <a16:creationId xmlns:a16="http://schemas.microsoft.com/office/drawing/2014/main" id="{49E18223-B43F-4A6E-A9D2-36C9D73EEA10}"/>
              </a:ext>
            </a:extLst>
          </p:cNvPr>
          <p:cNvGrpSpPr/>
          <p:nvPr/>
        </p:nvGrpSpPr>
        <p:grpSpPr>
          <a:xfrm>
            <a:off x="6318395" y="3261699"/>
            <a:ext cx="1204075" cy="297405"/>
            <a:chOff x="8424527" y="3205928"/>
            <a:chExt cx="1605434" cy="396539"/>
          </a:xfrm>
        </p:grpSpPr>
        <p:sp>
          <p:nvSpPr>
            <p:cNvPr id="22" name="TextBox 21">
              <a:extLst>
                <a:ext uri="{FF2B5EF4-FFF2-40B4-BE49-F238E27FC236}">
                  <a16:creationId xmlns:a16="http://schemas.microsoft.com/office/drawing/2014/main" id="{333CD1F8-141F-4DD3-9743-A20862A3578E}"/>
                </a:ext>
              </a:extLst>
            </p:cNvPr>
            <p:cNvSpPr txBox="1"/>
            <p:nvPr/>
          </p:nvSpPr>
          <p:spPr>
            <a:xfrm>
              <a:off x="9022847" y="3263913"/>
              <a:ext cx="1007114" cy="338554"/>
            </a:xfrm>
            <a:prstGeom prst="rect">
              <a:avLst/>
            </a:prstGeom>
            <a:noFill/>
          </p:spPr>
          <p:txBody>
            <a:bodyPr wrap="none" rtlCol="0">
              <a:spAutoFit/>
            </a:bodyPr>
            <a:lstStyle/>
            <a:p>
              <a:pPr defTabSz="684866" fontAlgn="base">
                <a:spcBef>
                  <a:spcPct val="0"/>
                </a:spcBef>
                <a:spcAft>
                  <a:spcPct val="0"/>
                </a:spcAft>
                <a:defRPr/>
              </a:pPr>
              <a:r>
                <a:rPr lang="en-US" sz="1050" i="1" kern="0" dirty="0">
                  <a:latin typeface="Segoe UI"/>
                </a:rPr>
                <a:t>ciphertext</a:t>
              </a:r>
            </a:p>
          </p:txBody>
        </p:sp>
        <p:cxnSp>
          <p:nvCxnSpPr>
            <p:cNvPr id="23" name="Straight Connector 22">
              <a:extLst>
                <a:ext uri="{FF2B5EF4-FFF2-40B4-BE49-F238E27FC236}">
                  <a16:creationId xmlns:a16="http://schemas.microsoft.com/office/drawing/2014/main" id="{37CCB92B-4E6F-486C-8C32-86092D20932A}"/>
                </a:ext>
              </a:extLst>
            </p:cNvPr>
            <p:cNvCxnSpPr/>
            <p:nvPr/>
          </p:nvCxnSpPr>
          <p:spPr>
            <a:xfrm>
              <a:off x="8424527" y="3205928"/>
              <a:ext cx="598320" cy="1987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4" name="Rectangle 23">
            <a:extLst>
              <a:ext uri="{FF2B5EF4-FFF2-40B4-BE49-F238E27FC236}">
                <a16:creationId xmlns:a16="http://schemas.microsoft.com/office/drawing/2014/main" id="{32A298AD-9A04-442E-9D26-2147C5250952}"/>
              </a:ext>
            </a:extLst>
          </p:cNvPr>
          <p:cNvSpPr/>
          <p:nvPr/>
        </p:nvSpPr>
        <p:spPr>
          <a:xfrm>
            <a:off x="341990" y="2987372"/>
            <a:ext cx="3538184" cy="369332"/>
          </a:xfrm>
          <a:prstGeom prst="rect">
            <a:avLst/>
          </a:prstGeom>
          <a:ln>
            <a:noFill/>
          </a:ln>
        </p:spPr>
        <p:txBody>
          <a:bodyPr wrap="square">
            <a:spAutoFit/>
          </a:bodyPr>
          <a:lstStyle/>
          <a:p>
            <a:pPr defTabSz="684866" fontAlgn="base">
              <a:spcBef>
                <a:spcPct val="0"/>
              </a:spcBef>
              <a:spcAft>
                <a:spcPct val="0"/>
              </a:spcAft>
              <a:defRPr/>
            </a:pPr>
            <a:r>
              <a:rPr lang="en-US" sz="900" kern="0" dirty="0">
                <a:highlight>
                  <a:srgbClr val="FFFFFF"/>
                </a:highlight>
                <a:latin typeface="Consolas" panose="020B0609020204030204" pitchFamily="49" charset="0"/>
              </a:rPr>
              <a:t>"SELECT Name FROM Customers WHERE SSN = @SSN",</a:t>
            </a:r>
          </a:p>
          <a:p>
            <a:pPr defTabSz="684866" fontAlgn="base">
              <a:spcBef>
                <a:spcPct val="0"/>
              </a:spcBef>
              <a:spcAft>
                <a:spcPct val="0"/>
              </a:spcAft>
              <a:defRPr/>
            </a:pPr>
            <a:r>
              <a:rPr lang="en-US" sz="900" b="1" kern="0" dirty="0">
                <a:highlight>
                  <a:srgbClr val="FFFFFF"/>
                </a:highlight>
                <a:latin typeface="Consolas" panose="020B0609020204030204" pitchFamily="49" charset="0"/>
              </a:rPr>
              <a:t>"111-22-3333"</a:t>
            </a:r>
          </a:p>
        </p:txBody>
      </p:sp>
      <p:sp>
        <p:nvSpPr>
          <p:cNvPr id="25" name="TextBox 24">
            <a:extLst>
              <a:ext uri="{FF2B5EF4-FFF2-40B4-BE49-F238E27FC236}">
                <a16:creationId xmlns:a16="http://schemas.microsoft.com/office/drawing/2014/main" id="{0B56A041-C0C0-4C15-99FF-880CD9E8C4EA}"/>
              </a:ext>
            </a:extLst>
          </p:cNvPr>
          <p:cNvSpPr txBox="1"/>
          <p:nvPr/>
        </p:nvSpPr>
        <p:spPr>
          <a:xfrm>
            <a:off x="203790" y="1654380"/>
            <a:ext cx="8035235" cy="720104"/>
          </a:xfrm>
          <a:prstGeom prst="rect">
            <a:avLst/>
          </a:prstGeom>
          <a:noFill/>
        </p:spPr>
        <p:txBody>
          <a:bodyPr wrap="square" lIns="137102" tIns="109682" rIns="137102" bIns="109682" rtlCol="0">
            <a:spAutoFit/>
          </a:bodyPr>
          <a:lstStyle/>
          <a:p>
            <a:pPr marL="0" lvl="1" indent="-5835" defTabSz="684866" fontAlgn="base">
              <a:lnSpc>
                <a:spcPct val="90000"/>
              </a:lnSpc>
              <a:spcBef>
                <a:spcPct val="0"/>
              </a:spcBef>
              <a:spcAft>
                <a:spcPts val="450"/>
              </a:spcAft>
              <a:defRPr/>
            </a:pPr>
            <a:r>
              <a:rPr lang="en-US" kern="0" dirty="0">
                <a:latin typeface="Segoe UI Light"/>
              </a:rPr>
              <a:t>Encrypted sensitive data and its corresponding keys are never seen in plaintext in SQL Server</a:t>
            </a:r>
          </a:p>
        </p:txBody>
      </p:sp>
      <p:pic>
        <p:nvPicPr>
          <p:cNvPr id="26" name="Picture 25">
            <a:extLst>
              <a:ext uri="{FF2B5EF4-FFF2-40B4-BE49-F238E27FC236}">
                <a16:creationId xmlns:a16="http://schemas.microsoft.com/office/drawing/2014/main" id="{BB7F1420-7B86-4509-9263-4D7729AE2051}"/>
              </a:ext>
            </a:extLst>
          </p:cNvPr>
          <p:cNvPicPr>
            <a:picLocks noChangeAspect="1"/>
          </p:cNvPicPr>
          <p:nvPr/>
        </p:nvPicPr>
        <p:blipFill>
          <a:blip r:embed="rId2"/>
          <a:stretch>
            <a:fillRect/>
          </a:stretch>
        </p:blipFill>
        <p:spPr>
          <a:xfrm>
            <a:off x="4191760" y="3014807"/>
            <a:ext cx="441297" cy="526615"/>
          </a:xfrm>
          <a:prstGeom prst="rect">
            <a:avLst/>
          </a:prstGeom>
        </p:spPr>
      </p:pic>
      <p:grpSp>
        <p:nvGrpSpPr>
          <p:cNvPr id="27" name="Group 26">
            <a:extLst>
              <a:ext uri="{FF2B5EF4-FFF2-40B4-BE49-F238E27FC236}">
                <a16:creationId xmlns:a16="http://schemas.microsoft.com/office/drawing/2014/main" id="{DDEE012E-1065-4ADE-9C20-D10519F8933A}"/>
              </a:ext>
            </a:extLst>
          </p:cNvPr>
          <p:cNvGrpSpPr/>
          <p:nvPr/>
        </p:nvGrpSpPr>
        <p:grpSpPr>
          <a:xfrm>
            <a:off x="7941412" y="3382530"/>
            <a:ext cx="932456" cy="1194308"/>
            <a:chOff x="5245102" y="4776156"/>
            <a:chExt cx="774462" cy="1042831"/>
          </a:xfrm>
          <a:solidFill>
            <a:schemeClr val="tx1"/>
          </a:solidFill>
        </p:grpSpPr>
        <p:sp>
          <p:nvSpPr>
            <p:cNvPr id="28" name="Flowchart: Magnetic Disk 47">
              <a:extLst>
                <a:ext uri="{FF2B5EF4-FFF2-40B4-BE49-F238E27FC236}">
                  <a16:creationId xmlns:a16="http://schemas.microsoft.com/office/drawing/2014/main" id="{04903946-FDEF-4F32-BD60-98CD943A687B}"/>
                </a:ext>
              </a:extLst>
            </p:cNvPr>
            <p:cNvSpPr/>
            <p:nvPr/>
          </p:nvSpPr>
          <p:spPr bwMode="auto">
            <a:xfrm>
              <a:off x="5245102" y="5353010"/>
              <a:ext cx="774462" cy="465977"/>
            </a:xfrm>
            <a:prstGeom prst="flowChartMagneticDisk">
              <a:avLst/>
            </a:prstGeom>
            <a:grpFill/>
            <a:ln w="38100" cmpd="sng">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75" rIns="0" bIns="34275" numCol="1" rtlCol="0" anchor="ctr" anchorCtr="0" compatLnSpc="1">
              <a:prstTxWarp prst="textNoShape">
                <a:avLst/>
              </a:prstTxWarp>
            </a:bodyPr>
            <a:lstStyle/>
            <a:p>
              <a:pPr algn="ctr" defTabSz="685182" fontAlgn="base">
                <a:spcBef>
                  <a:spcPct val="0"/>
                </a:spcBef>
                <a:spcAft>
                  <a:spcPct val="0"/>
                </a:spcAft>
                <a:defRPr/>
              </a:pPr>
              <a:endParaRPr lang="en-US" sz="1471" kern="0" dirty="0">
                <a:gradFill>
                  <a:gsLst>
                    <a:gs pos="0">
                      <a:srgbClr val="FFFFFF"/>
                    </a:gs>
                    <a:gs pos="100000">
                      <a:srgbClr val="FFFFFF"/>
                    </a:gs>
                  </a:gsLst>
                  <a:lin ang="5400000" scaled="0"/>
                </a:gradFill>
                <a:latin typeface="Segoe UI"/>
              </a:endParaRPr>
            </a:p>
          </p:txBody>
        </p:sp>
        <p:sp>
          <p:nvSpPr>
            <p:cNvPr id="29" name="Flowchart: Magnetic Disk 48">
              <a:extLst>
                <a:ext uri="{FF2B5EF4-FFF2-40B4-BE49-F238E27FC236}">
                  <a16:creationId xmlns:a16="http://schemas.microsoft.com/office/drawing/2014/main" id="{26690E25-3B58-4AAB-97FF-E0A69BC1AE30}"/>
                </a:ext>
              </a:extLst>
            </p:cNvPr>
            <p:cNvSpPr/>
            <p:nvPr/>
          </p:nvSpPr>
          <p:spPr bwMode="auto">
            <a:xfrm>
              <a:off x="5245102" y="5064583"/>
              <a:ext cx="774462" cy="465977"/>
            </a:xfrm>
            <a:prstGeom prst="flowChartMagneticDisk">
              <a:avLst/>
            </a:prstGeom>
            <a:grpFill/>
            <a:ln w="38100" cmpd="sng">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75" rIns="0" bIns="34275" numCol="1" rtlCol="0" anchor="ctr" anchorCtr="0" compatLnSpc="1">
              <a:prstTxWarp prst="textNoShape">
                <a:avLst/>
              </a:prstTxWarp>
            </a:bodyPr>
            <a:lstStyle/>
            <a:p>
              <a:pPr algn="ctr" defTabSz="685182" fontAlgn="base">
                <a:spcBef>
                  <a:spcPct val="0"/>
                </a:spcBef>
                <a:spcAft>
                  <a:spcPct val="0"/>
                </a:spcAft>
                <a:defRPr/>
              </a:pPr>
              <a:endParaRPr lang="en-US" sz="1471" kern="0" dirty="0">
                <a:gradFill>
                  <a:gsLst>
                    <a:gs pos="0">
                      <a:srgbClr val="FFFFFF"/>
                    </a:gs>
                    <a:gs pos="100000">
                      <a:srgbClr val="FFFFFF"/>
                    </a:gs>
                  </a:gsLst>
                  <a:lin ang="5400000" scaled="0"/>
                </a:gradFill>
                <a:latin typeface="Segoe UI"/>
              </a:endParaRPr>
            </a:p>
          </p:txBody>
        </p:sp>
        <p:sp>
          <p:nvSpPr>
            <p:cNvPr id="30" name="Flowchart: Magnetic Disk 49">
              <a:extLst>
                <a:ext uri="{FF2B5EF4-FFF2-40B4-BE49-F238E27FC236}">
                  <a16:creationId xmlns:a16="http://schemas.microsoft.com/office/drawing/2014/main" id="{75FB6801-38C6-43E9-981E-C26B3688C8B5}"/>
                </a:ext>
              </a:extLst>
            </p:cNvPr>
            <p:cNvSpPr/>
            <p:nvPr/>
          </p:nvSpPr>
          <p:spPr bwMode="auto">
            <a:xfrm>
              <a:off x="5245102" y="4776156"/>
              <a:ext cx="774462" cy="465977"/>
            </a:xfrm>
            <a:prstGeom prst="flowChartMagneticDisk">
              <a:avLst/>
            </a:prstGeom>
            <a:grpFill/>
            <a:ln w="38100" cmpd="sng">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75" rIns="0" bIns="34275" numCol="1" rtlCol="0" anchor="ctr" anchorCtr="0" compatLnSpc="1">
              <a:prstTxWarp prst="textNoShape">
                <a:avLst/>
              </a:prstTxWarp>
            </a:bodyPr>
            <a:lstStyle/>
            <a:p>
              <a:pPr algn="ctr" defTabSz="685182" fontAlgn="base">
                <a:spcBef>
                  <a:spcPct val="0"/>
                </a:spcBef>
                <a:spcAft>
                  <a:spcPct val="0"/>
                </a:spcAft>
                <a:defRPr/>
              </a:pPr>
              <a:endParaRPr lang="en-US" sz="1471" kern="0" dirty="0">
                <a:gradFill>
                  <a:gsLst>
                    <a:gs pos="0">
                      <a:srgbClr val="FFFFFF"/>
                    </a:gs>
                    <a:gs pos="100000">
                      <a:srgbClr val="FFFFFF"/>
                    </a:gs>
                  </a:gsLst>
                  <a:lin ang="5400000" scaled="0"/>
                </a:gradFill>
                <a:latin typeface="Segoe UI"/>
              </a:endParaRPr>
            </a:p>
          </p:txBody>
        </p:sp>
      </p:grpSp>
      <p:pic>
        <p:nvPicPr>
          <p:cNvPr id="31" name="Picture 30">
            <a:extLst>
              <a:ext uri="{FF2B5EF4-FFF2-40B4-BE49-F238E27FC236}">
                <a16:creationId xmlns:a16="http://schemas.microsoft.com/office/drawing/2014/main" id="{F9473126-A18E-415F-B320-26DFCD8881F5}"/>
              </a:ext>
            </a:extLst>
          </p:cNvPr>
          <p:cNvPicPr>
            <a:picLocks noChangeAspect="1"/>
          </p:cNvPicPr>
          <p:nvPr/>
        </p:nvPicPr>
        <p:blipFill>
          <a:blip r:embed="rId3"/>
          <a:stretch>
            <a:fillRect/>
          </a:stretch>
        </p:blipFill>
        <p:spPr>
          <a:xfrm>
            <a:off x="8239025" y="3720998"/>
            <a:ext cx="327759" cy="443634"/>
          </a:xfrm>
          <a:prstGeom prst="rect">
            <a:avLst/>
          </a:prstGeom>
        </p:spPr>
      </p:pic>
      <p:sp>
        <p:nvSpPr>
          <p:cNvPr id="32" name="Slide Number Placeholder 31">
            <a:extLst>
              <a:ext uri="{FF2B5EF4-FFF2-40B4-BE49-F238E27FC236}">
                <a16:creationId xmlns:a16="http://schemas.microsoft.com/office/drawing/2014/main" id="{9EC6DF1B-8250-4788-A1E2-D52662C087F1}"/>
              </a:ext>
            </a:extLst>
          </p:cNvPr>
          <p:cNvSpPr>
            <a:spLocks noGrp="1"/>
          </p:cNvSpPr>
          <p:nvPr>
            <p:ph type="sldNum" sz="quarter" idx="10"/>
          </p:nvPr>
        </p:nvSpPr>
        <p:spPr/>
        <p:txBody>
          <a:bodyPr/>
          <a:lstStyle/>
          <a:p>
            <a:fld id="{4490B2FD-60A7-44BF-8130-23BE2AB42F4B}" type="slidenum">
              <a:rPr lang="en-IE" smtClean="0"/>
              <a:t>45</a:t>
            </a:fld>
            <a:endParaRPr lang="en-IE" dirty="0"/>
          </a:p>
        </p:txBody>
      </p:sp>
    </p:spTree>
    <p:extLst>
      <p:ext uri="{BB962C8B-B14F-4D97-AF65-F5344CB8AC3E}">
        <p14:creationId xmlns:p14="http://schemas.microsoft.com/office/powerpoint/2010/main" val="279274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par>
                          <p:cTn id="43" fill="hold">
                            <p:stCondLst>
                              <p:cond delay="1000"/>
                            </p:stCondLst>
                            <p:childTnLst>
                              <p:par>
                                <p:cTn id="44" presetID="22" presetClass="entr" presetSubtype="2" fill="hold" nodeType="after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ipe(right)">
                                      <p:cBhvr>
                                        <p:cTn id="46" dur="500"/>
                                        <p:tgtEl>
                                          <p:spTgt spid="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wipe(right)">
                                      <p:cBhvr>
                                        <p:cTn id="51" dur="500"/>
                                        <p:tgtEl>
                                          <p:spTgt spid="10"/>
                                        </p:tgtEl>
                                      </p:cBhvr>
                                    </p:animEffect>
                                  </p:childTnLst>
                                </p:cTn>
                              </p:par>
                            </p:childTnLst>
                          </p:cTn>
                        </p:par>
                        <p:par>
                          <p:cTn id="52" fill="hold">
                            <p:stCondLst>
                              <p:cond delay="500"/>
                            </p:stCondLst>
                            <p:childTnLst>
                              <p:par>
                                <p:cTn id="53" presetID="10" presetClass="entr" presetSubtype="0"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par>
                                <p:cTn id="56" presetID="22" presetClass="entr" presetSubtype="2"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wipe(right)">
                                      <p:cBhvr>
                                        <p:cTn id="5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6" grpId="0"/>
      <p:bldP spid="20" grpId="0"/>
      <p:bldP spid="2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B0496-C36C-48DE-9335-7F98409A791C}"/>
              </a:ext>
            </a:extLst>
          </p:cNvPr>
          <p:cNvSpPr>
            <a:spLocks noGrp="1"/>
          </p:cNvSpPr>
          <p:nvPr>
            <p:ph type="title"/>
          </p:nvPr>
        </p:nvSpPr>
        <p:spPr/>
        <p:txBody>
          <a:bodyPr/>
          <a:lstStyle/>
          <a:p>
            <a:r>
              <a:rPr lang="en-IE" dirty="0"/>
              <a:t>Row Level Security</a:t>
            </a:r>
          </a:p>
        </p:txBody>
      </p:sp>
      <p:grpSp>
        <p:nvGrpSpPr>
          <p:cNvPr id="3" name="Group 2">
            <a:extLst>
              <a:ext uri="{FF2B5EF4-FFF2-40B4-BE49-F238E27FC236}">
                <a16:creationId xmlns:a16="http://schemas.microsoft.com/office/drawing/2014/main" id="{94220C1A-D001-4E5E-BA59-092C4DF93B9D}"/>
              </a:ext>
            </a:extLst>
          </p:cNvPr>
          <p:cNvGrpSpPr/>
          <p:nvPr/>
        </p:nvGrpSpPr>
        <p:grpSpPr>
          <a:xfrm>
            <a:off x="2991847" y="2452783"/>
            <a:ext cx="2735669" cy="2908376"/>
            <a:chOff x="3988827" y="2057401"/>
            <a:chExt cx="3648075" cy="4234976"/>
          </a:xfrm>
          <a:solidFill>
            <a:schemeClr val="accent2">
              <a:lumMod val="75000"/>
            </a:schemeClr>
          </a:solidFill>
        </p:grpSpPr>
        <p:sp>
          <p:nvSpPr>
            <p:cNvPr id="4" name="Rectangle 3">
              <a:extLst>
                <a:ext uri="{FF2B5EF4-FFF2-40B4-BE49-F238E27FC236}">
                  <a16:creationId xmlns:a16="http://schemas.microsoft.com/office/drawing/2014/main" id="{EF0140D8-A237-4B58-AC25-9ABBE5A80978}"/>
                </a:ext>
              </a:extLst>
            </p:cNvPr>
            <p:cNvSpPr/>
            <p:nvPr/>
          </p:nvSpPr>
          <p:spPr>
            <a:xfrm>
              <a:off x="3988827" y="2057401"/>
              <a:ext cx="3648075" cy="4234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chemeClr val="tx1"/>
                </a:solidFill>
              </a:endParaRPr>
            </a:p>
          </p:txBody>
        </p:sp>
        <p:sp>
          <p:nvSpPr>
            <p:cNvPr id="5" name="TextBox 4">
              <a:extLst>
                <a:ext uri="{FF2B5EF4-FFF2-40B4-BE49-F238E27FC236}">
                  <a16:creationId xmlns:a16="http://schemas.microsoft.com/office/drawing/2014/main" id="{4EB1E532-FC30-441F-90E5-21AE17E9AD5F}"/>
                </a:ext>
              </a:extLst>
            </p:cNvPr>
            <p:cNvSpPr txBox="1"/>
            <p:nvPr/>
          </p:nvSpPr>
          <p:spPr>
            <a:xfrm>
              <a:off x="4734434" y="2090209"/>
              <a:ext cx="2105025" cy="537796"/>
            </a:xfrm>
            <a:prstGeom prst="rect">
              <a:avLst/>
            </a:prstGeom>
            <a:noFill/>
            <a:ln>
              <a:noFill/>
            </a:ln>
          </p:spPr>
          <p:txBody>
            <a:bodyPr wrap="square" rtlCol="0">
              <a:spAutoFit/>
            </a:bodyPr>
            <a:lstStyle/>
            <a:p>
              <a:pPr algn="ctr" defTabSz="685800">
                <a:defRPr/>
              </a:pPr>
              <a:r>
                <a:rPr lang="en-US" kern="0" dirty="0">
                  <a:solidFill>
                    <a:srgbClr val="0072C6"/>
                  </a:solidFill>
                  <a:latin typeface="+mj-lt"/>
                </a:rPr>
                <a:t>Database</a:t>
              </a:r>
            </a:p>
          </p:txBody>
        </p:sp>
      </p:grpSp>
      <p:sp>
        <p:nvSpPr>
          <p:cNvPr id="6" name="TextBox 5">
            <a:extLst>
              <a:ext uri="{FF2B5EF4-FFF2-40B4-BE49-F238E27FC236}">
                <a16:creationId xmlns:a16="http://schemas.microsoft.com/office/drawing/2014/main" id="{B270E77B-A642-414B-8534-F53B231A9BAB}"/>
              </a:ext>
            </a:extLst>
          </p:cNvPr>
          <p:cNvSpPr txBox="1"/>
          <p:nvPr/>
        </p:nvSpPr>
        <p:spPr>
          <a:xfrm>
            <a:off x="4452837" y="2947941"/>
            <a:ext cx="1499575" cy="461637"/>
          </a:xfrm>
          <a:prstGeom prst="rect">
            <a:avLst/>
          </a:prstGeom>
          <a:noFill/>
        </p:spPr>
        <p:txBody>
          <a:bodyPr wrap="square" lIns="134444" tIns="107555" rIns="134444" bIns="107555" rtlCol="0">
            <a:spAutoFit/>
          </a:bodyPr>
          <a:lstStyle/>
          <a:p>
            <a:pPr defTabSz="685800">
              <a:lnSpc>
                <a:spcPct val="90000"/>
              </a:lnSpc>
              <a:spcAft>
                <a:spcPts val="441"/>
              </a:spcAft>
              <a:defRPr/>
            </a:pPr>
            <a:endParaRPr lang="en-US" sz="1765" kern="0" dirty="0">
              <a:gradFill>
                <a:gsLst>
                  <a:gs pos="2917">
                    <a:schemeClr val="tx1"/>
                  </a:gs>
                  <a:gs pos="30000">
                    <a:schemeClr val="tx1"/>
                  </a:gs>
                </a:gsLst>
                <a:lin ang="5400000" scaled="0"/>
              </a:gradFill>
            </a:endParaRPr>
          </a:p>
        </p:txBody>
      </p:sp>
      <p:grpSp>
        <p:nvGrpSpPr>
          <p:cNvPr id="7" name="Group 6">
            <a:extLst>
              <a:ext uri="{FF2B5EF4-FFF2-40B4-BE49-F238E27FC236}">
                <a16:creationId xmlns:a16="http://schemas.microsoft.com/office/drawing/2014/main" id="{88906C8B-521D-444F-9BAB-F54690EA5E83}"/>
              </a:ext>
            </a:extLst>
          </p:cNvPr>
          <p:cNvGrpSpPr/>
          <p:nvPr/>
        </p:nvGrpSpPr>
        <p:grpSpPr>
          <a:xfrm>
            <a:off x="7211783" y="2362295"/>
            <a:ext cx="991263" cy="1167351"/>
            <a:chOff x="9615711" y="2006727"/>
            <a:chExt cx="1321684" cy="1556468"/>
          </a:xfrm>
        </p:grpSpPr>
        <p:sp>
          <p:nvSpPr>
            <p:cNvPr id="8" name="Oval 7">
              <a:extLst>
                <a:ext uri="{FF2B5EF4-FFF2-40B4-BE49-F238E27FC236}">
                  <a16:creationId xmlns:a16="http://schemas.microsoft.com/office/drawing/2014/main" id="{56A5A000-C8A9-496E-8401-CBE0ABC27FEF}"/>
                </a:ext>
              </a:extLst>
            </p:cNvPr>
            <p:cNvSpPr/>
            <p:nvPr/>
          </p:nvSpPr>
          <p:spPr bwMode="auto">
            <a:xfrm>
              <a:off x="9740272" y="2421832"/>
              <a:ext cx="1141363" cy="1141363"/>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3BFF9EC5-88B0-44A3-886B-CAC4A47A5447}"/>
                </a:ext>
              </a:extLst>
            </p:cNvPr>
            <p:cNvSpPr txBox="1"/>
            <p:nvPr/>
          </p:nvSpPr>
          <p:spPr>
            <a:xfrm>
              <a:off x="9615711" y="2006727"/>
              <a:ext cx="1321684" cy="441964"/>
            </a:xfrm>
            <a:prstGeom prst="rect">
              <a:avLst/>
            </a:prstGeom>
            <a:noFill/>
          </p:spPr>
          <p:txBody>
            <a:bodyPr wrap="none" lIns="134444" tIns="107555" rIns="134444" bIns="107555" rtlCol="0">
              <a:spAutoFit/>
            </a:bodyPr>
            <a:lstStyle/>
            <a:p>
              <a:pPr defTabSz="685800">
                <a:lnSpc>
                  <a:spcPct val="90000"/>
                </a:lnSpc>
                <a:spcAft>
                  <a:spcPts val="441"/>
                </a:spcAft>
                <a:defRPr/>
              </a:pPr>
              <a:r>
                <a:rPr lang="en-US" sz="825" kern="0" dirty="0"/>
                <a:t>Policy Manager</a:t>
              </a:r>
            </a:p>
          </p:txBody>
        </p:sp>
      </p:grpSp>
      <p:sp>
        <p:nvSpPr>
          <p:cNvPr id="10" name="Rectangle 9">
            <a:extLst>
              <a:ext uri="{FF2B5EF4-FFF2-40B4-BE49-F238E27FC236}">
                <a16:creationId xmlns:a16="http://schemas.microsoft.com/office/drawing/2014/main" id="{0425A6C0-F75B-46E2-84C4-10297AB832C0}"/>
              </a:ext>
            </a:extLst>
          </p:cNvPr>
          <p:cNvSpPr/>
          <p:nvPr/>
        </p:nvSpPr>
        <p:spPr>
          <a:xfrm>
            <a:off x="4700995" y="4148485"/>
            <a:ext cx="3985931" cy="1414343"/>
          </a:xfrm>
          <a:prstGeom prst="rect">
            <a:avLst/>
          </a:prstGeom>
          <a:solidFill>
            <a:schemeClr val="bg1"/>
          </a:solidFill>
          <a:ln w="38100">
            <a:solidFill>
              <a:schemeClr val="accent1"/>
            </a:solidFill>
          </a:ln>
        </p:spPr>
        <p:txBody>
          <a:bodyPr wrap="square">
            <a:noAutofit/>
          </a:bodyPr>
          <a:lstStyle/>
          <a:p>
            <a:pPr defTabSz="685800">
              <a:lnSpc>
                <a:spcPct val="107000"/>
              </a:lnSpc>
              <a:defRPr/>
            </a:pPr>
            <a:r>
              <a:rPr lang="en-US" sz="825" kern="0" dirty="0">
                <a:latin typeface="Consolas" panose="020B0609020204030204" pitchFamily="49" charset="0"/>
                <a:ea typeface="Calibri" panose="020F0502020204030204" pitchFamily="34" charset="0"/>
                <a:cs typeface="Consolas" panose="020B0609020204030204" pitchFamily="49" charset="0"/>
              </a:rPr>
              <a:t>CREATE FUNCTION dbo.fn_securitypredicate(@wing int)</a:t>
            </a:r>
          </a:p>
          <a:p>
            <a:pPr defTabSz="685800">
              <a:lnSpc>
                <a:spcPct val="107000"/>
              </a:lnSpc>
              <a:defRPr/>
            </a:pPr>
            <a:r>
              <a:rPr lang="en-US" sz="825" kern="0" dirty="0">
                <a:latin typeface="Consolas" panose="020B0609020204030204" pitchFamily="49" charset="0"/>
                <a:ea typeface="Calibri" panose="020F0502020204030204" pitchFamily="34" charset="0"/>
                <a:cs typeface="Consolas" panose="020B0609020204030204" pitchFamily="49" charset="0"/>
              </a:rPr>
              <a:t>    RETURNS TABLE WITH SCHEMABINDING AS</a:t>
            </a:r>
          </a:p>
          <a:p>
            <a:pPr defTabSz="685800">
              <a:lnSpc>
                <a:spcPct val="107000"/>
              </a:lnSpc>
              <a:defRPr/>
            </a:pPr>
            <a:r>
              <a:rPr lang="en-US" sz="825" kern="0" dirty="0">
                <a:latin typeface="Consolas" panose="020B0609020204030204" pitchFamily="49" charset="0"/>
                <a:ea typeface="Calibri" panose="020F0502020204030204" pitchFamily="34" charset="0"/>
                <a:cs typeface="Consolas" panose="020B0609020204030204" pitchFamily="49" charset="0"/>
              </a:rPr>
              <a:t>    return SELECT 1 as [fn_securitypredicate_result] FROM</a:t>
            </a:r>
          </a:p>
          <a:p>
            <a:pPr defTabSz="685800">
              <a:lnSpc>
                <a:spcPct val="107000"/>
              </a:lnSpc>
              <a:defRPr/>
            </a:pPr>
            <a:r>
              <a:rPr lang="en-US" sz="825" kern="0" dirty="0">
                <a:latin typeface="Consolas" panose="020B0609020204030204" pitchFamily="49" charset="0"/>
                <a:ea typeface="Calibri" panose="020F0502020204030204" pitchFamily="34" charset="0"/>
                <a:cs typeface="Consolas" panose="020B0609020204030204" pitchFamily="49" charset="0"/>
              </a:rPr>
              <a:t>        StaffDuties d INNER JOIN Employees e </a:t>
            </a:r>
          </a:p>
          <a:p>
            <a:pPr defTabSz="685800">
              <a:lnSpc>
                <a:spcPct val="107000"/>
              </a:lnSpc>
              <a:defRPr/>
            </a:pPr>
            <a:r>
              <a:rPr lang="en-US" sz="825" kern="0" dirty="0">
                <a:latin typeface="Consolas" panose="020B0609020204030204" pitchFamily="49" charset="0"/>
                <a:ea typeface="Calibri" panose="020F0502020204030204" pitchFamily="34" charset="0"/>
                <a:cs typeface="Consolas" panose="020B0609020204030204" pitchFamily="49" charset="0"/>
              </a:rPr>
              <a:t>        ON (d.EmpId = e.EmpId) </a:t>
            </a:r>
          </a:p>
          <a:p>
            <a:pPr defTabSz="685800">
              <a:lnSpc>
                <a:spcPct val="107000"/>
              </a:lnSpc>
              <a:defRPr/>
            </a:pPr>
            <a:r>
              <a:rPr lang="en-US" sz="825" kern="0" dirty="0">
                <a:latin typeface="Consolas" panose="020B0609020204030204" pitchFamily="49" charset="0"/>
                <a:ea typeface="Calibri" panose="020F0502020204030204" pitchFamily="34" charset="0"/>
                <a:cs typeface="Consolas" panose="020B0609020204030204" pitchFamily="49" charset="0"/>
              </a:rPr>
              <a:t>        WHERE e.UserSID = SUSER_SID() AND @wing = d.Wing;</a:t>
            </a:r>
          </a:p>
          <a:p>
            <a:pPr defTabSz="685800">
              <a:lnSpc>
                <a:spcPct val="107000"/>
              </a:lnSpc>
              <a:defRPr/>
            </a:pPr>
            <a:endParaRPr lang="en-US" sz="825" kern="0" dirty="0">
              <a:latin typeface="Consolas" panose="020B0609020204030204" pitchFamily="49" charset="0"/>
              <a:ea typeface="Calibri" panose="020F0502020204030204" pitchFamily="34" charset="0"/>
              <a:cs typeface="Consolas" panose="020B0609020204030204" pitchFamily="49" charset="0"/>
            </a:endParaRPr>
          </a:p>
          <a:p>
            <a:pPr defTabSz="685800">
              <a:lnSpc>
                <a:spcPct val="107000"/>
              </a:lnSpc>
              <a:defRPr/>
            </a:pPr>
            <a:r>
              <a:rPr lang="en-US" sz="825" kern="0" dirty="0">
                <a:latin typeface="Consolas" panose="020B0609020204030204" pitchFamily="49" charset="0"/>
                <a:ea typeface="Calibri" panose="020F0502020204030204" pitchFamily="34" charset="0"/>
                <a:cs typeface="Consolas" panose="020B0609020204030204" pitchFamily="49" charset="0"/>
              </a:rPr>
              <a:t>CREATE SECURITY POLICY dbo.SecPol</a:t>
            </a:r>
          </a:p>
          <a:p>
            <a:pPr defTabSz="685800">
              <a:lnSpc>
                <a:spcPct val="107000"/>
              </a:lnSpc>
              <a:defRPr/>
            </a:pPr>
            <a:r>
              <a:rPr lang="en-US" sz="825" kern="0" dirty="0">
                <a:latin typeface="Consolas" panose="020B0609020204030204" pitchFamily="49" charset="0"/>
                <a:ea typeface="Calibri" panose="020F0502020204030204" pitchFamily="34" charset="0"/>
                <a:cs typeface="Consolas" panose="020B0609020204030204" pitchFamily="49" charset="0"/>
              </a:rPr>
              <a:t>    ADD FILTER PREDICATE dbo.fn_securitypredicate(Wing) ON Patients</a:t>
            </a:r>
          </a:p>
          <a:p>
            <a:pPr defTabSz="685800">
              <a:lnSpc>
                <a:spcPct val="107000"/>
              </a:lnSpc>
              <a:defRPr/>
            </a:pPr>
            <a:r>
              <a:rPr lang="en-US" sz="825" kern="0" dirty="0">
                <a:latin typeface="Consolas" panose="020B0609020204030204" pitchFamily="49" charset="0"/>
                <a:ea typeface="Calibri" panose="020F0502020204030204" pitchFamily="34" charset="0"/>
                <a:cs typeface="Consolas" panose="020B0609020204030204" pitchFamily="49" charset="0"/>
              </a:rPr>
              <a:t>    WITH (STATE = ON)</a:t>
            </a:r>
          </a:p>
        </p:txBody>
      </p:sp>
      <p:grpSp>
        <p:nvGrpSpPr>
          <p:cNvPr id="11" name="Group 10">
            <a:extLst>
              <a:ext uri="{FF2B5EF4-FFF2-40B4-BE49-F238E27FC236}">
                <a16:creationId xmlns:a16="http://schemas.microsoft.com/office/drawing/2014/main" id="{F1603219-4E92-4779-BCC5-BE97B0652AE2}"/>
              </a:ext>
            </a:extLst>
          </p:cNvPr>
          <p:cNvGrpSpPr/>
          <p:nvPr/>
        </p:nvGrpSpPr>
        <p:grpSpPr>
          <a:xfrm>
            <a:off x="3274977" y="2879725"/>
            <a:ext cx="2177723" cy="1207160"/>
            <a:chOff x="4464620" y="2717243"/>
            <a:chExt cx="2904044" cy="1609775"/>
          </a:xfrm>
          <a:solidFill>
            <a:schemeClr val="bg1"/>
          </a:solidFill>
        </p:grpSpPr>
        <p:sp>
          <p:nvSpPr>
            <p:cNvPr id="12" name="Down Arrow 3">
              <a:extLst>
                <a:ext uri="{FF2B5EF4-FFF2-40B4-BE49-F238E27FC236}">
                  <a16:creationId xmlns:a16="http://schemas.microsoft.com/office/drawing/2014/main" id="{980D935E-3B7C-4702-BF9F-0BACA33029BD}"/>
                </a:ext>
              </a:extLst>
            </p:cNvPr>
            <p:cNvSpPr/>
            <p:nvPr/>
          </p:nvSpPr>
          <p:spPr bwMode="auto">
            <a:xfrm>
              <a:off x="5021100" y="3742227"/>
              <a:ext cx="281726" cy="584791"/>
            </a:xfrm>
            <a:prstGeom prst="downArrow">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445" fontAlgn="base">
                <a:spcBef>
                  <a:spcPct val="0"/>
                </a:spcBef>
                <a:spcAft>
                  <a:spcPct val="0"/>
                </a:spcAft>
                <a:defRPr/>
              </a:pPr>
              <a:endParaRPr lang="en-US" sz="1471" kern="0" dirty="0">
                <a:gradFill>
                  <a:gsLst>
                    <a:gs pos="0">
                      <a:srgbClr val="FFFFFF"/>
                    </a:gs>
                    <a:gs pos="100000">
                      <a:srgbClr val="FFFFFF"/>
                    </a:gs>
                  </a:gsLst>
                  <a:lin ang="5400000" scaled="0"/>
                </a:gradFill>
              </a:endParaRPr>
            </a:p>
          </p:txBody>
        </p:sp>
        <p:sp>
          <p:nvSpPr>
            <p:cNvPr id="13" name="Rectangle 12">
              <a:extLst>
                <a:ext uri="{FF2B5EF4-FFF2-40B4-BE49-F238E27FC236}">
                  <a16:creationId xmlns:a16="http://schemas.microsoft.com/office/drawing/2014/main" id="{038D0A30-141D-4A56-A33A-2AB9265546F0}"/>
                </a:ext>
              </a:extLst>
            </p:cNvPr>
            <p:cNvSpPr/>
            <p:nvPr/>
          </p:nvSpPr>
          <p:spPr bwMode="auto">
            <a:xfrm>
              <a:off x="6035321" y="2717243"/>
              <a:ext cx="1333343" cy="11976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445" fontAlgn="base">
                <a:spcBef>
                  <a:spcPct val="0"/>
                </a:spcBef>
                <a:spcAft>
                  <a:spcPct val="0"/>
                </a:spcAft>
                <a:defRPr/>
              </a:pPr>
              <a:r>
                <a:rPr lang="en-US" sz="900" kern="0" dirty="0">
                  <a:solidFill>
                    <a:srgbClr val="0072C6"/>
                  </a:solidFill>
                </a:rPr>
                <a:t>Filter</a:t>
              </a:r>
              <a:br>
                <a:rPr lang="en-US" sz="900" kern="0" dirty="0">
                  <a:solidFill>
                    <a:srgbClr val="0072C6"/>
                  </a:solidFill>
                </a:rPr>
              </a:br>
              <a:r>
                <a:rPr lang="en-US" sz="900" kern="0" dirty="0">
                  <a:solidFill>
                    <a:srgbClr val="0072C6"/>
                  </a:solidFill>
                </a:rPr>
                <a:t>Predicate:</a:t>
              </a:r>
            </a:p>
            <a:p>
              <a:pPr algn="ctr" defTabSz="685445" fontAlgn="base">
                <a:spcBef>
                  <a:spcPct val="0"/>
                </a:spcBef>
                <a:spcAft>
                  <a:spcPct val="0"/>
                </a:spcAft>
                <a:defRPr/>
              </a:pPr>
              <a:r>
                <a:rPr lang="en-US" sz="900" kern="0" dirty="0">
                  <a:solidFill>
                    <a:srgbClr val="0072C6"/>
                  </a:solidFill>
                </a:rPr>
                <a:t>INNER </a:t>
              </a:r>
              <a:br>
                <a:rPr lang="en-US" sz="900" kern="0" dirty="0">
                  <a:solidFill>
                    <a:srgbClr val="0072C6"/>
                  </a:solidFill>
                </a:rPr>
              </a:br>
              <a:r>
                <a:rPr lang="en-US" sz="900" kern="0" dirty="0">
                  <a:solidFill>
                    <a:srgbClr val="0072C6"/>
                  </a:solidFill>
                </a:rPr>
                <a:t>JOIN…</a:t>
              </a:r>
            </a:p>
          </p:txBody>
        </p:sp>
        <p:sp>
          <p:nvSpPr>
            <p:cNvPr id="14" name="Rectangle 13">
              <a:extLst>
                <a:ext uri="{FF2B5EF4-FFF2-40B4-BE49-F238E27FC236}">
                  <a16:creationId xmlns:a16="http://schemas.microsoft.com/office/drawing/2014/main" id="{3255E82F-B7D6-4765-81F4-942C5AFD5B31}"/>
                </a:ext>
              </a:extLst>
            </p:cNvPr>
            <p:cNvSpPr/>
            <p:nvPr/>
          </p:nvSpPr>
          <p:spPr bwMode="auto">
            <a:xfrm>
              <a:off x="4464620" y="2719203"/>
              <a:ext cx="1420557" cy="119803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445" fontAlgn="base">
                <a:spcBef>
                  <a:spcPct val="0"/>
                </a:spcBef>
                <a:spcAft>
                  <a:spcPct val="0"/>
                </a:spcAft>
                <a:defRPr/>
              </a:pPr>
              <a:r>
                <a:rPr lang="en-US" sz="1350" kern="0" dirty="0">
                  <a:solidFill>
                    <a:schemeClr val="bg1"/>
                  </a:solidFill>
                  <a:latin typeface="+mj-lt"/>
                </a:rPr>
                <a:t>Security</a:t>
              </a:r>
            </a:p>
            <a:p>
              <a:pPr algn="ctr" defTabSz="685445" fontAlgn="base">
                <a:spcBef>
                  <a:spcPct val="0"/>
                </a:spcBef>
                <a:spcAft>
                  <a:spcPct val="0"/>
                </a:spcAft>
                <a:defRPr/>
              </a:pPr>
              <a:r>
                <a:rPr lang="en-US" sz="1350" kern="0" dirty="0">
                  <a:solidFill>
                    <a:schemeClr val="bg1"/>
                  </a:solidFill>
                  <a:latin typeface="+mj-lt"/>
                </a:rPr>
                <a:t>Policy</a:t>
              </a:r>
            </a:p>
          </p:txBody>
        </p:sp>
      </p:grpSp>
      <p:sp>
        <p:nvSpPr>
          <p:cNvPr id="15" name="Rectangle 14">
            <a:extLst>
              <a:ext uri="{FF2B5EF4-FFF2-40B4-BE49-F238E27FC236}">
                <a16:creationId xmlns:a16="http://schemas.microsoft.com/office/drawing/2014/main" id="{6CA06ACC-D1C0-4518-8F12-E42E08247A16}"/>
              </a:ext>
            </a:extLst>
          </p:cNvPr>
          <p:cNvSpPr/>
          <p:nvPr/>
        </p:nvSpPr>
        <p:spPr>
          <a:xfrm>
            <a:off x="769063" y="4126127"/>
            <a:ext cx="1062990" cy="898398"/>
          </a:xfrm>
          <a:prstGeom prst="rect">
            <a:avLst/>
          </a:prstGeom>
          <a:solidFill>
            <a:schemeClr val="accent1"/>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kern="0" dirty="0">
                <a:solidFill>
                  <a:schemeClr val="bg1"/>
                </a:solidFill>
                <a:latin typeface="+mj-lt"/>
              </a:rPr>
              <a:t>Application</a:t>
            </a:r>
          </a:p>
        </p:txBody>
      </p:sp>
      <p:graphicFrame>
        <p:nvGraphicFramePr>
          <p:cNvPr id="16" name="Table 15">
            <a:extLst>
              <a:ext uri="{FF2B5EF4-FFF2-40B4-BE49-F238E27FC236}">
                <a16:creationId xmlns:a16="http://schemas.microsoft.com/office/drawing/2014/main" id="{61B08844-0D35-4336-9243-BA316FFA14F2}"/>
              </a:ext>
            </a:extLst>
          </p:cNvPr>
          <p:cNvGraphicFramePr>
            <a:graphicFrameLocks noGrp="1"/>
          </p:cNvGraphicFramePr>
          <p:nvPr>
            <p:extLst/>
          </p:nvPr>
        </p:nvGraphicFramePr>
        <p:xfrm>
          <a:off x="3271409" y="4145869"/>
          <a:ext cx="1069407" cy="993226"/>
        </p:xfrm>
        <a:graphic>
          <a:graphicData uri="http://schemas.openxmlformats.org/drawingml/2006/table">
            <a:tbl>
              <a:tblPr firstRow="1" bandRow="1">
                <a:tableStyleId>{5C22544A-7EE6-4342-B048-85BDC9FD1C3A}</a:tableStyleId>
              </a:tblPr>
              <a:tblGrid>
                <a:gridCol w="356469">
                  <a:extLst>
                    <a:ext uri="{9D8B030D-6E8A-4147-A177-3AD203B41FA5}">
                      <a16:colId xmlns:a16="http://schemas.microsoft.com/office/drawing/2014/main" val="20000"/>
                    </a:ext>
                  </a:extLst>
                </a:gridCol>
                <a:gridCol w="356469">
                  <a:extLst>
                    <a:ext uri="{9D8B030D-6E8A-4147-A177-3AD203B41FA5}">
                      <a16:colId xmlns:a16="http://schemas.microsoft.com/office/drawing/2014/main" val="20001"/>
                    </a:ext>
                  </a:extLst>
                </a:gridCol>
                <a:gridCol w="356469">
                  <a:extLst>
                    <a:ext uri="{9D8B030D-6E8A-4147-A177-3AD203B41FA5}">
                      <a16:colId xmlns:a16="http://schemas.microsoft.com/office/drawing/2014/main" val="20002"/>
                    </a:ext>
                  </a:extLst>
                </a:gridCol>
              </a:tblGrid>
              <a:tr h="274310">
                <a:tc gridSpan="3">
                  <a:txBody>
                    <a:bodyPr/>
                    <a:lstStyle/>
                    <a:p>
                      <a:pPr algn="ctr"/>
                      <a:r>
                        <a:rPr lang="en-US" sz="1400" b="0" dirty="0">
                          <a:latin typeface="+mj-lt"/>
                        </a:rPr>
                        <a:t>Patients</a:t>
                      </a:r>
                    </a:p>
                  </a:txBody>
                  <a:tcPr marL="68570" marR="68570" marT="34285" marB="34285">
                    <a:lnL w="12700" cmpd="sng">
                      <a:noFill/>
                    </a:lnL>
                    <a:lnR w="12700" cmpd="sng">
                      <a:noFill/>
                    </a:lnR>
                    <a:lnT w="12700" cmpd="sng">
                      <a:noFill/>
                    </a:lnT>
                    <a:lnB w="38100" cmpd="sng">
                      <a:noFill/>
                    </a:lnB>
                    <a:lnTlToBr w="12700" cmpd="sng">
                      <a:noFill/>
                      <a:prstDash val="solid"/>
                    </a:lnTlToBr>
                    <a:lnBlToTr w="12700" cmpd="sng">
                      <a:noFill/>
                      <a:prstDash val="solid"/>
                    </a:lnBlToTr>
                  </a:tcPr>
                </a:tc>
                <a:tc hMerge="1">
                  <a:txBody>
                    <a:bodyPr/>
                    <a:lstStyle/>
                    <a:p>
                      <a:endParaRPr lang="en-US" sz="100" dirty="0"/>
                    </a:p>
                  </a:txBody>
                  <a:tcPr/>
                </a:tc>
                <a:tc hMerge="1">
                  <a:txBody>
                    <a:bodyPr/>
                    <a:lstStyle/>
                    <a:p>
                      <a:endParaRPr lang="en-US" sz="100" dirty="0"/>
                    </a:p>
                  </a:txBody>
                  <a:tcPr/>
                </a:tc>
                <a:extLst>
                  <a:ext uri="{0D108BD9-81ED-4DB2-BD59-A6C34878D82A}">
                    <a16:rowId xmlns:a16="http://schemas.microsoft.com/office/drawing/2014/main" val="10000"/>
                  </a:ext>
                </a:extLst>
              </a:tr>
              <a:tr h="177824">
                <a:tc>
                  <a:txBody>
                    <a:bodyPr/>
                    <a:lstStyle/>
                    <a:p>
                      <a:endParaRPr lang="en-US" sz="100" b="1" dirty="0"/>
                    </a:p>
                  </a:txBody>
                  <a:tcPr marL="68570" marR="68570" marT="34285" marB="34285">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endParaRPr lang="en-US" sz="100" b="1" dirty="0">
                        <a:solidFill>
                          <a:schemeClr val="tx1"/>
                        </a:solidFill>
                      </a:endParaRPr>
                    </a:p>
                  </a:txBody>
                  <a:tcPr marL="68570" marR="68570" marT="34285" marB="34285">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endParaRPr lang="en-US" sz="100" b="1" dirty="0"/>
                    </a:p>
                  </a:txBody>
                  <a:tcPr marL="68570" marR="68570" marT="34285" marB="34285">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824">
                <a:tc>
                  <a:txBody>
                    <a:bodyPr/>
                    <a:lstStyle/>
                    <a:p>
                      <a:endParaRPr lang="en-US" sz="100" b="1" dirty="0"/>
                    </a:p>
                  </a:txBody>
                  <a:tcPr marL="68570" marR="68570" marT="34285" marB="34285">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b="1" dirty="0">
                        <a:solidFill>
                          <a:schemeClr val="tx1"/>
                        </a:solidFill>
                      </a:endParaRPr>
                    </a:p>
                  </a:txBody>
                  <a:tcPr marL="68570" marR="68570" marT="34285" marB="34285">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b="1" dirty="0"/>
                    </a:p>
                  </a:txBody>
                  <a:tcPr marL="68570" marR="68570" marT="34285" marB="34285">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824">
                <a:tc>
                  <a:txBody>
                    <a:bodyPr/>
                    <a:lstStyle/>
                    <a:p>
                      <a:endParaRPr lang="en-US" sz="100" b="1" dirty="0"/>
                    </a:p>
                  </a:txBody>
                  <a:tcPr marL="68570" marR="68570" marT="34285" marB="34285">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b="1" dirty="0">
                        <a:solidFill>
                          <a:schemeClr val="tx1"/>
                        </a:solidFill>
                      </a:endParaRPr>
                    </a:p>
                  </a:txBody>
                  <a:tcPr marL="68570" marR="68570" marT="34285" marB="34285">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b="1" dirty="0"/>
                    </a:p>
                  </a:txBody>
                  <a:tcPr marL="68570" marR="68570" marT="34285" marB="34285">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824">
                <a:tc>
                  <a:txBody>
                    <a:bodyPr/>
                    <a:lstStyle/>
                    <a:p>
                      <a:endParaRPr lang="en-US" sz="100" b="1" dirty="0"/>
                    </a:p>
                  </a:txBody>
                  <a:tcPr marL="68570" marR="68570" marT="34285" marB="34285">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b="1" dirty="0">
                        <a:solidFill>
                          <a:schemeClr val="tx1"/>
                        </a:solidFill>
                      </a:endParaRPr>
                    </a:p>
                  </a:txBody>
                  <a:tcPr marL="68570" marR="68570" marT="34285" marB="34285">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b="1" dirty="0"/>
                    </a:p>
                  </a:txBody>
                  <a:tcPr marL="68570" marR="68570" marT="34285" marB="34285">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
        <p:nvSpPr>
          <p:cNvPr id="17" name="TextBox 16">
            <a:extLst>
              <a:ext uri="{FF2B5EF4-FFF2-40B4-BE49-F238E27FC236}">
                <a16:creationId xmlns:a16="http://schemas.microsoft.com/office/drawing/2014/main" id="{BF4C19A8-4CD6-4E3D-A367-3A6AFC51DC5C}"/>
              </a:ext>
            </a:extLst>
          </p:cNvPr>
          <p:cNvSpPr txBox="1"/>
          <p:nvPr/>
        </p:nvSpPr>
        <p:spPr>
          <a:xfrm>
            <a:off x="291928" y="1708772"/>
            <a:ext cx="8128240" cy="819455"/>
          </a:xfrm>
          <a:prstGeom prst="rect">
            <a:avLst/>
          </a:prstGeom>
          <a:noFill/>
        </p:spPr>
        <p:txBody>
          <a:bodyPr wrap="square" rtlCol="0">
            <a:spAutoFit/>
          </a:bodyPr>
          <a:lstStyle/>
          <a:p>
            <a:pPr defTabSz="685800">
              <a:defRPr/>
            </a:pPr>
            <a:r>
              <a:rPr lang="en-US" sz="825" kern="0" dirty="0">
                <a:solidFill>
                  <a:srgbClr val="0072C6"/>
                </a:solidFill>
                <a:latin typeface="Segoe UI Semibold" panose="020B0702040204020203" pitchFamily="34" charset="0"/>
                <a:cs typeface="Segoe UI Semibold" panose="020B0702040204020203" pitchFamily="34" charset="0"/>
              </a:rPr>
              <a:t>One</a:t>
            </a:r>
            <a:br>
              <a:rPr lang="en-US" sz="1350" kern="0" dirty="0">
                <a:solidFill>
                  <a:sysClr val="windowText" lastClr="000000"/>
                </a:solidFill>
                <a:latin typeface="+mj-lt"/>
              </a:rPr>
            </a:br>
            <a:r>
              <a:rPr lang="en-US" sz="1950" kern="0" dirty="0">
                <a:solidFill>
                  <a:srgbClr val="494949"/>
                </a:solidFill>
                <a:latin typeface="Segoe UI Light"/>
              </a:rPr>
              <a:t>Policy manager creates filter predicate and security policy in T-SQL, binding the predicate to the Patients table</a:t>
            </a:r>
          </a:p>
        </p:txBody>
      </p:sp>
      <p:sp>
        <p:nvSpPr>
          <p:cNvPr id="18" name="TextBox 17">
            <a:extLst>
              <a:ext uri="{FF2B5EF4-FFF2-40B4-BE49-F238E27FC236}">
                <a16:creationId xmlns:a16="http://schemas.microsoft.com/office/drawing/2014/main" id="{0BE54340-1FE7-40B8-B24D-C1C74A49D369}"/>
              </a:ext>
            </a:extLst>
          </p:cNvPr>
          <p:cNvSpPr txBox="1"/>
          <p:nvPr/>
        </p:nvSpPr>
        <p:spPr>
          <a:xfrm>
            <a:off x="291928" y="1708772"/>
            <a:ext cx="8128240" cy="519373"/>
          </a:xfrm>
          <a:prstGeom prst="rect">
            <a:avLst/>
          </a:prstGeom>
          <a:noFill/>
        </p:spPr>
        <p:txBody>
          <a:bodyPr wrap="square" rtlCol="0">
            <a:spAutoFit/>
          </a:bodyPr>
          <a:lstStyle/>
          <a:p>
            <a:pPr>
              <a:defRPr/>
            </a:pPr>
            <a:r>
              <a:rPr lang="en-US" sz="825" kern="0" dirty="0">
                <a:solidFill>
                  <a:srgbClr val="0072C6"/>
                </a:solidFill>
                <a:latin typeface="Segoe UI Semibold" panose="020B0702040204020203" pitchFamily="34" charset="0"/>
                <a:cs typeface="Segoe UI Semibold" panose="020B0702040204020203" pitchFamily="34" charset="0"/>
              </a:rPr>
              <a:t>Two</a:t>
            </a:r>
            <a:br>
              <a:rPr lang="en-US" sz="825" kern="0" dirty="0">
                <a:solidFill>
                  <a:srgbClr val="0072C6"/>
                </a:solidFill>
                <a:latin typeface="Segoe UI Semibold" panose="020B0702040204020203" pitchFamily="34" charset="0"/>
                <a:cs typeface="Segoe UI Semibold" panose="020B0702040204020203" pitchFamily="34" charset="0"/>
              </a:rPr>
            </a:br>
            <a:r>
              <a:rPr lang="en-US" sz="1950" kern="0" dirty="0">
                <a:solidFill>
                  <a:srgbClr val="494949"/>
                </a:solidFill>
                <a:latin typeface="Segoe UI Light"/>
              </a:rPr>
              <a:t>App user (e.g., nurse) selects from Patients table</a:t>
            </a:r>
          </a:p>
        </p:txBody>
      </p:sp>
      <p:grpSp>
        <p:nvGrpSpPr>
          <p:cNvPr id="19" name="Group 18">
            <a:extLst>
              <a:ext uri="{FF2B5EF4-FFF2-40B4-BE49-F238E27FC236}">
                <a16:creationId xmlns:a16="http://schemas.microsoft.com/office/drawing/2014/main" id="{7A8DEFA6-701A-4B8C-9A7F-8FE2EA3C2E9A}"/>
              </a:ext>
            </a:extLst>
          </p:cNvPr>
          <p:cNvGrpSpPr/>
          <p:nvPr/>
        </p:nvGrpSpPr>
        <p:grpSpPr>
          <a:xfrm>
            <a:off x="846499" y="2362295"/>
            <a:ext cx="856022" cy="1171691"/>
            <a:chOff x="1128665" y="2006727"/>
            <a:chExt cx="1141363" cy="1562254"/>
          </a:xfrm>
        </p:grpSpPr>
        <p:sp>
          <p:nvSpPr>
            <p:cNvPr id="20" name="Oval 19">
              <a:extLst>
                <a:ext uri="{FF2B5EF4-FFF2-40B4-BE49-F238E27FC236}">
                  <a16:creationId xmlns:a16="http://schemas.microsoft.com/office/drawing/2014/main" id="{AD61AF2C-EB19-4792-9182-8C938DC8084C}"/>
                </a:ext>
              </a:extLst>
            </p:cNvPr>
            <p:cNvSpPr/>
            <p:nvPr/>
          </p:nvSpPr>
          <p:spPr bwMode="auto">
            <a:xfrm>
              <a:off x="1128665" y="2427618"/>
              <a:ext cx="1141363" cy="1141363"/>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a:extLst>
                <a:ext uri="{FF2B5EF4-FFF2-40B4-BE49-F238E27FC236}">
                  <a16:creationId xmlns:a16="http://schemas.microsoft.com/office/drawing/2014/main" id="{BAB6D443-EC5F-49EA-AB50-6989E8AAB790}"/>
                </a:ext>
              </a:extLst>
            </p:cNvPr>
            <p:cNvSpPr txBox="1"/>
            <p:nvPr/>
          </p:nvSpPr>
          <p:spPr>
            <a:xfrm>
              <a:off x="1334526" y="2006727"/>
              <a:ext cx="729640" cy="441964"/>
            </a:xfrm>
            <a:prstGeom prst="rect">
              <a:avLst/>
            </a:prstGeom>
            <a:noFill/>
          </p:spPr>
          <p:txBody>
            <a:bodyPr wrap="none" lIns="134444" tIns="107555" rIns="134444" bIns="107555" rtlCol="0">
              <a:spAutoFit/>
            </a:bodyPr>
            <a:lstStyle/>
            <a:p>
              <a:pPr algn="ctr" defTabSz="685800">
                <a:lnSpc>
                  <a:spcPct val="90000"/>
                </a:lnSpc>
                <a:spcAft>
                  <a:spcPts val="441"/>
                </a:spcAft>
                <a:defRPr/>
              </a:pPr>
              <a:r>
                <a:rPr lang="en-US" sz="825" kern="0" dirty="0"/>
                <a:t>Nurse</a:t>
              </a:r>
            </a:p>
          </p:txBody>
        </p:sp>
      </p:grpSp>
      <p:cxnSp>
        <p:nvCxnSpPr>
          <p:cNvPr id="22" name="Straight Arrow Connector 21">
            <a:extLst>
              <a:ext uri="{FF2B5EF4-FFF2-40B4-BE49-F238E27FC236}">
                <a16:creationId xmlns:a16="http://schemas.microsoft.com/office/drawing/2014/main" id="{29B90995-F79D-46FB-98A5-0CB008A28755}"/>
              </a:ext>
            </a:extLst>
          </p:cNvPr>
          <p:cNvCxnSpPr>
            <a:endCxn id="15" idx="0"/>
          </p:cNvCxnSpPr>
          <p:nvPr/>
        </p:nvCxnSpPr>
        <p:spPr>
          <a:xfrm>
            <a:off x="1300558" y="3648355"/>
            <a:ext cx="0" cy="477773"/>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3691E9F-D419-43C9-948F-0B7370833087}"/>
              </a:ext>
            </a:extLst>
          </p:cNvPr>
          <p:cNvSpPr txBox="1"/>
          <p:nvPr/>
        </p:nvSpPr>
        <p:spPr>
          <a:xfrm>
            <a:off x="291928" y="1708772"/>
            <a:ext cx="8128240" cy="519373"/>
          </a:xfrm>
          <a:prstGeom prst="rect">
            <a:avLst/>
          </a:prstGeom>
          <a:noFill/>
        </p:spPr>
        <p:txBody>
          <a:bodyPr wrap="square" rtlCol="0">
            <a:spAutoFit/>
          </a:bodyPr>
          <a:lstStyle/>
          <a:p>
            <a:pPr defTabSz="685800">
              <a:defRPr/>
            </a:pPr>
            <a:r>
              <a:rPr lang="en-US" sz="825" kern="0" dirty="0">
                <a:solidFill>
                  <a:srgbClr val="0072C6"/>
                </a:solidFill>
                <a:latin typeface="Segoe UI Semibold" panose="020B0702040204020203" pitchFamily="34" charset="0"/>
                <a:cs typeface="Segoe UI Semibold" panose="020B0702040204020203" pitchFamily="34" charset="0"/>
              </a:rPr>
              <a:t>Three</a:t>
            </a:r>
            <a:br>
              <a:rPr lang="en-US" sz="1950" kern="0" dirty="0">
                <a:solidFill>
                  <a:srgbClr val="494949"/>
                </a:solidFill>
                <a:latin typeface="Segoe UI Light"/>
              </a:rPr>
            </a:br>
            <a:r>
              <a:rPr lang="en-US" sz="1950" kern="0" dirty="0">
                <a:solidFill>
                  <a:srgbClr val="494949"/>
                </a:solidFill>
                <a:latin typeface="Segoe UI Light"/>
              </a:rPr>
              <a:t>Security Policy transparently rewrites query to apply filter predicate</a:t>
            </a:r>
          </a:p>
        </p:txBody>
      </p:sp>
      <p:cxnSp>
        <p:nvCxnSpPr>
          <p:cNvPr id="24" name="Elbow Connector 44">
            <a:extLst>
              <a:ext uri="{FF2B5EF4-FFF2-40B4-BE49-F238E27FC236}">
                <a16:creationId xmlns:a16="http://schemas.microsoft.com/office/drawing/2014/main" id="{C7A90EA0-F14E-494E-B158-DFF00D59390D}"/>
              </a:ext>
            </a:extLst>
          </p:cNvPr>
          <p:cNvCxnSpPr>
            <a:stCxn id="10" idx="0"/>
          </p:cNvCxnSpPr>
          <p:nvPr/>
        </p:nvCxnSpPr>
        <p:spPr>
          <a:xfrm rot="16200000" flipV="1">
            <a:off x="5720515" y="3175041"/>
            <a:ext cx="818222" cy="1128668"/>
          </a:xfrm>
          <a:prstGeom prst="bentConnector2">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5" name="Curved Right Arrow 45">
            <a:extLst>
              <a:ext uri="{FF2B5EF4-FFF2-40B4-BE49-F238E27FC236}">
                <a16:creationId xmlns:a16="http://schemas.microsoft.com/office/drawing/2014/main" id="{C5F394A5-FEAA-4E2B-997A-4BE61C539A2A}"/>
              </a:ext>
            </a:extLst>
          </p:cNvPr>
          <p:cNvSpPr/>
          <p:nvPr/>
        </p:nvSpPr>
        <p:spPr>
          <a:xfrm>
            <a:off x="4409715" y="4278763"/>
            <a:ext cx="235710" cy="466232"/>
          </a:xfrm>
          <a:prstGeom prst="curvedRightArrow">
            <a:avLst>
              <a:gd name="adj1" fmla="val 25266"/>
              <a:gd name="adj2" fmla="val 56109"/>
              <a:gd name="adj3" fmla="val 4621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ln w="0"/>
              <a:solidFill>
                <a:schemeClr val="tx1"/>
              </a:solidFill>
              <a:effectLst>
                <a:outerShdw blurRad="38100" dist="19050" dir="2700000" algn="tl" rotWithShape="0">
                  <a:schemeClr val="dk1">
                    <a:alpha val="40000"/>
                  </a:schemeClr>
                </a:outerShdw>
              </a:effectLst>
            </a:endParaRPr>
          </a:p>
        </p:txBody>
      </p:sp>
      <p:sp>
        <p:nvSpPr>
          <p:cNvPr id="26" name="Curved Right Arrow 46">
            <a:extLst>
              <a:ext uri="{FF2B5EF4-FFF2-40B4-BE49-F238E27FC236}">
                <a16:creationId xmlns:a16="http://schemas.microsoft.com/office/drawing/2014/main" id="{047E23B9-4AAC-4188-AC75-5226EBBAED62}"/>
              </a:ext>
            </a:extLst>
          </p:cNvPr>
          <p:cNvSpPr/>
          <p:nvPr/>
        </p:nvSpPr>
        <p:spPr>
          <a:xfrm>
            <a:off x="4421076" y="4742001"/>
            <a:ext cx="235710" cy="709435"/>
          </a:xfrm>
          <a:prstGeom prst="curvedRightArrow">
            <a:avLst>
              <a:gd name="adj1" fmla="val 25266"/>
              <a:gd name="adj2" fmla="val 56109"/>
              <a:gd name="adj3" fmla="val 46212"/>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ln w="0"/>
              <a:solidFill>
                <a:schemeClr val="tx1"/>
              </a:solidFill>
              <a:effectLst>
                <a:outerShdw blurRad="38100" dist="19050" dir="2700000" algn="tl" rotWithShape="0">
                  <a:schemeClr val="dk1">
                    <a:alpha val="40000"/>
                  </a:schemeClr>
                </a:outerShdw>
              </a:effectLst>
            </a:endParaRPr>
          </a:p>
        </p:txBody>
      </p:sp>
      <p:sp>
        <p:nvSpPr>
          <p:cNvPr id="27" name="TextBox 26">
            <a:extLst>
              <a:ext uri="{FF2B5EF4-FFF2-40B4-BE49-F238E27FC236}">
                <a16:creationId xmlns:a16="http://schemas.microsoft.com/office/drawing/2014/main" id="{6EEEC22B-12D2-4EBD-B400-F6772F04D35D}"/>
              </a:ext>
            </a:extLst>
          </p:cNvPr>
          <p:cNvSpPr txBox="1"/>
          <p:nvPr/>
        </p:nvSpPr>
        <p:spPr>
          <a:xfrm>
            <a:off x="886749" y="4885261"/>
            <a:ext cx="1705486" cy="233205"/>
          </a:xfrm>
          <a:prstGeom prst="rect">
            <a:avLst/>
          </a:prstGeom>
          <a:solidFill>
            <a:schemeClr val="bg1"/>
          </a:solidFill>
          <a:ln w="38100">
            <a:solidFill>
              <a:schemeClr val="accent1"/>
            </a:solidFill>
          </a:ln>
        </p:spPr>
        <p:txBody>
          <a:bodyPr wrap="square">
            <a:spAutoFit/>
          </a:bodyPr>
          <a:lstStyle>
            <a:defPPr>
              <a:defRPr lang="en-US"/>
            </a:defPPr>
            <a:lvl1pPr>
              <a:lnSpc>
                <a:spcPct val="107000"/>
              </a:lnSpc>
              <a:defRPr sz="1200">
                <a:solidFill>
                  <a:srgbClr val="0000FF"/>
                </a:solidFill>
                <a:latin typeface="Consolas" panose="020B0609020204030204" pitchFamily="49" charset="0"/>
                <a:ea typeface="Calibri" panose="020F0502020204030204" pitchFamily="34" charset="0"/>
                <a:cs typeface="Consolas" panose="020B0609020204030204" pitchFamily="49" charset="0"/>
              </a:defRPr>
            </a:lvl1pPr>
          </a:lstStyle>
          <a:p>
            <a:pPr algn="ctr" defTabSz="685800">
              <a:defRPr/>
            </a:pPr>
            <a:r>
              <a:rPr lang="en-US" sz="900" kern="0" dirty="0">
                <a:solidFill>
                  <a:schemeClr val="tx1"/>
                </a:solidFill>
              </a:rPr>
              <a:t>SELECT * FROM Patients</a:t>
            </a:r>
          </a:p>
        </p:txBody>
      </p:sp>
      <p:sp>
        <p:nvSpPr>
          <p:cNvPr id="28" name="TextBox 27">
            <a:extLst>
              <a:ext uri="{FF2B5EF4-FFF2-40B4-BE49-F238E27FC236}">
                <a16:creationId xmlns:a16="http://schemas.microsoft.com/office/drawing/2014/main" id="{4C245CB2-6D66-4A83-83DF-BBAC97843AAC}"/>
              </a:ext>
            </a:extLst>
          </p:cNvPr>
          <p:cNvSpPr txBox="1"/>
          <p:nvPr/>
        </p:nvSpPr>
        <p:spPr>
          <a:xfrm>
            <a:off x="4703332" y="4532572"/>
            <a:ext cx="3820109" cy="357342"/>
          </a:xfrm>
          <a:prstGeom prst="rect">
            <a:avLst/>
          </a:prstGeom>
          <a:solidFill>
            <a:schemeClr val="bg1"/>
          </a:solidFill>
          <a:ln w="38100">
            <a:solidFill>
              <a:schemeClr val="accent1"/>
            </a:solidFill>
          </a:ln>
        </p:spPr>
        <p:txBody>
          <a:bodyPr wrap="square">
            <a:spAutoFit/>
          </a:bodyPr>
          <a:lstStyle>
            <a:defPPr>
              <a:defRPr lang="en-US"/>
            </a:defPPr>
            <a:lvl1pPr>
              <a:lnSpc>
                <a:spcPct val="107000"/>
              </a:lnSpc>
              <a:defRPr sz="1200">
                <a:solidFill>
                  <a:srgbClr val="0000FF"/>
                </a:solidFill>
                <a:latin typeface="Consolas" panose="020B0609020204030204" pitchFamily="49" charset="0"/>
                <a:ea typeface="Calibri" panose="020F0502020204030204" pitchFamily="34" charset="0"/>
                <a:cs typeface="Consolas" panose="020B0609020204030204" pitchFamily="49" charset="0"/>
              </a:defRPr>
            </a:lvl1pPr>
          </a:lstStyle>
          <a:p>
            <a:pPr defTabSz="685800">
              <a:defRPr/>
            </a:pPr>
            <a:r>
              <a:rPr lang="en-US" sz="825" kern="0" dirty="0">
                <a:solidFill>
                  <a:schemeClr val="tx1"/>
                </a:solidFill>
              </a:rPr>
              <a:t>SELECT * FROM Patients</a:t>
            </a:r>
          </a:p>
          <a:p>
            <a:pPr defTabSz="685800">
              <a:defRPr/>
            </a:pPr>
            <a:r>
              <a:rPr lang="en-US" sz="825" kern="0" dirty="0">
                <a:solidFill>
                  <a:schemeClr val="tx1"/>
                </a:solidFill>
              </a:rPr>
              <a:t>   SEMIJOIN APPLY dbo.fn_securitypredicate(patients.Wing);</a:t>
            </a:r>
          </a:p>
        </p:txBody>
      </p:sp>
      <p:sp>
        <p:nvSpPr>
          <p:cNvPr id="29" name="TextBox 28">
            <a:extLst>
              <a:ext uri="{FF2B5EF4-FFF2-40B4-BE49-F238E27FC236}">
                <a16:creationId xmlns:a16="http://schemas.microsoft.com/office/drawing/2014/main" id="{2BC758A9-9CBA-42F3-8B57-6351E3A388BF}"/>
              </a:ext>
            </a:extLst>
          </p:cNvPr>
          <p:cNvSpPr txBox="1"/>
          <p:nvPr/>
        </p:nvSpPr>
        <p:spPr>
          <a:xfrm>
            <a:off x="4699828" y="5048108"/>
            <a:ext cx="3823613" cy="510732"/>
          </a:xfrm>
          <a:prstGeom prst="rect">
            <a:avLst/>
          </a:prstGeom>
          <a:solidFill>
            <a:schemeClr val="bg1"/>
          </a:solidFill>
          <a:ln w="38100">
            <a:solidFill>
              <a:schemeClr val="accent1"/>
            </a:solidFill>
          </a:ln>
        </p:spPr>
        <p:txBody>
          <a:bodyPr wrap="square">
            <a:noAutofit/>
          </a:bodyPr>
          <a:lstStyle>
            <a:defPPr>
              <a:defRPr lang="en-US"/>
            </a:defPPr>
            <a:lvl1pPr>
              <a:lnSpc>
                <a:spcPct val="107000"/>
              </a:lnSpc>
              <a:defRPr sz="1200">
                <a:solidFill>
                  <a:srgbClr val="0000FF"/>
                </a:solidFill>
                <a:latin typeface="Consolas" panose="020B0609020204030204" pitchFamily="49" charset="0"/>
                <a:ea typeface="Calibri" panose="020F0502020204030204" pitchFamily="34" charset="0"/>
                <a:cs typeface="Consolas" panose="020B0609020204030204" pitchFamily="49" charset="0"/>
              </a:defRPr>
            </a:lvl1pPr>
          </a:lstStyle>
          <a:p>
            <a:pPr defTabSz="685800">
              <a:defRPr/>
            </a:pPr>
            <a:r>
              <a:rPr lang="en-US" sz="825" kern="0" dirty="0">
                <a:solidFill>
                  <a:schemeClr val="tx1"/>
                </a:solidFill>
              </a:rPr>
              <a:t>SELECT Patients.* FROM Patients,</a:t>
            </a:r>
          </a:p>
          <a:p>
            <a:pPr defTabSz="685800">
              <a:defRPr/>
            </a:pPr>
            <a:r>
              <a:rPr lang="en-US" sz="825" kern="0" dirty="0">
                <a:solidFill>
                  <a:schemeClr val="tx1"/>
                </a:solidFill>
              </a:rPr>
              <a:t>   StaffDuties d INNER JOIN Employees e ON (d.EmpId = e.EmpId) </a:t>
            </a:r>
          </a:p>
          <a:p>
            <a:pPr defTabSz="685800">
              <a:defRPr/>
            </a:pPr>
            <a:r>
              <a:rPr lang="en-US" sz="825" kern="0" dirty="0">
                <a:solidFill>
                  <a:schemeClr val="tx1"/>
                </a:solidFill>
              </a:rPr>
              <a:t>   WHERE e.UserSID = SUSER_SID() AND Patients.wing = d.Wing;</a:t>
            </a:r>
          </a:p>
          <a:p>
            <a:pPr defTabSz="685800">
              <a:defRPr/>
            </a:pPr>
            <a:endParaRPr lang="en-US" sz="825" kern="0" dirty="0">
              <a:solidFill>
                <a:schemeClr val="tx1"/>
              </a:solidFill>
            </a:endParaRPr>
          </a:p>
        </p:txBody>
      </p:sp>
      <p:pic>
        <p:nvPicPr>
          <p:cNvPr id="30" name="Picture 29">
            <a:extLst>
              <a:ext uri="{FF2B5EF4-FFF2-40B4-BE49-F238E27FC236}">
                <a16:creationId xmlns:a16="http://schemas.microsoft.com/office/drawing/2014/main" id="{822316D8-89F4-404A-A5D1-10EAF9A09ED2}"/>
              </a:ext>
            </a:extLst>
          </p:cNvPr>
          <p:cNvPicPr>
            <a:picLocks noChangeAspect="1"/>
          </p:cNvPicPr>
          <p:nvPr/>
        </p:nvPicPr>
        <p:blipFill>
          <a:blip r:embed="rId2"/>
          <a:stretch>
            <a:fillRect/>
          </a:stretch>
        </p:blipFill>
        <p:spPr>
          <a:xfrm>
            <a:off x="6916797" y="2718233"/>
            <a:ext cx="1552500" cy="1198125"/>
          </a:xfrm>
          <a:prstGeom prst="rect">
            <a:avLst/>
          </a:prstGeom>
        </p:spPr>
      </p:pic>
      <p:pic>
        <p:nvPicPr>
          <p:cNvPr id="31" name="Picture 30">
            <a:extLst>
              <a:ext uri="{FF2B5EF4-FFF2-40B4-BE49-F238E27FC236}">
                <a16:creationId xmlns:a16="http://schemas.microsoft.com/office/drawing/2014/main" id="{B2E4D605-FA08-4DF2-97E8-D0795F7BFB8A}"/>
              </a:ext>
            </a:extLst>
          </p:cNvPr>
          <p:cNvPicPr>
            <a:picLocks noChangeAspect="1"/>
          </p:cNvPicPr>
          <p:nvPr/>
        </p:nvPicPr>
        <p:blipFill>
          <a:blip r:embed="rId3"/>
          <a:stretch>
            <a:fillRect/>
          </a:stretch>
        </p:blipFill>
        <p:spPr>
          <a:xfrm>
            <a:off x="813359" y="2718233"/>
            <a:ext cx="953438" cy="1139063"/>
          </a:xfrm>
          <a:prstGeom prst="rect">
            <a:avLst/>
          </a:prstGeom>
        </p:spPr>
      </p:pic>
      <p:sp>
        <p:nvSpPr>
          <p:cNvPr id="32" name="Slide Number Placeholder 31">
            <a:extLst>
              <a:ext uri="{FF2B5EF4-FFF2-40B4-BE49-F238E27FC236}">
                <a16:creationId xmlns:a16="http://schemas.microsoft.com/office/drawing/2014/main" id="{8EE6EC42-7930-4871-BD5F-890BEEF66EC1}"/>
              </a:ext>
            </a:extLst>
          </p:cNvPr>
          <p:cNvSpPr>
            <a:spLocks noGrp="1"/>
          </p:cNvSpPr>
          <p:nvPr>
            <p:ph type="sldNum" sz="quarter" idx="10"/>
          </p:nvPr>
        </p:nvSpPr>
        <p:spPr/>
        <p:txBody>
          <a:bodyPr/>
          <a:lstStyle/>
          <a:p>
            <a:fld id="{4490B2FD-60A7-44BF-8130-23BE2AB42F4B}" type="slidenum">
              <a:rPr lang="en-IE" smtClean="0"/>
              <a:t>46</a:t>
            </a:fld>
            <a:endParaRPr lang="en-IE" dirty="0"/>
          </a:p>
        </p:txBody>
      </p:sp>
    </p:spTree>
    <p:extLst>
      <p:ext uri="{BB962C8B-B14F-4D97-AF65-F5344CB8AC3E}">
        <p14:creationId xmlns:p14="http://schemas.microsoft.com/office/powerpoint/2010/main" val="30249279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750"/>
                                        <p:tgtEl>
                                          <p:spTgt spid="10"/>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750"/>
                                        <p:tgtEl>
                                          <p:spTgt spid="24"/>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75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750" fill="hold"/>
                                        <p:tgtEl>
                                          <p:spTgt spid="18"/>
                                        </p:tgtEl>
                                        <p:attrNameLst>
                                          <p:attrName>ppt_x</p:attrName>
                                        </p:attrNameLst>
                                      </p:cBhvr>
                                      <p:tavLst>
                                        <p:tav tm="0">
                                          <p:val>
                                            <p:strVal val="0-#ppt_w/2"/>
                                          </p:val>
                                        </p:tav>
                                        <p:tav tm="100000">
                                          <p:val>
                                            <p:strVal val="#ppt_x"/>
                                          </p:val>
                                        </p:tav>
                                      </p:tavLst>
                                    </p:anim>
                                    <p:anim calcmode="lin" valueType="num">
                                      <p:cBhvr additive="base">
                                        <p:cTn id="25" dur="750" fill="hold"/>
                                        <p:tgtEl>
                                          <p:spTgt spid="18"/>
                                        </p:tgtEl>
                                        <p:attrNameLst>
                                          <p:attrName>ppt_y</p:attrName>
                                        </p:attrNameLst>
                                      </p:cBhvr>
                                      <p:tavLst>
                                        <p:tav tm="0">
                                          <p:val>
                                            <p:strVal val="#ppt_y"/>
                                          </p:val>
                                        </p:tav>
                                        <p:tav tm="100000">
                                          <p:val>
                                            <p:strVal val="#ppt_y"/>
                                          </p:val>
                                        </p:tav>
                                      </p:tavLst>
                                    </p:anim>
                                  </p:childTnLst>
                                </p:cTn>
                              </p:par>
                              <p:par>
                                <p:cTn id="26" presetID="9" presetClass="emph" presetSubtype="0" nodeType="withEffect">
                                  <p:stCondLst>
                                    <p:cond delay="0"/>
                                  </p:stCondLst>
                                  <p:childTnLst>
                                    <p:set>
                                      <p:cBhvr rctx="PPT">
                                        <p:cTn id="27" dur="indefinite"/>
                                        <p:tgtEl>
                                          <p:spTgt spid="30"/>
                                        </p:tgtEl>
                                        <p:attrNameLst>
                                          <p:attrName>style.opacity</p:attrName>
                                        </p:attrNameLst>
                                      </p:cBhvr>
                                      <p:to>
                                        <p:strVal val="0.25"/>
                                      </p:to>
                                    </p:set>
                                    <p:animEffect filter="image" prLst="opacity: 0.25">
                                      <p:cBhvr rctx="IE">
                                        <p:cTn id="28" dur="indefinite"/>
                                        <p:tgtEl>
                                          <p:spTgt spid="30"/>
                                        </p:tgtEl>
                                      </p:cBhvr>
                                    </p:animEffect>
                                  </p:childTnLst>
                                </p:cTn>
                              </p:par>
                              <p:par>
                                <p:cTn id="29" presetID="42" presetClass="exit" presetSubtype="0" fill="hold" grpId="1" nodeType="withEffect">
                                  <p:stCondLst>
                                    <p:cond delay="0"/>
                                  </p:stCondLst>
                                  <p:childTnLst>
                                    <p:animEffect transition="out" filter="fade">
                                      <p:cBhvr>
                                        <p:cTn id="30" dur="1000"/>
                                        <p:tgtEl>
                                          <p:spTgt spid="17"/>
                                        </p:tgtEl>
                                      </p:cBhvr>
                                    </p:animEffect>
                                    <p:anim calcmode="lin" valueType="num">
                                      <p:cBhvr>
                                        <p:cTn id="31" dur="1000"/>
                                        <p:tgtEl>
                                          <p:spTgt spid="17"/>
                                        </p:tgtEl>
                                        <p:attrNameLst>
                                          <p:attrName>ppt_x</p:attrName>
                                        </p:attrNameLst>
                                      </p:cBhvr>
                                      <p:tavLst>
                                        <p:tav tm="0">
                                          <p:val>
                                            <p:strVal val="ppt_x"/>
                                          </p:val>
                                        </p:tav>
                                        <p:tav tm="100000">
                                          <p:val>
                                            <p:strVal val="ppt_x"/>
                                          </p:val>
                                        </p:tav>
                                      </p:tavLst>
                                    </p:anim>
                                    <p:anim calcmode="lin" valueType="num">
                                      <p:cBhvr>
                                        <p:cTn id="32" dur="1000"/>
                                        <p:tgtEl>
                                          <p:spTgt spid="17"/>
                                        </p:tgtEl>
                                        <p:attrNameLst>
                                          <p:attrName>ppt_y</p:attrName>
                                        </p:attrNameLst>
                                      </p:cBhvr>
                                      <p:tavLst>
                                        <p:tav tm="0">
                                          <p:val>
                                            <p:strVal val="ppt_y"/>
                                          </p:val>
                                        </p:tav>
                                        <p:tav tm="100000">
                                          <p:val>
                                            <p:strVal val="ppt_y+.1"/>
                                          </p:val>
                                        </p:tav>
                                      </p:tavLst>
                                    </p:anim>
                                    <p:set>
                                      <p:cBhvr>
                                        <p:cTn id="33" dur="1" fill="hold">
                                          <p:stCondLst>
                                            <p:cond delay="999"/>
                                          </p:stCondLst>
                                        </p:cTn>
                                        <p:tgtEl>
                                          <p:spTgt spid="17"/>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24"/>
                                        </p:tgtEl>
                                      </p:cBhvr>
                                    </p:animEffect>
                                    <p:set>
                                      <p:cBhvr>
                                        <p:cTn id="39" dur="1" fill="hold">
                                          <p:stCondLst>
                                            <p:cond delay="499"/>
                                          </p:stCondLst>
                                        </p:cTn>
                                        <p:tgtEl>
                                          <p:spTgt spid="24"/>
                                        </p:tgtEl>
                                        <p:attrNameLst>
                                          <p:attrName>style.visibility</p:attrName>
                                        </p:attrNameLst>
                                      </p:cBhvr>
                                      <p:to>
                                        <p:strVal val="hidden"/>
                                      </p:to>
                                    </p:set>
                                  </p:childTnLst>
                                </p:cTn>
                              </p:par>
                            </p:childTnLst>
                          </p:cTn>
                        </p:par>
                        <p:par>
                          <p:cTn id="40" fill="hold">
                            <p:stCondLst>
                              <p:cond delay="1000"/>
                            </p:stCondLst>
                            <p:childTnLst>
                              <p:par>
                                <p:cTn id="41" presetID="22" presetClass="entr" presetSubtype="1" fill="hold"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up)">
                                      <p:cBhvr>
                                        <p:cTn id="43" dur="750"/>
                                        <p:tgtEl>
                                          <p:spTgt spid="22"/>
                                        </p:tgtEl>
                                      </p:cBhvr>
                                    </p:animEffect>
                                  </p:childTnLst>
                                </p:cTn>
                              </p:par>
                            </p:childTnLst>
                          </p:cTn>
                        </p:par>
                        <p:par>
                          <p:cTn id="44" fill="hold">
                            <p:stCondLst>
                              <p:cond delay="1750"/>
                            </p:stCondLst>
                            <p:childTnLst>
                              <p:par>
                                <p:cTn id="45" presetID="10" presetClass="entr" presetSubtype="0" fill="hold" grpId="1"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75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grpId="0" nodeType="clickEffect">
                                  <p:stCondLst>
                                    <p:cond delay="0"/>
                                  </p:stCondLst>
                                  <p:childTnLst>
                                    <p:animMotion origin="layout" path="M -4.375E-6 -2.22222E-6 L 0.42032 -0.14282 " pathEditMode="relative" rAng="0" ptsTypes="AA">
                                      <p:cBhvr>
                                        <p:cTn id="51" dur="2000" fill="hold"/>
                                        <p:tgtEl>
                                          <p:spTgt spid="27"/>
                                        </p:tgtEl>
                                        <p:attrNameLst>
                                          <p:attrName>ppt_x</p:attrName>
                                          <p:attrName>ppt_y</p:attrName>
                                        </p:attrNameLst>
                                      </p:cBhvr>
                                      <p:rCtr x="21016" y="-7153"/>
                                    </p:animMotion>
                                  </p:childTnLst>
                                </p:cTn>
                              </p:par>
                              <p:par>
                                <p:cTn id="52" presetID="42" presetClass="exit" presetSubtype="0" fill="hold" grpId="1" nodeType="withEffect">
                                  <p:stCondLst>
                                    <p:cond delay="0"/>
                                  </p:stCondLst>
                                  <p:childTnLst>
                                    <p:animEffect transition="out" filter="fade">
                                      <p:cBhvr>
                                        <p:cTn id="53" dur="1000"/>
                                        <p:tgtEl>
                                          <p:spTgt spid="18"/>
                                        </p:tgtEl>
                                      </p:cBhvr>
                                    </p:animEffect>
                                    <p:anim calcmode="lin" valueType="num">
                                      <p:cBhvr>
                                        <p:cTn id="54" dur="1000"/>
                                        <p:tgtEl>
                                          <p:spTgt spid="18"/>
                                        </p:tgtEl>
                                        <p:attrNameLst>
                                          <p:attrName>ppt_x</p:attrName>
                                        </p:attrNameLst>
                                      </p:cBhvr>
                                      <p:tavLst>
                                        <p:tav tm="0">
                                          <p:val>
                                            <p:strVal val="ppt_x"/>
                                          </p:val>
                                        </p:tav>
                                        <p:tav tm="100000">
                                          <p:val>
                                            <p:strVal val="ppt_x"/>
                                          </p:val>
                                        </p:tav>
                                      </p:tavLst>
                                    </p:anim>
                                    <p:anim calcmode="lin" valueType="num">
                                      <p:cBhvr>
                                        <p:cTn id="55" dur="1000"/>
                                        <p:tgtEl>
                                          <p:spTgt spid="18"/>
                                        </p:tgtEl>
                                        <p:attrNameLst>
                                          <p:attrName>ppt_y</p:attrName>
                                        </p:attrNameLst>
                                      </p:cBhvr>
                                      <p:tavLst>
                                        <p:tav tm="0">
                                          <p:val>
                                            <p:strVal val="ppt_y"/>
                                          </p:val>
                                        </p:tav>
                                        <p:tav tm="100000">
                                          <p:val>
                                            <p:strVal val="ppt_y+.1"/>
                                          </p:val>
                                        </p:tav>
                                      </p:tavLst>
                                    </p:anim>
                                    <p:set>
                                      <p:cBhvr>
                                        <p:cTn id="56" dur="1" fill="hold">
                                          <p:stCondLst>
                                            <p:cond delay="999"/>
                                          </p:stCondLst>
                                        </p:cTn>
                                        <p:tgtEl>
                                          <p:spTgt spid="18"/>
                                        </p:tgtEl>
                                        <p:attrNameLst>
                                          <p:attrName>style.visibility</p:attrName>
                                        </p:attrNameLst>
                                      </p:cBhvr>
                                      <p:to>
                                        <p:strVal val="hidden"/>
                                      </p:to>
                                    </p:set>
                                  </p:childTnLst>
                                </p:cTn>
                              </p:par>
                              <p:par>
                                <p:cTn id="57" presetID="2" presetClass="entr" presetSubtype="8"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750" fill="hold"/>
                                        <p:tgtEl>
                                          <p:spTgt spid="23"/>
                                        </p:tgtEl>
                                        <p:attrNameLst>
                                          <p:attrName>ppt_x</p:attrName>
                                        </p:attrNameLst>
                                      </p:cBhvr>
                                      <p:tavLst>
                                        <p:tav tm="0">
                                          <p:val>
                                            <p:strVal val="0-#ppt_w/2"/>
                                          </p:val>
                                        </p:tav>
                                        <p:tav tm="100000">
                                          <p:val>
                                            <p:strVal val="#ppt_x"/>
                                          </p:val>
                                        </p:tav>
                                      </p:tavLst>
                                    </p:anim>
                                    <p:anim calcmode="lin" valueType="num">
                                      <p:cBhvr additive="base">
                                        <p:cTn id="60" dur="750" fill="hold"/>
                                        <p:tgtEl>
                                          <p:spTgt spid="23"/>
                                        </p:tgtEl>
                                        <p:attrNameLst>
                                          <p:attrName>ppt_y</p:attrName>
                                        </p:attrNameLst>
                                      </p:cBhvr>
                                      <p:tavLst>
                                        <p:tav tm="0">
                                          <p:val>
                                            <p:strVal val="#ppt_y"/>
                                          </p:val>
                                        </p:tav>
                                        <p:tav tm="100000">
                                          <p:val>
                                            <p:strVal val="#ppt_y"/>
                                          </p:val>
                                        </p:tav>
                                      </p:tavLst>
                                    </p:anim>
                                  </p:childTnLst>
                                </p:cTn>
                              </p:par>
                            </p:childTnLst>
                          </p:cTn>
                        </p:par>
                        <p:par>
                          <p:cTn id="61" fill="hold">
                            <p:stCondLst>
                              <p:cond delay="2000"/>
                            </p:stCondLst>
                            <p:childTnLst>
                              <p:par>
                                <p:cTn id="62" presetID="10" presetClass="entr" presetSubtype="0" fill="hold" grpId="0" nodeType="after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750"/>
                                        <p:tgtEl>
                                          <p:spTgt spid="28"/>
                                        </p:tgtEl>
                                      </p:cBhvr>
                                    </p:animEffect>
                                  </p:childTnLst>
                                </p:cTn>
                              </p:par>
                              <p:par>
                                <p:cTn id="65" presetID="22" presetClass="entr" presetSubtype="1"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wipe(up)">
                                      <p:cBhvr>
                                        <p:cTn id="67" dur="750"/>
                                        <p:tgtEl>
                                          <p:spTgt spid="25"/>
                                        </p:tgtEl>
                                      </p:cBhvr>
                                    </p:animEffect>
                                  </p:childTnLst>
                                </p:cTn>
                              </p:par>
                            </p:childTnLst>
                          </p:cTn>
                        </p:par>
                        <p:par>
                          <p:cTn id="68" fill="hold">
                            <p:stCondLst>
                              <p:cond delay="2750"/>
                            </p:stCondLst>
                            <p:childTnLst>
                              <p:par>
                                <p:cTn id="69" presetID="10" presetClass="entr" presetSubtype="0" fill="hold" grpId="0" nodeType="after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fade">
                                      <p:cBhvr>
                                        <p:cTn id="71" dur="750"/>
                                        <p:tgtEl>
                                          <p:spTgt spid="29"/>
                                        </p:tgtEl>
                                      </p:cBhvr>
                                    </p:animEffect>
                                  </p:childTnLst>
                                </p:cTn>
                              </p:par>
                              <p:par>
                                <p:cTn id="72" presetID="22" presetClass="entr" presetSubtype="1" fill="hold" grpId="0" nodeType="with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wipe(up)">
                                      <p:cBhvr>
                                        <p:cTn id="74" dur="7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p:bldP spid="17" grpId="1"/>
      <p:bldP spid="18" grpId="0"/>
      <p:bldP spid="18" grpId="1"/>
      <p:bldP spid="23" grpId="0"/>
      <p:bldP spid="25" grpId="0" animBg="1"/>
      <p:bldP spid="26" grpId="0" animBg="1"/>
      <p:bldP spid="27" grpId="0" animBg="1"/>
      <p:bldP spid="27" grpId="1" animBg="1"/>
      <p:bldP spid="28" grpId="0" animBg="1"/>
      <p:bldP spid="2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DE6F4-E098-45BA-B7F9-F2B92D5DD39B}"/>
              </a:ext>
            </a:extLst>
          </p:cNvPr>
          <p:cNvSpPr>
            <a:spLocks noGrp="1"/>
          </p:cNvSpPr>
          <p:nvPr>
            <p:ph type="title"/>
          </p:nvPr>
        </p:nvSpPr>
        <p:spPr/>
        <p:txBody>
          <a:bodyPr/>
          <a:lstStyle/>
          <a:p>
            <a:r>
              <a:rPr lang="en-IE" dirty="0"/>
              <a:t>Dynamic data masking</a:t>
            </a:r>
          </a:p>
        </p:txBody>
      </p:sp>
      <p:sp>
        <p:nvSpPr>
          <p:cNvPr id="3" name="Rectangle 2">
            <a:extLst>
              <a:ext uri="{FF2B5EF4-FFF2-40B4-BE49-F238E27FC236}">
                <a16:creationId xmlns:a16="http://schemas.microsoft.com/office/drawing/2014/main" id="{A4AC7645-9F88-4A52-9CEE-CEB2849D91B5}"/>
              </a:ext>
            </a:extLst>
          </p:cNvPr>
          <p:cNvSpPr/>
          <p:nvPr/>
        </p:nvSpPr>
        <p:spPr>
          <a:xfrm>
            <a:off x="4293475" y="2743009"/>
            <a:ext cx="3799784" cy="1615827"/>
          </a:xfrm>
          <a:prstGeom prst="rect">
            <a:avLst/>
          </a:prstGeom>
          <a:solidFill>
            <a:schemeClr val="bg1">
              <a:lumMod val="95000"/>
            </a:schemeClr>
          </a:solidFill>
          <a:ln w="38100">
            <a:solidFill>
              <a:srgbClr val="0072C6"/>
            </a:solidFill>
          </a:ln>
        </p:spPr>
        <p:txBody>
          <a:bodyPr wrap="square">
            <a:spAutoFit/>
          </a:bodyPr>
          <a:lstStyle/>
          <a:p>
            <a:pPr defTabSz="684866" fontAlgn="base">
              <a:spcBef>
                <a:spcPct val="0"/>
              </a:spcBef>
              <a:spcAft>
                <a:spcPct val="0"/>
              </a:spcAft>
              <a:defRPr/>
            </a:pPr>
            <a:r>
              <a:rPr lang="en-US" sz="900" kern="0" dirty="0">
                <a:solidFill>
                  <a:srgbClr val="494949"/>
                </a:solidFill>
                <a:latin typeface="Consolas" panose="020B0609020204030204" pitchFamily="49" charset="0"/>
                <a:ea typeface="Calibri" panose="020F0502020204030204" pitchFamily="34" charset="0"/>
                <a:cs typeface="Consolas" panose="020B0609020204030204" pitchFamily="49" charset="0"/>
              </a:rPr>
              <a:t>ALTER TABLE </a:t>
            </a:r>
            <a:r>
              <a:rPr lang="en-US" sz="900" kern="0" dirty="0">
                <a:solidFill>
                  <a:srgbClr val="008080"/>
                </a:solidFill>
                <a:latin typeface="Consolas" panose="020B0609020204030204" pitchFamily="49" charset="0"/>
                <a:ea typeface="Calibri" panose="020F0502020204030204" pitchFamily="34" charset="0"/>
                <a:cs typeface="Consolas" panose="020B0609020204030204" pitchFamily="49" charset="0"/>
              </a:rPr>
              <a:t>[Employee] </a:t>
            </a:r>
            <a:r>
              <a:rPr lang="en-US" sz="900" kern="0" dirty="0">
                <a:solidFill>
                  <a:srgbClr val="494949"/>
                </a:solidFill>
                <a:latin typeface="Consolas" panose="020B0609020204030204" pitchFamily="49" charset="0"/>
                <a:ea typeface="Calibri" panose="020F0502020204030204" pitchFamily="34" charset="0"/>
                <a:cs typeface="Consolas" panose="020B0609020204030204" pitchFamily="49" charset="0"/>
              </a:rPr>
              <a:t>ALTER COLUMN </a:t>
            </a:r>
            <a:r>
              <a:rPr lang="en-US" sz="900" kern="0" dirty="0">
                <a:solidFill>
                  <a:srgbClr val="008080"/>
                </a:solidFill>
                <a:latin typeface="Consolas" panose="020B0609020204030204" pitchFamily="49" charset="0"/>
                <a:ea typeface="Calibri" panose="020F0502020204030204" pitchFamily="34" charset="0"/>
                <a:cs typeface="Consolas" panose="020B0609020204030204" pitchFamily="49" charset="0"/>
              </a:rPr>
              <a:t>[SocialSecurityNumber]</a:t>
            </a:r>
          </a:p>
          <a:p>
            <a:pPr defTabSz="684866" fontAlgn="base">
              <a:spcBef>
                <a:spcPct val="0"/>
              </a:spcBef>
              <a:spcAft>
                <a:spcPct val="0"/>
              </a:spcAft>
              <a:defRPr/>
            </a:pPr>
            <a:r>
              <a:rPr lang="en-US" sz="900" kern="0" dirty="0">
                <a:solidFill>
                  <a:srgbClr val="494949"/>
                </a:solidFill>
                <a:latin typeface="Consolas" panose="020B0609020204030204" pitchFamily="49" charset="0"/>
                <a:ea typeface="Calibri" panose="020F0502020204030204" pitchFamily="34" charset="0"/>
                <a:cs typeface="Consolas" panose="020B0609020204030204" pitchFamily="49" charset="0"/>
              </a:rPr>
              <a:t>ADD MASKED WITH (FUNCTION = </a:t>
            </a:r>
            <a:r>
              <a:rPr lang="en-US" sz="900" kern="0" dirty="0">
                <a:solidFill>
                  <a:srgbClr val="008080"/>
                </a:solidFill>
                <a:latin typeface="Consolas" panose="020B0609020204030204" pitchFamily="49" charset="0"/>
                <a:ea typeface="Calibri" panose="020F0502020204030204" pitchFamily="34" charset="0"/>
                <a:cs typeface="Consolas" panose="020B0609020204030204" pitchFamily="49" charset="0"/>
              </a:rPr>
              <a:t>‘SSN()’</a:t>
            </a:r>
          </a:p>
          <a:p>
            <a:pPr defTabSz="684866" fontAlgn="base">
              <a:spcBef>
                <a:spcPct val="0"/>
              </a:spcBef>
              <a:spcAft>
                <a:spcPct val="0"/>
              </a:spcAft>
              <a:defRPr/>
            </a:pPr>
            <a:endParaRPr lang="en-US" sz="900" kern="0" dirty="0">
              <a:solidFill>
                <a:srgbClr val="0000FF"/>
              </a:solidFill>
              <a:latin typeface="Consolas" panose="020B0609020204030204" pitchFamily="49" charset="0"/>
              <a:ea typeface="Calibri" panose="020F0502020204030204" pitchFamily="34" charset="0"/>
              <a:cs typeface="Consolas" panose="020B0609020204030204" pitchFamily="49" charset="0"/>
            </a:endParaRPr>
          </a:p>
          <a:p>
            <a:pPr defTabSz="684866" fontAlgn="base">
              <a:spcBef>
                <a:spcPct val="0"/>
              </a:spcBef>
              <a:spcAft>
                <a:spcPct val="0"/>
              </a:spcAft>
              <a:defRPr/>
            </a:pPr>
            <a:r>
              <a:rPr lang="en-US" sz="900" kern="0" dirty="0">
                <a:solidFill>
                  <a:srgbClr val="494949"/>
                </a:solidFill>
                <a:latin typeface="Consolas" panose="020B0609020204030204" pitchFamily="49" charset="0"/>
                <a:ea typeface="Calibri" panose="020F0502020204030204" pitchFamily="34" charset="0"/>
                <a:cs typeface="Consolas" panose="020B0609020204030204" pitchFamily="49" charset="0"/>
              </a:rPr>
              <a:t>ALTER TABLE </a:t>
            </a:r>
            <a:r>
              <a:rPr lang="en-US" sz="900" kern="0" dirty="0">
                <a:solidFill>
                  <a:srgbClr val="008080"/>
                </a:solidFill>
                <a:latin typeface="Consolas" panose="020B0609020204030204" pitchFamily="49" charset="0"/>
                <a:ea typeface="Calibri" panose="020F0502020204030204" pitchFamily="34" charset="0"/>
                <a:cs typeface="Consolas" panose="020B0609020204030204" pitchFamily="49" charset="0"/>
              </a:rPr>
              <a:t>[Employee] </a:t>
            </a:r>
            <a:r>
              <a:rPr lang="en-US" sz="900" kern="0" dirty="0">
                <a:solidFill>
                  <a:srgbClr val="494949"/>
                </a:solidFill>
                <a:latin typeface="Consolas" panose="020B0609020204030204" pitchFamily="49" charset="0"/>
                <a:ea typeface="Calibri" panose="020F0502020204030204" pitchFamily="34" charset="0"/>
                <a:cs typeface="Consolas" panose="020B0609020204030204" pitchFamily="49" charset="0"/>
              </a:rPr>
              <a:t>ALTER COLUMN </a:t>
            </a:r>
            <a:r>
              <a:rPr lang="en-US" sz="900" kern="0" dirty="0">
                <a:solidFill>
                  <a:srgbClr val="008080"/>
                </a:solidFill>
                <a:latin typeface="Consolas" panose="020B0609020204030204" pitchFamily="49" charset="0"/>
                <a:ea typeface="Calibri" panose="020F0502020204030204" pitchFamily="34" charset="0"/>
                <a:cs typeface="Consolas" panose="020B0609020204030204" pitchFamily="49" charset="0"/>
              </a:rPr>
              <a:t>[Email]</a:t>
            </a:r>
          </a:p>
          <a:p>
            <a:pPr defTabSz="684866" fontAlgn="base">
              <a:spcBef>
                <a:spcPct val="0"/>
              </a:spcBef>
              <a:spcAft>
                <a:spcPct val="0"/>
              </a:spcAft>
              <a:defRPr/>
            </a:pPr>
            <a:r>
              <a:rPr lang="en-US" sz="900" kern="0" dirty="0">
                <a:solidFill>
                  <a:srgbClr val="494949"/>
                </a:solidFill>
                <a:latin typeface="Consolas" panose="020B0609020204030204" pitchFamily="49" charset="0"/>
                <a:ea typeface="Calibri" panose="020F0502020204030204" pitchFamily="34" charset="0"/>
                <a:cs typeface="Consolas" panose="020B0609020204030204" pitchFamily="49" charset="0"/>
              </a:rPr>
              <a:t>ADD MASKED WITH (FUNCTION =</a:t>
            </a:r>
            <a:r>
              <a:rPr lang="en-US" sz="900" kern="0" dirty="0">
                <a:solidFill>
                  <a:srgbClr val="0000FF"/>
                </a:solidFill>
                <a:latin typeface="Consolas" panose="020B0609020204030204" pitchFamily="49" charset="0"/>
                <a:ea typeface="Calibri" panose="020F0502020204030204" pitchFamily="34" charset="0"/>
                <a:cs typeface="Consolas" panose="020B0609020204030204" pitchFamily="49" charset="0"/>
              </a:rPr>
              <a:t> </a:t>
            </a:r>
            <a:r>
              <a:rPr lang="en-US" sz="900" kern="0" dirty="0">
                <a:solidFill>
                  <a:srgbClr val="008080"/>
                </a:solidFill>
                <a:latin typeface="Consolas" panose="020B0609020204030204" pitchFamily="49" charset="0"/>
                <a:ea typeface="Calibri" panose="020F0502020204030204" pitchFamily="34" charset="0"/>
                <a:cs typeface="Consolas" panose="020B0609020204030204" pitchFamily="49" charset="0"/>
              </a:rPr>
              <a:t>‘EMAIL()’)</a:t>
            </a:r>
          </a:p>
          <a:p>
            <a:pPr defTabSz="684866" fontAlgn="base">
              <a:spcBef>
                <a:spcPct val="0"/>
              </a:spcBef>
              <a:spcAft>
                <a:spcPct val="0"/>
              </a:spcAft>
              <a:defRPr/>
            </a:pPr>
            <a:endParaRPr lang="en-US" sz="900" kern="0" dirty="0">
              <a:solidFill>
                <a:srgbClr val="0000FF"/>
              </a:solidFill>
              <a:latin typeface="Consolas" panose="020B0609020204030204" pitchFamily="49" charset="0"/>
              <a:ea typeface="Calibri" panose="020F0502020204030204" pitchFamily="34" charset="0"/>
              <a:cs typeface="Consolas" panose="020B0609020204030204" pitchFamily="49" charset="0"/>
            </a:endParaRPr>
          </a:p>
          <a:p>
            <a:pPr defTabSz="684866" fontAlgn="base">
              <a:spcBef>
                <a:spcPct val="0"/>
              </a:spcBef>
              <a:spcAft>
                <a:spcPct val="0"/>
              </a:spcAft>
              <a:defRPr/>
            </a:pPr>
            <a:r>
              <a:rPr lang="en-US" sz="900" kern="0" dirty="0">
                <a:solidFill>
                  <a:srgbClr val="494949"/>
                </a:solidFill>
                <a:latin typeface="Consolas" panose="020B0609020204030204" pitchFamily="49" charset="0"/>
                <a:ea typeface="Calibri" panose="020F0502020204030204" pitchFamily="34" charset="0"/>
                <a:cs typeface="Consolas" panose="020B0609020204030204" pitchFamily="49" charset="0"/>
              </a:rPr>
              <a:t>ALTER TABLE </a:t>
            </a:r>
            <a:r>
              <a:rPr lang="en-US" sz="900" kern="0" dirty="0">
                <a:solidFill>
                  <a:srgbClr val="008080"/>
                </a:solidFill>
                <a:latin typeface="Consolas" panose="020B0609020204030204" pitchFamily="49" charset="0"/>
                <a:ea typeface="Calibri" panose="020F0502020204030204" pitchFamily="34" charset="0"/>
                <a:cs typeface="Consolas" panose="020B0609020204030204" pitchFamily="49" charset="0"/>
              </a:rPr>
              <a:t>[Employee] </a:t>
            </a:r>
            <a:r>
              <a:rPr lang="en-US" sz="900" kern="0" dirty="0">
                <a:solidFill>
                  <a:srgbClr val="494949"/>
                </a:solidFill>
                <a:latin typeface="Consolas" panose="020B0609020204030204" pitchFamily="49" charset="0"/>
                <a:ea typeface="Calibri" panose="020F0502020204030204" pitchFamily="34" charset="0"/>
                <a:cs typeface="Consolas" panose="020B0609020204030204" pitchFamily="49" charset="0"/>
              </a:rPr>
              <a:t>ALTER COLUMN </a:t>
            </a:r>
            <a:r>
              <a:rPr lang="en-US" sz="900" kern="0" dirty="0">
                <a:solidFill>
                  <a:srgbClr val="008080"/>
                </a:solidFill>
                <a:latin typeface="Consolas" panose="020B0609020204030204" pitchFamily="49" charset="0"/>
                <a:ea typeface="Calibri" panose="020F0502020204030204" pitchFamily="34" charset="0"/>
                <a:cs typeface="Consolas" panose="020B0609020204030204" pitchFamily="49" charset="0"/>
              </a:rPr>
              <a:t>[Salary] </a:t>
            </a:r>
          </a:p>
          <a:p>
            <a:pPr defTabSz="684866" fontAlgn="base">
              <a:spcBef>
                <a:spcPct val="0"/>
              </a:spcBef>
              <a:spcAft>
                <a:spcPct val="0"/>
              </a:spcAft>
              <a:defRPr/>
            </a:pPr>
            <a:r>
              <a:rPr lang="en-US" sz="900" kern="0" dirty="0">
                <a:solidFill>
                  <a:srgbClr val="494949"/>
                </a:solidFill>
                <a:latin typeface="Consolas" panose="020B0609020204030204" pitchFamily="49" charset="0"/>
                <a:ea typeface="Calibri" panose="020F0502020204030204" pitchFamily="34" charset="0"/>
                <a:cs typeface="Consolas" panose="020B0609020204030204" pitchFamily="49" charset="0"/>
              </a:rPr>
              <a:t>ADD MASKED WITH (FUNCTION = </a:t>
            </a:r>
            <a:r>
              <a:rPr lang="en-US" sz="900" kern="0" dirty="0">
                <a:solidFill>
                  <a:srgbClr val="008080"/>
                </a:solidFill>
                <a:latin typeface="Consolas" panose="020B0609020204030204" pitchFamily="49" charset="0"/>
                <a:ea typeface="Calibri" panose="020F0502020204030204" pitchFamily="34" charset="0"/>
                <a:cs typeface="Consolas" panose="020B0609020204030204" pitchFamily="49" charset="0"/>
              </a:rPr>
              <a:t>‘RANDOM(1,20000)</a:t>
            </a:r>
            <a:r>
              <a:rPr lang="en-US" sz="900" kern="0" dirty="0">
                <a:solidFill>
                  <a:srgbClr val="494949"/>
                </a:solidFill>
                <a:latin typeface="Consolas" panose="020B0609020204030204" pitchFamily="49" charset="0"/>
                <a:ea typeface="Calibri" panose="020F0502020204030204" pitchFamily="34" charset="0"/>
                <a:cs typeface="Consolas" panose="020B0609020204030204" pitchFamily="49" charset="0"/>
              </a:rPr>
              <a:t>’)</a:t>
            </a:r>
          </a:p>
          <a:p>
            <a:pPr defTabSz="684866" fontAlgn="base">
              <a:spcBef>
                <a:spcPct val="0"/>
              </a:spcBef>
              <a:spcAft>
                <a:spcPct val="0"/>
              </a:spcAft>
              <a:defRPr/>
            </a:pPr>
            <a:r>
              <a:rPr lang="en-US" sz="900" kern="0" dirty="0">
                <a:solidFill>
                  <a:srgbClr val="0000FF"/>
                </a:solidFill>
                <a:latin typeface="Consolas" panose="020B0609020204030204" pitchFamily="49" charset="0"/>
                <a:ea typeface="Calibri" panose="020F0502020204030204" pitchFamily="34" charset="0"/>
                <a:cs typeface="Consolas" panose="020B0609020204030204" pitchFamily="49" charset="0"/>
              </a:rPr>
              <a:t> </a:t>
            </a:r>
          </a:p>
          <a:p>
            <a:pPr defTabSz="684866" fontAlgn="base">
              <a:spcBef>
                <a:spcPct val="0"/>
              </a:spcBef>
              <a:spcAft>
                <a:spcPct val="0"/>
              </a:spcAft>
              <a:defRPr/>
            </a:pPr>
            <a:r>
              <a:rPr lang="en-US" sz="900" kern="0" dirty="0">
                <a:solidFill>
                  <a:srgbClr val="494949"/>
                </a:solidFill>
                <a:latin typeface="Consolas" panose="020B0609020204030204" pitchFamily="49" charset="0"/>
                <a:ea typeface="Calibri" panose="020F0502020204030204" pitchFamily="34" charset="0"/>
                <a:cs typeface="Consolas" panose="020B0609020204030204" pitchFamily="49" charset="0"/>
              </a:rPr>
              <a:t>GRANT UNMASK to </a:t>
            </a:r>
            <a:r>
              <a:rPr lang="en-US" sz="900" kern="0" dirty="0">
                <a:solidFill>
                  <a:srgbClr val="008080"/>
                </a:solidFill>
                <a:latin typeface="Consolas" panose="020B0609020204030204" pitchFamily="49" charset="0"/>
                <a:ea typeface="Calibri" panose="020F0502020204030204" pitchFamily="34" charset="0"/>
                <a:cs typeface="Consolas" panose="020B0609020204030204" pitchFamily="49" charset="0"/>
              </a:rPr>
              <a:t>admin1</a:t>
            </a:r>
          </a:p>
        </p:txBody>
      </p:sp>
      <p:cxnSp>
        <p:nvCxnSpPr>
          <p:cNvPr id="4" name="Elbow Connector 44">
            <a:extLst>
              <a:ext uri="{FF2B5EF4-FFF2-40B4-BE49-F238E27FC236}">
                <a16:creationId xmlns:a16="http://schemas.microsoft.com/office/drawing/2014/main" id="{6F5A1BD9-D6BD-40F8-9E9D-8EA9C3CF4459}"/>
              </a:ext>
            </a:extLst>
          </p:cNvPr>
          <p:cNvCxnSpPr/>
          <p:nvPr/>
        </p:nvCxnSpPr>
        <p:spPr>
          <a:xfrm rot="16200000" flipV="1">
            <a:off x="10269224" y="3367474"/>
            <a:ext cx="725249" cy="997733"/>
          </a:xfrm>
          <a:prstGeom prst="bentConnector2">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0770BD0-5F2B-49F4-B453-1D3C36FAA23D}"/>
              </a:ext>
            </a:extLst>
          </p:cNvPr>
          <p:cNvSpPr txBox="1"/>
          <p:nvPr/>
        </p:nvSpPr>
        <p:spPr>
          <a:xfrm>
            <a:off x="312786" y="4677872"/>
            <a:ext cx="2030326" cy="923330"/>
          </a:xfrm>
          <a:prstGeom prst="rect">
            <a:avLst/>
          </a:prstGeom>
          <a:solidFill>
            <a:schemeClr val="bg1">
              <a:lumMod val="95000"/>
            </a:schemeClr>
          </a:solidFill>
          <a:ln w="38100">
            <a:solidFill>
              <a:srgbClr val="0072C6"/>
            </a:solidFill>
          </a:ln>
        </p:spPr>
        <p:txBody>
          <a:bodyPr wrap="square">
            <a:spAutoFit/>
          </a:bodyPr>
          <a:lstStyle>
            <a:defPPr>
              <a:defRPr lang="en-US"/>
            </a:defPPr>
            <a:lvl1pPr defTabSz="913154" fontAlgn="base">
              <a:spcBef>
                <a:spcPct val="0"/>
              </a:spcBef>
              <a:spcAft>
                <a:spcPct val="0"/>
              </a:spcAft>
              <a:defRPr sz="1200">
                <a:solidFill>
                  <a:srgbClr val="0000FF"/>
                </a:solidFill>
                <a:latin typeface="Consolas" panose="020B0609020204030204" pitchFamily="49" charset="0"/>
                <a:ea typeface="Calibri" panose="020F0502020204030204" pitchFamily="34" charset="0"/>
                <a:cs typeface="Consolas" panose="020B0609020204030204" pitchFamily="49" charset="0"/>
              </a:defRPr>
            </a:lvl1pPr>
          </a:lstStyle>
          <a:p>
            <a:pPr defTabSz="684866">
              <a:defRPr/>
            </a:pPr>
            <a:r>
              <a:rPr lang="en-US" sz="900" kern="0" dirty="0">
                <a:solidFill>
                  <a:srgbClr val="494949"/>
                </a:solidFill>
              </a:rPr>
              <a:t>SELECT [Name],</a:t>
            </a:r>
          </a:p>
          <a:p>
            <a:pPr defTabSz="684866">
              <a:defRPr/>
            </a:pPr>
            <a:r>
              <a:rPr lang="en-US" sz="900" kern="0" dirty="0">
                <a:solidFill>
                  <a:srgbClr val="494949"/>
                </a:solidFill>
              </a:rPr>
              <a:t>       [SocialSecurityNumber],</a:t>
            </a:r>
          </a:p>
          <a:p>
            <a:pPr defTabSz="684866">
              <a:defRPr/>
            </a:pPr>
            <a:r>
              <a:rPr lang="en-US" sz="900" kern="0" dirty="0">
                <a:solidFill>
                  <a:srgbClr val="494949"/>
                </a:solidFill>
              </a:rPr>
              <a:t>       [Email],</a:t>
            </a:r>
          </a:p>
          <a:p>
            <a:pPr defTabSz="684866">
              <a:defRPr/>
            </a:pPr>
            <a:r>
              <a:rPr lang="en-US" sz="900" kern="0" dirty="0">
                <a:solidFill>
                  <a:srgbClr val="494949"/>
                </a:solidFill>
              </a:rPr>
              <a:t>       [Salary]</a:t>
            </a:r>
          </a:p>
          <a:p>
            <a:pPr defTabSz="684866">
              <a:defRPr/>
            </a:pPr>
            <a:r>
              <a:rPr lang="en-US" sz="900" kern="0" dirty="0">
                <a:solidFill>
                  <a:srgbClr val="494949"/>
                </a:solidFill>
              </a:rPr>
              <a:t>FROM [Employee] </a:t>
            </a:r>
          </a:p>
        </p:txBody>
      </p:sp>
      <p:sp>
        <p:nvSpPr>
          <p:cNvPr id="6" name="TextBox 5">
            <a:extLst>
              <a:ext uri="{FF2B5EF4-FFF2-40B4-BE49-F238E27FC236}">
                <a16:creationId xmlns:a16="http://schemas.microsoft.com/office/drawing/2014/main" id="{C1D3F9E1-665D-44B7-9D81-DF8CF5D019AB}"/>
              </a:ext>
            </a:extLst>
          </p:cNvPr>
          <p:cNvSpPr txBox="1"/>
          <p:nvPr/>
        </p:nvSpPr>
        <p:spPr>
          <a:xfrm>
            <a:off x="10342225" y="4883972"/>
            <a:ext cx="3951890" cy="381386"/>
          </a:xfrm>
          <a:prstGeom prst="rect">
            <a:avLst/>
          </a:prstGeom>
          <a:solidFill>
            <a:schemeClr val="tx1"/>
          </a:solidFill>
          <a:ln w="38100">
            <a:solidFill>
              <a:schemeClr val="tx2"/>
            </a:solidFill>
          </a:ln>
        </p:spPr>
        <p:txBody>
          <a:bodyPr wrap="square">
            <a:spAutoFit/>
          </a:bodyPr>
          <a:lstStyle>
            <a:defPPr>
              <a:defRPr lang="en-US"/>
            </a:defPPr>
            <a:lvl1pPr>
              <a:lnSpc>
                <a:spcPct val="107000"/>
              </a:lnSpc>
              <a:defRPr sz="1200">
                <a:solidFill>
                  <a:srgbClr val="0000FF"/>
                </a:solidFill>
                <a:latin typeface="Consolas" panose="020B0609020204030204" pitchFamily="49" charset="0"/>
                <a:ea typeface="Calibri" panose="020F0502020204030204" pitchFamily="34" charset="0"/>
                <a:cs typeface="Consolas" panose="020B0609020204030204" pitchFamily="49" charset="0"/>
              </a:defRPr>
            </a:lvl1pPr>
          </a:lstStyle>
          <a:p>
            <a:pPr defTabSz="684866" fontAlgn="base">
              <a:spcBef>
                <a:spcPct val="0"/>
              </a:spcBef>
              <a:spcAft>
                <a:spcPct val="0"/>
              </a:spcAft>
              <a:defRPr/>
            </a:pPr>
            <a:r>
              <a:rPr lang="en-US" sz="900" kern="0" dirty="0"/>
              <a:t>SELECT</a:t>
            </a:r>
            <a:r>
              <a:rPr lang="en-US" sz="900" kern="0" dirty="0">
                <a:gradFill>
                  <a:gsLst>
                    <a:gs pos="2917">
                      <a:srgbClr val="000000"/>
                    </a:gs>
                    <a:gs pos="30000">
                      <a:srgbClr val="000000"/>
                    </a:gs>
                  </a:gsLst>
                  <a:lin ang="5400000" scaled="0"/>
                </a:gradFill>
              </a:rPr>
              <a:t> * </a:t>
            </a:r>
            <a:r>
              <a:rPr lang="en-US" sz="900" kern="0" dirty="0"/>
              <a:t>FROM</a:t>
            </a:r>
            <a:r>
              <a:rPr lang="en-US" sz="900" kern="0" dirty="0">
                <a:gradFill>
                  <a:gsLst>
                    <a:gs pos="2917">
                      <a:srgbClr val="000000"/>
                    </a:gs>
                    <a:gs pos="30000">
                      <a:srgbClr val="000000"/>
                    </a:gs>
                  </a:gsLst>
                  <a:lin ang="5400000" scaled="0"/>
                </a:gradFill>
              </a:rPr>
              <a:t> patients</a:t>
            </a:r>
          </a:p>
          <a:p>
            <a:pPr defTabSz="684866" fontAlgn="base">
              <a:spcBef>
                <a:spcPct val="0"/>
              </a:spcBef>
              <a:spcAft>
                <a:spcPct val="0"/>
              </a:spcAft>
              <a:defRPr/>
            </a:pPr>
            <a:r>
              <a:rPr lang="en-US" sz="900" kern="0" dirty="0">
                <a:solidFill>
                  <a:prstClr val="black"/>
                </a:solidFill>
              </a:rPr>
              <a:t>   </a:t>
            </a:r>
            <a:r>
              <a:rPr lang="en-US" sz="900" kern="0" dirty="0"/>
              <a:t>SEMIJOIN APPLY </a:t>
            </a:r>
            <a:r>
              <a:rPr lang="en-US" sz="900" kern="0" dirty="0">
                <a:solidFill>
                  <a:srgbClr val="008080"/>
                </a:solidFill>
              </a:rPr>
              <a:t>dbo</a:t>
            </a:r>
            <a:r>
              <a:rPr lang="en-US" sz="900" kern="0" dirty="0">
                <a:solidFill>
                  <a:srgbClr val="808080"/>
                </a:solidFill>
              </a:rPr>
              <a:t>.</a:t>
            </a:r>
            <a:r>
              <a:rPr lang="en-US" sz="900" kern="0" dirty="0">
                <a:solidFill>
                  <a:srgbClr val="008080"/>
                </a:solidFill>
              </a:rPr>
              <a:t>fn_securitypredicate</a:t>
            </a:r>
            <a:r>
              <a:rPr lang="en-US" sz="900" kern="0" dirty="0">
                <a:solidFill>
                  <a:srgbClr val="808080"/>
                </a:solidFill>
              </a:rPr>
              <a:t>(</a:t>
            </a:r>
            <a:r>
              <a:rPr lang="en-US" sz="900" kern="0" dirty="0">
                <a:solidFill>
                  <a:srgbClr val="008080"/>
                </a:solidFill>
              </a:rPr>
              <a:t>patients</a:t>
            </a:r>
            <a:r>
              <a:rPr lang="en-US" sz="900" kern="0" dirty="0">
                <a:solidFill>
                  <a:srgbClr val="808080"/>
                </a:solidFill>
              </a:rPr>
              <a:t>.</a:t>
            </a:r>
            <a:r>
              <a:rPr lang="en-US" sz="900" kern="0" dirty="0">
                <a:solidFill>
                  <a:srgbClr val="008080"/>
                </a:solidFill>
              </a:rPr>
              <a:t>Wing</a:t>
            </a:r>
            <a:r>
              <a:rPr lang="en-US" sz="900" kern="0" dirty="0">
                <a:solidFill>
                  <a:srgbClr val="808080"/>
                </a:solidFill>
              </a:rPr>
              <a:t>);</a:t>
            </a:r>
          </a:p>
        </p:txBody>
      </p:sp>
      <p:sp>
        <p:nvSpPr>
          <p:cNvPr id="7" name="TextBox 6">
            <a:extLst>
              <a:ext uri="{FF2B5EF4-FFF2-40B4-BE49-F238E27FC236}">
                <a16:creationId xmlns:a16="http://schemas.microsoft.com/office/drawing/2014/main" id="{BD81FADB-BE00-4D8A-AF4E-BFD6082A2BFD}"/>
              </a:ext>
            </a:extLst>
          </p:cNvPr>
          <p:cNvSpPr txBox="1"/>
          <p:nvPr/>
        </p:nvSpPr>
        <p:spPr>
          <a:xfrm>
            <a:off x="10342225" y="2356567"/>
            <a:ext cx="4371048" cy="677750"/>
          </a:xfrm>
          <a:prstGeom prst="rect">
            <a:avLst/>
          </a:prstGeom>
          <a:solidFill>
            <a:schemeClr val="tx1"/>
          </a:solidFill>
          <a:ln w="38100">
            <a:solidFill>
              <a:schemeClr val="tx2"/>
            </a:solidFill>
          </a:ln>
        </p:spPr>
        <p:txBody>
          <a:bodyPr wrap="square">
            <a:spAutoFit/>
          </a:bodyPr>
          <a:lstStyle>
            <a:defPPr>
              <a:defRPr lang="en-US"/>
            </a:defPPr>
            <a:lvl1pPr>
              <a:lnSpc>
                <a:spcPct val="107000"/>
              </a:lnSpc>
              <a:defRPr sz="1200">
                <a:solidFill>
                  <a:srgbClr val="0000FF"/>
                </a:solidFill>
                <a:latin typeface="Consolas" panose="020B0609020204030204" pitchFamily="49" charset="0"/>
                <a:ea typeface="Calibri" panose="020F0502020204030204" pitchFamily="34" charset="0"/>
                <a:cs typeface="Consolas" panose="020B0609020204030204" pitchFamily="49" charset="0"/>
              </a:defRPr>
            </a:lvl1pPr>
          </a:lstStyle>
          <a:p>
            <a:pPr defTabSz="684866" fontAlgn="base">
              <a:spcBef>
                <a:spcPct val="0"/>
              </a:spcBef>
              <a:spcAft>
                <a:spcPct val="0"/>
              </a:spcAft>
              <a:defRPr/>
            </a:pPr>
            <a:r>
              <a:rPr lang="en-US" sz="900" kern="0" dirty="0"/>
              <a:t>SELECT</a:t>
            </a:r>
            <a:r>
              <a:rPr lang="en-US" sz="900" kern="0" dirty="0">
                <a:solidFill>
                  <a:prstClr val="black"/>
                </a:solidFill>
              </a:rPr>
              <a:t> </a:t>
            </a:r>
            <a:r>
              <a:rPr lang="en-US" sz="900" kern="0" dirty="0">
                <a:solidFill>
                  <a:srgbClr val="008080"/>
                </a:solidFill>
              </a:rPr>
              <a:t>Patients</a:t>
            </a:r>
            <a:r>
              <a:rPr lang="en-US" sz="900" kern="0" dirty="0">
                <a:solidFill>
                  <a:srgbClr val="808080"/>
                </a:solidFill>
              </a:rPr>
              <a:t>.*</a:t>
            </a:r>
            <a:r>
              <a:rPr lang="en-US" sz="900" kern="0" dirty="0">
                <a:solidFill>
                  <a:prstClr val="black"/>
                </a:solidFill>
              </a:rPr>
              <a:t> </a:t>
            </a:r>
            <a:r>
              <a:rPr lang="en-US" sz="900" kern="0" dirty="0"/>
              <a:t>FROM</a:t>
            </a:r>
            <a:r>
              <a:rPr lang="en-US" sz="900" kern="0" dirty="0">
                <a:solidFill>
                  <a:prstClr val="black"/>
                </a:solidFill>
              </a:rPr>
              <a:t> </a:t>
            </a:r>
            <a:r>
              <a:rPr lang="en-US" sz="900" kern="0" dirty="0">
                <a:solidFill>
                  <a:srgbClr val="008080"/>
                </a:solidFill>
              </a:rPr>
              <a:t>Patients</a:t>
            </a:r>
            <a:r>
              <a:rPr lang="en-US" sz="900" kern="0" dirty="0">
                <a:solidFill>
                  <a:srgbClr val="808080"/>
                </a:solidFill>
              </a:rPr>
              <a:t>,</a:t>
            </a:r>
            <a:endParaRPr lang="en-US" sz="900" kern="0" dirty="0">
              <a:solidFill>
                <a:prstClr val="black"/>
              </a:solidFill>
            </a:endParaRPr>
          </a:p>
          <a:p>
            <a:pPr defTabSz="684866" fontAlgn="base">
              <a:spcBef>
                <a:spcPct val="0"/>
              </a:spcBef>
              <a:spcAft>
                <a:spcPct val="0"/>
              </a:spcAft>
              <a:defRPr/>
            </a:pPr>
            <a:r>
              <a:rPr lang="en-US" sz="900" kern="0" dirty="0">
                <a:solidFill>
                  <a:prstClr val="black"/>
                </a:solidFill>
              </a:rPr>
              <a:t>   </a:t>
            </a:r>
            <a:r>
              <a:rPr lang="en-US" sz="900" kern="0" dirty="0">
                <a:solidFill>
                  <a:srgbClr val="008080"/>
                </a:solidFill>
              </a:rPr>
              <a:t>StaffDuties</a:t>
            </a:r>
            <a:r>
              <a:rPr lang="en-US" sz="900" kern="0" dirty="0">
                <a:solidFill>
                  <a:prstClr val="black"/>
                </a:solidFill>
              </a:rPr>
              <a:t> </a:t>
            </a:r>
            <a:r>
              <a:rPr lang="en-US" sz="900" kern="0" dirty="0">
                <a:solidFill>
                  <a:srgbClr val="008080"/>
                </a:solidFill>
              </a:rPr>
              <a:t>d</a:t>
            </a:r>
            <a:r>
              <a:rPr lang="en-US" sz="900" kern="0" dirty="0">
                <a:solidFill>
                  <a:prstClr val="black"/>
                </a:solidFill>
              </a:rPr>
              <a:t> </a:t>
            </a:r>
            <a:r>
              <a:rPr lang="en-US" sz="900" kern="0" dirty="0">
                <a:solidFill>
                  <a:srgbClr val="808080"/>
                </a:solidFill>
              </a:rPr>
              <a:t>INNER</a:t>
            </a:r>
            <a:r>
              <a:rPr lang="en-US" sz="900" kern="0" dirty="0">
                <a:solidFill>
                  <a:prstClr val="black"/>
                </a:solidFill>
              </a:rPr>
              <a:t> </a:t>
            </a:r>
            <a:r>
              <a:rPr lang="en-US" sz="900" kern="0" dirty="0">
                <a:solidFill>
                  <a:srgbClr val="808080"/>
                </a:solidFill>
              </a:rPr>
              <a:t>JOIN</a:t>
            </a:r>
            <a:r>
              <a:rPr lang="en-US" sz="900" kern="0" dirty="0">
                <a:solidFill>
                  <a:prstClr val="black"/>
                </a:solidFill>
              </a:rPr>
              <a:t> </a:t>
            </a:r>
            <a:r>
              <a:rPr lang="en-US" sz="900" kern="0" dirty="0">
                <a:solidFill>
                  <a:srgbClr val="008080"/>
                </a:solidFill>
              </a:rPr>
              <a:t>Employees</a:t>
            </a:r>
            <a:r>
              <a:rPr lang="en-US" sz="900" kern="0" dirty="0">
                <a:solidFill>
                  <a:prstClr val="black"/>
                </a:solidFill>
              </a:rPr>
              <a:t> </a:t>
            </a:r>
            <a:r>
              <a:rPr lang="en-US" sz="900" kern="0" dirty="0">
                <a:solidFill>
                  <a:srgbClr val="008080"/>
                </a:solidFill>
              </a:rPr>
              <a:t>e</a:t>
            </a:r>
            <a:r>
              <a:rPr lang="en-US" sz="900" kern="0" dirty="0">
                <a:solidFill>
                  <a:prstClr val="black"/>
                </a:solidFill>
              </a:rPr>
              <a:t> </a:t>
            </a:r>
            <a:r>
              <a:rPr lang="en-US" sz="900" kern="0" dirty="0"/>
              <a:t>ON </a:t>
            </a:r>
            <a:r>
              <a:rPr lang="en-US" sz="900" kern="0" dirty="0">
                <a:solidFill>
                  <a:srgbClr val="808080"/>
                </a:solidFill>
              </a:rPr>
              <a:t>(</a:t>
            </a:r>
            <a:r>
              <a:rPr lang="en-US" sz="900" kern="0" dirty="0">
                <a:solidFill>
                  <a:srgbClr val="008080"/>
                </a:solidFill>
              </a:rPr>
              <a:t>d</a:t>
            </a:r>
            <a:r>
              <a:rPr lang="en-US" sz="900" kern="0" dirty="0">
                <a:solidFill>
                  <a:srgbClr val="808080"/>
                </a:solidFill>
              </a:rPr>
              <a:t>.</a:t>
            </a:r>
            <a:r>
              <a:rPr lang="en-US" sz="900" kern="0" dirty="0">
                <a:solidFill>
                  <a:srgbClr val="008080"/>
                </a:solidFill>
              </a:rPr>
              <a:t>EmpId</a:t>
            </a:r>
            <a:r>
              <a:rPr lang="en-US" sz="900" kern="0" dirty="0">
                <a:solidFill>
                  <a:prstClr val="black"/>
                </a:solidFill>
              </a:rPr>
              <a:t> </a:t>
            </a:r>
            <a:r>
              <a:rPr lang="en-US" sz="900" kern="0" dirty="0">
                <a:solidFill>
                  <a:srgbClr val="808080"/>
                </a:solidFill>
              </a:rPr>
              <a:t>=</a:t>
            </a:r>
            <a:r>
              <a:rPr lang="en-US" sz="900" kern="0" dirty="0">
                <a:solidFill>
                  <a:prstClr val="black"/>
                </a:solidFill>
              </a:rPr>
              <a:t> </a:t>
            </a:r>
            <a:r>
              <a:rPr lang="en-US" sz="900" kern="0" dirty="0">
                <a:solidFill>
                  <a:srgbClr val="008080"/>
                </a:solidFill>
              </a:rPr>
              <a:t>e</a:t>
            </a:r>
            <a:r>
              <a:rPr lang="en-US" sz="900" kern="0" dirty="0">
                <a:solidFill>
                  <a:srgbClr val="808080"/>
                </a:solidFill>
              </a:rPr>
              <a:t>.</a:t>
            </a:r>
            <a:r>
              <a:rPr lang="en-US" sz="900" kern="0" dirty="0">
                <a:solidFill>
                  <a:srgbClr val="008080"/>
                </a:solidFill>
              </a:rPr>
              <a:t>EmpId</a:t>
            </a:r>
            <a:r>
              <a:rPr lang="en-US" sz="900" kern="0" dirty="0">
                <a:solidFill>
                  <a:srgbClr val="808080"/>
                </a:solidFill>
              </a:rPr>
              <a:t>)</a:t>
            </a:r>
            <a:r>
              <a:rPr lang="en-US" sz="900" kern="0" dirty="0">
                <a:solidFill>
                  <a:prstClr val="black"/>
                </a:solidFill>
              </a:rPr>
              <a:t> </a:t>
            </a:r>
          </a:p>
          <a:p>
            <a:pPr defTabSz="684866" fontAlgn="base">
              <a:spcBef>
                <a:spcPct val="0"/>
              </a:spcBef>
              <a:spcAft>
                <a:spcPct val="0"/>
              </a:spcAft>
              <a:defRPr/>
            </a:pPr>
            <a:r>
              <a:rPr lang="en-US" sz="900" kern="0" dirty="0">
                <a:solidFill>
                  <a:prstClr val="black"/>
                </a:solidFill>
              </a:rPr>
              <a:t>   </a:t>
            </a:r>
            <a:r>
              <a:rPr lang="en-US" sz="900" kern="0" dirty="0"/>
              <a:t>WHERE</a:t>
            </a:r>
            <a:r>
              <a:rPr lang="en-US" sz="900" kern="0" dirty="0">
                <a:solidFill>
                  <a:prstClr val="black"/>
                </a:solidFill>
              </a:rPr>
              <a:t> </a:t>
            </a:r>
            <a:r>
              <a:rPr lang="en-US" sz="900" kern="0" dirty="0">
                <a:solidFill>
                  <a:srgbClr val="008080"/>
                </a:solidFill>
              </a:rPr>
              <a:t>e</a:t>
            </a:r>
            <a:r>
              <a:rPr lang="en-US" sz="900" kern="0" dirty="0">
                <a:solidFill>
                  <a:srgbClr val="808080"/>
                </a:solidFill>
              </a:rPr>
              <a:t>.</a:t>
            </a:r>
            <a:r>
              <a:rPr lang="en-US" sz="900" kern="0" dirty="0">
                <a:solidFill>
                  <a:srgbClr val="008080"/>
                </a:solidFill>
              </a:rPr>
              <a:t>UserSID</a:t>
            </a:r>
            <a:r>
              <a:rPr lang="en-US" sz="900" kern="0" dirty="0">
                <a:solidFill>
                  <a:prstClr val="black"/>
                </a:solidFill>
              </a:rPr>
              <a:t> </a:t>
            </a:r>
            <a:r>
              <a:rPr lang="en-US" sz="900" kern="0" dirty="0">
                <a:solidFill>
                  <a:srgbClr val="808080"/>
                </a:solidFill>
              </a:rPr>
              <a:t>=</a:t>
            </a:r>
            <a:r>
              <a:rPr lang="en-US" sz="900" kern="0" dirty="0">
                <a:solidFill>
                  <a:prstClr val="black"/>
                </a:solidFill>
              </a:rPr>
              <a:t> </a:t>
            </a:r>
            <a:r>
              <a:rPr lang="en-US" sz="900" kern="0" dirty="0">
                <a:solidFill>
                  <a:srgbClr val="FF00FF"/>
                </a:solidFill>
              </a:rPr>
              <a:t>SUSER_SID</a:t>
            </a:r>
            <a:r>
              <a:rPr lang="en-US" sz="900" kern="0" dirty="0">
                <a:solidFill>
                  <a:srgbClr val="808080"/>
                </a:solidFill>
              </a:rPr>
              <a:t>()</a:t>
            </a:r>
            <a:r>
              <a:rPr lang="en-US" sz="900" kern="0" dirty="0">
                <a:solidFill>
                  <a:prstClr val="black"/>
                </a:solidFill>
              </a:rPr>
              <a:t> </a:t>
            </a:r>
            <a:r>
              <a:rPr lang="en-US" sz="900" kern="0" dirty="0">
                <a:solidFill>
                  <a:srgbClr val="808080"/>
                </a:solidFill>
              </a:rPr>
              <a:t>AND</a:t>
            </a:r>
            <a:r>
              <a:rPr lang="en-US" sz="900" kern="0" dirty="0">
                <a:solidFill>
                  <a:prstClr val="black"/>
                </a:solidFill>
              </a:rPr>
              <a:t> </a:t>
            </a:r>
            <a:r>
              <a:rPr lang="en-US" sz="900" kern="0" dirty="0">
                <a:solidFill>
                  <a:srgbClr val="008080"/>
                </a:solidFill>
              </a:rPr>
              <a:t>Patients</a:t>
            </a:r>
            <a:r>
              <a:rPr lang="en-US" sz="900" kern="0" dirty="0">
                <a:solidFill>
                  <a:srgbClr val="808080"/>
                </a:solidFill>
              </a:rPr>
              <a:t>.</a:t>
            </a:r>
            <a:r>
              <a:rPr lang="en-US" sz="900" kern="0" dirty="0">
                <a:solidFill>
                  <a:srgbClr val="008080"/>
                </a:solidFill>
              </a:rPr>
              <a:t>wing</a:t>
            </a:r>
            <a:r>
              <a:rPr lang="en-US" sz="900" kern="0" dirty="0">
                <a:solidFill>
                  <a:prstClr val="black"/>
                </a:solidFill>
              </a:rPr>
              <a:t> </a:t>
            </a:r>
            <a:r>
              <a:rPr lang="en-US" sz="900" kern="0" dirty="0">
                <a:solidFill>
                  <a:srgbClr val="808080"/>
                </a:solidFill>
              </a:rPr>
              <a:t>=</a:t>
            </a:r>
            <a:r>
              <a:rPr lang="en-US" sz="900" kern="0" dirty="0">
                <a:solidFill>
                  <a:prstClr val="black"/>
                </a:solidFill>
              </a:rPr>
              <a:t> </a:t>
            </a:r>
            <a:r>
              <a:rPr lang="en-US" sz="900" kern="0" dirty="0">
                <a:solidFill>
                  <a:srgbClr val="008080"/>
                </a:solidFill>
              </a:rPr>
              <a:t>d</a:t>
            </a:r>
            <a:r>
              <a:rPr lang="en-US" sz="900" kern="0" dirty="0">
                <a:solidFill>
                  <a:srgbClr val="808080"/>
                </a:solidFill>
              </a:rPr>
              <a:t>.</a:t>
            </a:r>
            <a:r>
              <a:rPr lang="en-US" sz="900" kern="0" dirty="0">
                <a:solidFill>
                  <a:srgbClr val="008080"/>
                </a:solidFill>
              </a:rPr>
              <a:t>Wing</a:t>
            </a:r>
            <a:r>
              <a:rPr lang="en-US" sz="900" kern="0" dirty="0">
                <a:solidFill>
                  <a:srgbClr val="808080"/>
                </a:solidFill>
              </a:rPr>
              <a:t>;</a:t>
            </a:r>
          </a:p>
          <a:p>
            <a:pPr defTabSz="684866" fontAlgn="base">
              <a:spcBef>
                <a:spcPct val="0"/>
              </a:spcBef>
              <a:spcAft>
                <a:spcPct val="0"/>
              </a:spcAft>
              <a:defRPr/>
            </a:pPr>
            <a:endParaRPr lang="en-US" sz="900" kern="0" dirty="0">
              <a:solidFill>
                <a:srgbClr val="808080"/>
              </a:solidFill>
            </a:endParaRPr>
          </a:p>
        </p:txBody>
      </p:sp>
      <p:pic>
        <p:nvPicPr>
          <p:cNvPr id="8" name="Picture 7">
            <a:extLst>
              <a:ext uri="{FF2B5EF4-FFF2-40B4-BE49-F238E27FC236}">
                <a16:creationId xmlns:a16="http://schemas.microsoft.com/office/drawing/2014/main" id="{C35CE05D-C64D-4569-A9B1-4287DCE50997}"/>
              </a:ext>
            </a:extLst>
          </p:cNvPr>
          <p:cNvPicPr>
            <a:picLocks noChangeAspect="1"/>
          </p:cNvPicPr>
          <p:nvPr/>
        </p:nvPicPr>
        <p:blipFill>
          <a:blip r:embed="rId2"/>
          <a:stretch>
            <a:fillRect/>
          </a:stretch>
        </p:blipFill>
        <p:spPr>
          <a:xfrm>
            <a:off x="-437245" y="2109047"/>
            <a:ext cx="2560332" cy="2560332"/>
          </a:xfrm>
          <a:prstGeom prst="rect">
            <a:avLst/>
          </a:prstGeom>
        </p:spPr>
      </p:pic>
      <p:grpSp>
        <p:nvGrpSpPr>
          <p:cNvPr id="9" name="Group 8">
            <a:extLst>
              <a:ext uri="{FF2B5EF4-FFF2-40B4-BE49-F238E27FC236}">
                <a16:creationId xmlns:a16="http://schemas.microsoft.com/office/drawing/2014/main" id="{A396BC06-2AAA-41F7-8305-608D04CE872D}"/>
              </a:ext>
            </a:extLst>
          </p:cNvPr>
          <p:cNvGrpSpPr/>
          <p:nvPr/>
        </p:nvGrpSpPr>
        <p:grpSpPr>
          <a:xfrm>
            <a:off x="2538579" y="2625392"/>
            <a:ext cx="1610660" cy="1604214"/>
            <a:chOff x="5245102" y="4776156"/>
            <a:chExt cx="774462" cy="1042831"/>
          </a:xfrm>
          <a:solidFill>
            <a:schemeClr val="accent1"/>
          </a:solidFill>
        </p:grpSpPr>
        <p:sp>
          <p:nvSpPr>
            <p:cNvPr id="10" name="Flowchart: Magnetic Disk 9">
              <a:extLst>
                <a:ext uri="{FF2B5EF4-FFF2-40B4-BE49-F238E27FC236}">
                  <a16:creationId xmlns:a16="http://schemas.microsoft.com/office/drawing/2014/main" id="{9379453A-9299-49F1-A093-25A8FD00E4DC}"/>
                </a:ext>
              </a:extLst>
            </p:cNvPr>
            <p:cNvSpPr/>
            <p:nvPr/>
          </p:nvSpPr>
          <p:spPr bwMode="auto">
            <a:xfrm>
              <a:off x="5245102" y="5353010"/>
              <a:ext cx="774462" cy="465977"/>
            </a:xfrm>
            <a:prstGeom prst="flowChartMagneticDisk">
              <a:avLst/>
            </a:prstGeom>
            <a:grpFill/>
            <a:ln w="38100" cmpd="sng">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75" rIns="0" bIns="34275" numCol="1" rtlCol="0" anchor="ctr" anchorCtr="0" compatLnSpc="1">
              <a:prstTxWarp prst="textNoShape">
                <a:avLst/>
              </a:prstTxWarp>
            </a:bodyPr>
            <a:lstStyle/>
            <a:p>
              <a:pPr algn="ctr" defTabSz="685182" fontAlgn="base">
                <a:spcBef>
                  <a:spcPct val="0"/>
                </a:spcBef>
                <a:spcAft>
                  <a:spcPct val="0"/>
                </a:spcAft>
                <a:defRPr/>
              </a:pPr>
              <a:endParaRPr lang="en-US" sz="1471" kern="0" dirty="0">
                <a:gradFill>
                  <a:gsLst>
                    <a:gs pos="0">
                      <a:srgbClr val="FFFFFF"/>
                    </a:gs>
                    <a:gs pos="100000">
                      <a:srgbClr val="FFFFFF"/>
                    </a:gs>
                  </a:gsLst>
                  <a:lin ang="5400000" scaled="0"/>
                </a:gradFill>
                <a:latin typeface="Segoe UI"/>
              </a:endParaRPr>
            </a:p>
          </p:txBody>
        </p:sp>
        <p:sp>
          <p:nvSpPr>
            <p:cNvPr id="11" name="Flowchart: Magnetic Disk 10">
              <a:extLst>
                <a:ext uri="{FF2B5EF4-FFF2-40B4-BE49-F238E27FC236}">
                  <a16:creationId xmlns:a16="http://schemas.microsoft.com/office/drawing/2014/main" id="{F166419A-A685-478C-8C25-6A3E3FF01531}"/>
                </a:ext>
              </a:extLst>
            </p:cNvPr>
            <p:cNvSpPr/>
            <p:nvPr/>
          </p:nvSpPr>
          <p:spPr bwMode="auto">
            <a:xfrm>
              <a:off x="5245102" y="5064583"/>
              <a:ext cx="774462" cy="465977"/>
            </a:xfrm>
            <a:prstGeom prst="flowChartMagneticDisk">
              <a:avLst/>
            </a:prstGeom>
            <a:grpFill/>
            <a:ln w="38100" cmpd="sng">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75" rIns="0" bIns="34275" numCol="1" rtlCol="0" anchor="ctr" anchorCtr="0" compatLnSpc="1">
              <a:prstTxWarp prst="textNoShape">
                <a:avLst/>
              </a:prstTxWarp>
            </a:bodyPr>
            <a:lstStyle/>
            <a:p>
              <a:pPr algn="ctr" defTabSz="685182" fontAlgn="base">
                <a:spcBef>
                  <a:spcPct val="0"/>
                </a:spcBef>
                <a:spcAft>
                  <a:spcPct val="0"/>
                </a:spcAft>
                <a:defRPr/>
              </a:pPr>
              <a:endParaRPr lang="en-US" sz="1471" kern="0" dirty="0">
                <a:gradFill>
                  <a:gsLst>
                    <a:gs pos="0">
                      <a:srgbClr val="FFFFFF"/>
                    </a:gs>
                    <a:gs pos="100000">
                      <a:srgbClr val="FFFFFF"/>
                    </a:gs>
                  </a:gsLst>
                  <a:lin ang="5400000" scaled="0"/>
                </a:gradFill>
                <a:latin typeface="Segoe UI"/>
              </a:endParaRPr>
            </a:p>
          </p:txBody>
        </p:sp>
        <p:sp>
          <p:nvSpPr>
            <p:cNvPr id="12" name="Flowchart: Magnetic Disk 11">
              <a:extLst>
                <a:ext uri="{FF2B5EF4-FFF2-40B4-BE49-F238E27FC236}">
                  <a16:creationId xmlns:a16="http://schemas.microsoft.com/office/drawing/2014/main" id="{FE18AA23-FF29-427F-AE00-72B4EA1E300E}"/>
                </a:ext>
              </a:extLst>
            </p:cNvPr>
            <p:cNvSpPr/>
            <p:nvPr/>
          </p:nvSpPr>
          <p:spPr bwMode="auto">
            <a:xfrm>
              <a:off x="5245102" y="4776156"/>
              <a:ext cx="774462" cy="465977"/>
            </a:xfrm>
            <a:prstGeom prst="flowChartMagneticDisk">
              <a:avLst/>
            </a:prstGeom>
            <a:grpFill/>
            <a:ln w="38100" cmpd="sng">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75" rIns="0" bIns="34275" numCol="1" rtlCol="0" anchor="ctr" anchorCtr="0" compatLnSpc="1">
              <a:prstTxWarp prst="textNoShape">
                <a:avLst/>
              </a:prstTxWarp>
            </a:bodyPr>
            <a:lstStyle/>
            <a:p>
              <a:pPr algn="ctr" defTabSz="685182" fontAlgn="base">
                <a:spcBef>
                  <a:spcPct val="0"/>
                </a:spcBef>
                <a:spcAft>
                  <a:spcPct val="0"/>
                </a:spcAft>
                <a:defRPr/>
              </a:pPr>
              <a:endParaRPr lang="en-US" sz="1471" kern="0" dirty="0">
                <a:gradFill>
                  <a:gsLst>
                    <a:gs pos="0">
                      <a:srgbClr val="FFFFFF"/>
                    </a:gs>
                    <a:gs pos="100000">
                      <a:srgbClr val="FFFFFF"/>
                    </a:gs>
                  </a:gsLst>
                  <a:lin ang="5400000" scaled="0"/>
                </a:gradFill>
                <a:latin typeface="Segoe UI"/>
              </a:endParaRPr>
            </a:p>
          </p:txBody>
        </p:sp>
      </p:grpSp>
      <p:sp>
        <p:nvSpPr>
          <p:cNvPr id="13" name="Left-Right Arrow 11">
            <a:extLst>
              <a:ext uri="{FF2B5EF4-FFF2-40B4-BE49-F238E27FC236}">
                <a16:creationId xmlns:a16="http://schemas.microsoft.com/office/drawing/2014/main" id="{4DCB07B4-FB2A-49B1-BA95-F7E70C915090}"/>
              </a:ext>
            </a:extLst>
          </p:cNvPr>
          <p:cNvSpPr/>
          <p:nvPr/>
        </p:nvSpPr>
        <p:spPr bwMode="auto">
          <a:xfrm>
            <a:off x="1537864" y="3246886"/>
            <a:ext cx="893804" cy="356177"/>
          </a:xfrm>
          <a:prstGeom prst="leftRightArrow">
            <a:avLst/>
          </a:prstGeom>
          <a:solidFill>
            <a:schemeClr val="accent3"/>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34406" tIns="107525" rIns="134406" bIns="107525" numCol="1" spcCol="0" rtlCol="0" fromWordArt="0" anchor="t" anchorCtr="0" forceAA="0" compatLnSpc="1">
            <a:prstTxWarp prst="textNoShape">
              <a:avLst/>
            </a:prstTxWarp>
            <a:noAutofit/>
          </a:bodyPr>
          <a:lstStyle/>
          <a:p>
            <a:pPr algn="ctr" defTabSz="685182" fontAlgn="base">
              <a:lnSpc>
                <a:spcPct val="90000"/>
              </a:lnSpc>
              <a:spcBef>
                <a:spcPct val="0"/>
              </a:spcBef>
              <a:spcAft>
                <a:spcPct val="0"/>
              </a:spcAft>
              <a:defRPr/>
            </a:pPr>
            <a:endParaRPr lang="en-US" sz="1765"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072EBC1F-8347-4866-B1E4-BC6EB185B8AA}"/>
              </a:ext>
            </a:extLst>
          </p:cNvPr>
          <p:cNvGrpSpPr/>
          <p:nvPr/>
        </p:nvGrpSpPr>
        <p:grpSpPr>
          <a:xfrm>
            <a:off x="2803936" y="4339527"/>
            <a:ext cx="6064249" cy="1198604"/>
            <a:chOff x="3779549" y="4899092"/>
            <a:chExt cx="8251309" cy="1630877"/>
          </a:xfrm>
        </p:grpSpPr>
        <p:pic>
          <p:nvPicPr>
            <p:cNvPr id="15" name="Picture 14">
              <a:extLst>
                <a:ext uri="{FF2B5EF4-FFF2-40B4-BE49-F238E27FC236}">
                  <a16:creationId xmlns:a16="http://schemas.microsoft.com/office/drawing/2014/main" id="{792AEE6D-C372-4F8C-B810-EAD91F21BC86}"/>
                </a:ext>
              </a:extLst>
            </p:cNvPr>
            <p:cNvPicPr>
              <a:picLocks noChangeAspect="1"/>
            </p:cNvPicPr>
            <p:nvPr/>
          </p:nvPicPr>
          <p:blipFill>
            <a:blip r:embed="rId3"/>
            <a:stretch>
              <a:fillRect/>
            </a:stretch>
          </p:blipFill>
          <p:spPr>
            <a:xfrm>
              <a:off x="7992258" y="5462498"/>
              <a:ext cx="4038600" cy="1067471"/>
            </a:xfrm>
            <a:prstGeom prst="rect">
              <a:avLst/>
            </a:prstGeom>
          </p:spPr>
        </p:pic>
        <p:sp>
          <p:nvSpPr>
            <p:cNvPr id="16" name="TextBox 15">
              <a:extLst>
                <a:ext uri="{FF2B5EF4-FFF2-40B4-BE49-F238E27FC236}">
                  <a16:creationId xmlns:a16="http://schemas.microsoft.com/office/drawing/2014/main" id="{DA6BD6D0-7B32-42BC-95FA-D313C31C0ECC}"/>
                </a:ext>
              </a:extLst>
            </p:cNvPr>
            <p:cNvSpPr txBox="1"/>
            <p:nvPr/>
          </p:nvSpPr>
          <p:spPr>
            <a:xfrm>
              <a:off x="8953717" y="4899092"/>
              <a:ext cx="2297390" cy="662899"/>
            </a:xfrm>
            <a:prstGeom prst="rect">
              <a:avLst/>
            </a:prstGeom>
            <a:noFill/>
          </p:spPr>
          <p:txBody>
            <a:bodyPr wrap="none" lIns="134387" tIns="107510" rIns="134387" bIns="107510" rtlCol="0">
              <a:spAutoFit/>
            </a:bodyPr>
            <a:lstStyle/>
            <a:p>
              <a:pPr defTabSz="684866" fontAlgn="base">
                <a:lnSpc>
                  <a:spcPct val="90000"/>
                </a:lnSpc>
                <a:spcBef>
                  <a:spcPct val="0"/>
                </a:spcBef>
                <a:spcAft>
                  <a:spcPts val="441"/>
                </a:spcAft>
                <a:defRPr/>
              </a:pPr>
              <a:r>
                <a:rPr lang="en-US" sz="1950" kern="0" dirty="0">
                  <a:solidFill>
                    <a:srgbClr val="494949"/>
                  </a:solidFill>
                  <a:latin typeface="Segoe UI Light"/>
                </a:rPr>
                <a:t>admin1 logon</a:t>
              </a:r>
            </a:p>
          </p:txBody>
        </p:sp>
        <p:sp>
          <p:nvSpPr>
            <p:cNvPr id="17" name="TextBox 16">
              <a:extLst>
                <a:ext uri="{FF2B5EF4-FFF2-40B4-BE49-F238E27FC236}">
                  <a16:creationId xmlns:a16="http://schemas.microsoft.com/office/drawing/2014/main" id="{CF74674D-0768-455A-B73F-9650E8A78D20}"/>
                </a:ext>
              </a:extLst>
            </p:cNvPr>
            <p:cNvSpPr txBox="1"/>
            <p:nvPr/>
          </p:nvSpPr>
          <p:spPr>
            <a:xfrm>
              <a:off x="4674002" y="4899092"/>
              <a:ext cx="2044381" cy="662899"/>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lIns="134387" tIns="107510" rIns="134387" bIns="107510" rtlCol="0">
              <a:spAutoFit/>
            </a:bodyPr>
            <a:lstStyle/>
            <a:p>
              <a:pPr defTabSz="684866" fontAlgn="base">
                <a:lnSpc>
                  <a:spcPct val="90000"/>
                </a:lnSpc>
                <a:spcBef>
                  <a:spcPct val="0"/>
                </a:spcBef>
                <a:spcAft>
                  <a:spcPts val="441"/>
                </a:spcAft>
                <a:defRPr/>
              </a:pPr>
              <a:r>
                <a:rPr lang="en-US" sz="1950" kern="0" dirty="0">
                  <a:solidFill>
                    <a:srgbClr val="494949"/>
                  </a:solidFill>
                  <a:latin typeface="Segoe UI Light"/>
                </a:rPr>
                <a:t>other logon</a:t>
              </a:r>
            </a:p>
          </p:txBody>
        </p:sp>
        <p:pic>
          <p:nvPicPr>
            <p:cNvPr id="18" name="Picture 17">
              <a:extLst>
                <a:ext uri="{FF2B5EF4-FFF2-40B4-BE49-F238E27FC236}">
                  <a16:creationId xmlns:a16="http://schemas.microsoft.com/office/drawing/2014/main" id="{19252A63-CAE8-47B5-9A8B-D969E7067B53}"/>
                </a:ext>
              </a:extLst>
            </p:cNvPr>
            <p:cNvPicPr>
              <a:picLocks noChangeAspect="1"/>
            </p:cNvPicPr>
            <p:nvPr/>
          </p:nvPicPr>
          <p:blipFill>
            <a:blip r:embed="rId4"/>
            <a:stretch>
              <a:fillRect/>
            </a:stretch>
          </p:blipFill>
          <p:spPr>
            <a:xfrm>
              <a:off x="3779549" y="5404909"/>
              <a:ext cx="3686175" cy="1123950"/>
            </a:xfrm>
            <a:prstGeom prst="rect">
              <a:avLst/>
            </a:prstGeom>
          </p:spPr>
        </p:pic>
      </p:grpSp>
      <p:grpSp>
        <p:nvGrpSpPr>
          <p:cNvPr id="19" name="Group 18">
            <a:extLst>
              <a:ext uri="{FF2B5EF4-FFF2-40B4-BE49-F238E27FC236}">
                <a16:creationId xmlns:a16="http://schemas.microsoft.com/office/drawing/2014/main" id="{1EACC14F-2E62-4AAF-83A5-B58A744E06CA}"/>
              </a:ext>
            </a:extLst>
          </p:cNvPr>
          <p:cNvGrpSpPr/>
          <p:nvPr/>
        </p:nvGrpSpPr>
        <p:grpSpPr>
          <a:xfrm>
            <a:off x="8065402" y="2808202"/>
            <a:ext cx="1108166" cy="1518153"/>
            <a:chOff x="10753867" y="2601270"/>
            <a:chExt cx="1477554" cy="2024205"/>
          </a:xfrm>
        </p:grpSpPr>
        <p:sp>
          <p:nvSpPr>
            <p:cNvPr id="20" name="TextBox 19">
              <a:extLst>
                <a:ext uri="{FF2B5EF4-FFF2-40B4-BE49-F238E27FC236}">
                  <a16:creationId xmlns:a16="http://schemas.microsoft.com/office/drawing/2014/main" id="{B4721BDB-64B0-4B22-BA85-85279E2C6630}"/>
                </a:ext>
              </a:extLst>
            </p:cNvPr>
            <p:cNvSpPr txBox="1"/>
            <p:nvPr/>
          </p:nvSpPr>
          <p:spPr>
            <a:xfrm>
              <a:off x="10753867" y="3547389"/>
              <a:ext cx="1477554" cy="1078086"/>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lIns="134387" tIns="107510" rIns="134387" bIns="107510" rtlCol="0">
              <a:spAutoFit/>
            </a:bodyPr>
            <a:lstStyle/>
            <a:p>
              <a:pPr defTabSz="684866" fontAlgn="base">
                <a:lnSpc>
                  <a:spcPct val="90000"/>
                </a:lnSpc>
                <a:spcBef>
                  <a:spcPct val="0"/>
                </a:spcBef>
                <a:spcAft>
                  <a:spcPts val="441"/>
                </a:spcAft>
                <a:defRPr/>
              </a:pPr>
              <a:r>
                <a:rPr lang="en-US" sz="1950" kern="0" dirty="0">
                  <a:latin typeface="Segoe UI Light"/>
                </a:rPr>
                <a:t>Security</a:t>
              </a:r>
            </a:p>
            <a:p>
              <a:pPr defTabSz="684866" fontAlgn="base">
                <a:lnSpc>
                  <a:spcPct val="90000"/>
                </a:lnSpc>
                <a:spcBef>
                  <a:spcPct val="0"/>
                </a:spcBef>
                <a:spcAft>
                  <a:spcPts val="441"/>
                </a:spcAft>
                <a:defRPr/>
              </a:pPr>
              <a:r>
                <a:rPr lang="en-US" sz="1950" kern="0" dirty="0">
                  <a:latin typeface="Segoe UI Light"/>
                </a:rPr>
                <a:t> Officer </a:t>
              </a:r>
            </a:p>
          </p:txBody>
        </p:sp>
        <p:pic>
          <p:nvPicPr>
            <p:cNvPr id="21" name="Picture 20">
              <a:extLst>
                <a:ext uri="{FF2B5EF4-FFF2-40B4-BE49-F238E27FC236}">
                  <a16:creationId xmlns:a16="http://schemas.microsoft.com/office/drawing/2014/main" id="{3E044DD8-DA7E-46D3-B6A5-86464D0CB49D}"/>
                </a:ext>
              </a:extLst>
            </p:cNvPr>
            <p:cNvPicPr>
              <a:picLocks noChangeAspect="1"/>
            </p:cNvPicPr>
            <p:nvPr/>
          </p:nvPicPr>
          <p:blipFill>
            <a:blip r:embed="rId5"/>
            <a:stretch>
              <a:fillRect/>
            </a:stretch>
          </p:blipFill>
          <p:spPr>
            <a:xfrm>
              <a:off x="11070102" y="2601270"/>
              <a:ext cx="762240" cy="935758"/>
            </a:xfrm>
            <a:prstGeom prst="rect">
              <a:avLst/>
            </a:prstGeom>
          </p:spPr>
        </p:pic>
      </p:grpSp>
      <p:sp>
        <p:nvSpPr>
          <p:cNvPr id="22" name="TextBox 21">
            <a:extLst>
              <a:ext uri="{FF2B5EF4-FFF2-40B4-BE49-F238E27FC236}">
                <a16:creationId xmlns:a16="http://schemas.microsoft.com/office/drawing/2014/main" id="{4019E884-48CC-4E4A-BF3F-90CCD944CAE3}"/>
              </a:ext>
            </a:extLst>
          </p:cNvPr>
          <p:cNvSpPr txBox="1"/>
          <p:nvPr/>
        </p:nvSpPr>
        <p:spPr>
          <a:xfrm>
            <a:off x="152307" y="1679713"/>
            <a:ext cx="8287700" cy="692497"/>
          </a:xfrm>
          <a:prstGeom prst="rect">
            <a:avLst/>
          </a:prstGeom>
          <a:noFill/>
        </p:spPr>
        <p:txBody>
          <a:bodyPr wrap="square" rtlCol="0">
            <a:spAutoFit/>
          </a:bodyPr>
          <a:lstStyle/>
          <a:p>
            <a:pPr marL="342703" indent="-342703" defTabSz="698629" fontAlgn="base">
              <a:spcBef>
                <a:spcPct val="0"/>
              </a:spcBef>
              <a:spcAft>
                <a:spcPct val="0"/>
              </a:spcAft>
              <a:buFontTx/>
              <a:buAutoNum type="arabicParenR"/>
              <a:defRPr/>
            </a:pPr>
            <a:r>
              <a:rPr lang="en-US" sz="1950" kern="0" dirty="0">
                <a:solidFill>
                  <a:srgbClr val="494949"/>
                </a:solidFill>
                <a:latin typeface="Segoe UI Light"/>
              </a:rPr>
              <a:t>Security officer defines dynamic data masking policy in T-SQL over sensitive data in the Employee table</a:t>
            </a:r>
          </a:p>
        </p:txBody>
      </p:sp>
      <p:sp>
        <p:nvSpPr>
          <p:cNvPr id="23" name="TextBox 22">
            <a:extLst>
              <a:ext uri="{FF2B5EF4-FFF2-40B4-BE49-F238E27FC236}">
                <a16:creationId xmlns:a16="http://schemas.microsoft.com/office/drawing/2014/main" id="{4F23860B-1B2B-486A-A5B2-7FBA06C549E4}"/>
              </a:ext>
            </a:extLst>
          </p:cNvPr>
          <p:cNvSpPr txBox="1"/>
          <p:nvPr/>
        </p:nvSpPr>
        <p:spPr>
          <a:xfrm>
            <a:off x="151720" y="1689555"/>
            <a:ext cx="8287700" cy="392415"/>
          </a:xfrm>
          <a:prstGeom prst="rect">
            <a:avLst/>
          </a:prstGeom>
          <a:noFill/>
        </p:spPr>
        <p:txBody>
          <a:bodyPr wrap="square" rtlCol="0">
            <a:spAutoFit/>
          </a:bodyPr>
          <a:lstStyle/>
          <a:p>
            <a:pPr marL="342900" indent="-342900" defTabSz="698629" fontAlgn="base">
              <a:spcBef>
                <a:spcPct val="0"/>
              </a:spcBef>
              <a:spcAft>
                <a:spcPct val="0"/>
              </a:spcAft>
              <a:defRPr/>
            </a:pPr>
            <a:r>
              <a:rPr lang="en-US" sz="1950" kern="0" dirty="0">
                <a:solidFill>
                  <a:srgbClr val="494949"/>
                </a:solidFill>
                <a:latin typeface="Segoe UI Light"/>
              </a:rPr>
              <a:t>2)	The app user selects from the Employee table</a:t>
            </a:r>
          </a:p>
        </p:txBody>
      </p:sp>
      <p:sp>
        <p:nvSpPr>
          <p:cNvPr id="24" name="TextBox 23">
            <a:extLst>
              <a:ext uri="{FF2B5EF4-FFF2-40B4-BE49-F238E27FC236}">
                <a16:creationId xmlns:a16="http://schemas.microsoft.com/office/drawing/2014/main" id="{7451056B-2F0E-4E76-AD27-ECF3BF458414}"/>
              </a:ext>
            </a:extLst>
          </p:cNvPr>
          <p:cNvSpPr txBox="1"/>
          <p:nvPr/>
        </p:nvSpPr>
        <p:spPr>
          <a:xfrm>
            <a:off x="151720" y="1685549"/>
            <a:ext cx="8287700" cy="692497"/>
          </a:xfrm>
          <a:prstGeom prst="rect">
            <a:avLst/>
          </a:prstGeom>
          <a:noFill/>
        </p:spPr>
        <p:txBody>
          <a:bodyPr wrap="square" rtlCol="0">
            <a:spAutoFit/>
          </a:bodyPr>
          <a:lstStyle/>
          <a:p>
            <a:pPr marL="342900" indent="-342900" defTabSz="698629" fontAlgn="base">
              <a:spcBef>
                <a:spcPct val="0"/>
              </a:spcBef>
              <a:spcAft>
                <a:spcPct val="0"/>
              </a:spcAft>
              <a:defRPr/>
            </a:pPr>
            <a:r>
              <a:rPr lang="en-US" sz="1950" kern="0" dirty="0">
                <a:solidFill>
                  <a:srgbClr val="494949"/>
                </a:solidFill>
                <a:latin typeface="Segoe UI Light"/>
              </a:rPr>
              <a:t>3)	The dynamic data masking policy obfuscates the sensitive data in the </a:t>
            </a:r>
            <a:br>
              <a:rPr lang="en-US" sz="1950" kern="0" dirty="0">
                <a:solidFill>
                  <a:srgbClr val="494949"/>
                </a:solidFill>
                <a:latin typeface="Segoe UI Light"/>
              </a:rPr>
            </a:br>
            <a:r>
              <a:rPr lang="en-US" sz="1950" kern="0" dirty="0">
                <a:solidFill>
                  <a:srgbClr val="494949"/>
                </a:solidFill>
                <a:latin typeface="Segoe UI Light"/>
              </a:rPr>
              <a:t>query results </a:t>
            </a:r>
          </a:p>
        </p:txBody>
      </p:sp>
      <p:sp>
        <p:nvSpPr>
          <p:cNvPr id="25" name="Slide Number Placeholder 24">
            <a:extLst>
              <a:ext uri="{FF2B5EF4-FFF2-40B4-BE49-F238E27FC236}">
                <a16:creationId xmlns:a16="http://schemas.microsoft.com/office/drawing/2014/main" id="{6C1487B3-3E2F-4101-A8C0-5FD3A9375837}"/>
              </a:ext>
            </a:extLst>
          </p:cNvPr>
          <p:cNvSpPr>
            <a:spLocks noGrp="1"/>
          </p:cNvSpPr>
          <p:nvPr>
            <p:ph type="sldNum" sz="quarter" idx="10"/>
          </p:nvPr>
        </p:nvSpPr>
        <p:spPr/>
        <p:txBody>
          <a:bodyPr/>
          <a:lstStyle/>
          <a:p>
            <a:fld id="{4490B2FD-60A7-44BF-8130-23BE2AB42F4B}" type="slidenum">
              <a:rPr lang="en-IE" smtClean="0"/>
              <a:t>47</a:t>
            </a:fld>
            <a:endParaRPr lang="en-IE" dirty="0"/>
          </a:p>
        </p:txBody>
      </p:sp>
    </p:spTree>
    <p:extLst>
      <p:ext uri="{BB962C8B-B14F-4D97-AF65-F5344CB8AC3E}">
        <p14:creationId xmlns:p14="http://schemas.microsoft.com/office/powerpoint/2010/main" val="7996692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75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75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750" fill="hold"/>
                                        <p:tgtEl>
                                          <p:spTgt spid="23"/>
                                        </p:tgtEl>
                                        <p:attrNameLst>
                                          <p:attrName>ppt_x</p:attrName>
                                        </p:attrNameLst>
                                      </p:cBhvr>
                                      <p:tavLst>
                                        <p:tav tm="0">
                                          <p:val>
                                            <p:strVal val="0-#ppt_w/2"/>
                                          </p:val>
                                        </p:tav>
                                        <p:tav tm="100000">
                                          <p:val>
                                            <p:strVal val="#ppt_x"/>
                                          </p:val>
                                        </p:tav>
                                      </p:tavLst>
                                    </p:anim>
                                    <p:anim calcmode="lin" valueType="num">
                                      <p:cBhvr additive="base">
                                        <p:cTn id="22" dur="750" fill="hold"/>
                                        <p:tgtEl>
                                          <p:spTgt spid="23"/>
                                        </p:tgtEl>
                                        <p:attrNameLst>
                                          <p:attrName>ppt_y</p:attrName>
                                        </p:attrNameLst>
                                      </p:cBhvr>
                                      <p:tavLst>
                                        <p:tav tm="0">
                                          <p:val>
                                            <p:strVal val="#ppt_y"/>
                                          </p:val>
                                        </p:tav>
                                        <p:tav tm="100000">
                                          <p:val>
                                            <p:strVal val="#ppt_y"/>
                                          </p:val>
                                        </p:tav>
                                      </p:tavLst>
                                    </p:anim>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750"/>
                                        <p:tgtEl>
                                          <p:spTgt spid="5"/>
                                        </p:tgtEl>
                                      </p:cBhvr>
                                    </p:animEffect>
                                  </p:childTnLst>
                                </p:cTn>
                              </p:par>
                              <p:par>
                                <p:cTn id="26" presetID="42" presetClass="exit" presetSubtype="0" fill="hold" grpId="1" nodeType="withEffect">
                                  <p:stCondLst>
                                    <p:cond delay="0"/>
                                  </p:stCondLst>
                                  <p:childTnLst>
                                    <p:animEffect transition="out" filter="fade">
                                      <p:cBhvr>
                                        <p:cTn id="27" dur="1000"/>
                                        <p:tgtEl>
                                          <p:spTgt spid="22"/>
                                        </p:tgtEl>
                                      </p:cBhvr>
                                    </p:animEffect>
                                    <p:anim calcmode="lin" valueType="num">
                                      <p:cBhvr>
                                        <p:cTn id="28" dur="1000"/>
                                        <p:tgtEl>
                                          <p:spTgt spid="22"/>
                                        </p:tgtEl>
                                        <p:attrNameLst>
                                          <p:attrName>ppt_x</p:attrName>
                                        </p:attrNameLst>
                                      </p:cBhvr>
                                      <p:tavLst>
                                        <p:tav tm="0">
                                          <p:val>
                                            <p:strVal val="ppt_x"/>
                                          </p:val>
                                        </p:tav>
                                        <p:tav tm="100000">
                                          <p:val>
                                            <p:strVal val="ppt_x"/>
                                          </p:val>
                                        </p:tav>
                                      </p:tavLst>
                                    </p:anim>
                                    <p:anim calcmode="lin" valueType="num">
                                      <p:cBhvr>
                                        <p:cTn id="29" dur="1000"/>
                                        <p:tgtEl>
                                          <p:spTgt spid="22"/>
                                        </p:tgtEl>
                                        <p:attrNameLst>
                                          <p:attrName>ppt_y</p:attrName>
                                        </p:attrNameLst>
                                      </p:cBhvr>
                                      <p:tavLst>
                                        <p:tav tm="0">
                                          <p:val>
                                            <p:strVal val="ppt_y"/>
                                          </p:val>
                                        </p:tav>
                                        <p:tav tm="100000">
                                          <p:val>
                                            <p:strVal val="ppt_y+.1"/>
                                          </p:val>
                                        </p:tav>
                                      </p:tavLst>
                                    </p:anim>
                                    <p:set>
                                      <p:cBhvr>
                                        <p:cTn id="30" dur="1" fill="hold">
                                          <p:stCondLst>
                                            <p:cond delay="999"/>
                                          </p:stCondLst>
                                        </p:cTn>
                                        <p:tgtEl>
                                          <p:spTgt spid="22"/>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750"/>
                                        <p:tgtEl>
                                          <p:spTgt spid="6"/>
                                        </p:tgtEl>
                                      </p:cBhvr>
                                    </p:animEffect>
                                  </p:childTnLst>
                                </p:cTn>
                              </p:par>
                              <p:par>
                                <p:cTn id="39" presetID="2" presetClass="entr" presetSubtype="8"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750" fill="hold"/>
                                        <p:tgtEl>
                                          <p:spTgt spid="24"/>
                                        </p:tgtEl>
                                        <p:attrNameLst>
                                          <p:attrName>ppt_x</p:attrName>
                                        </p:attrNameLst>
                                      </p:cBhvr>
                                      <p:tavLst>
                                        <p:tav tm="0">
                                          <p:val>
                                            <p:strVal val="0-#ppt_w/2"/>
                                          </p:val>
                                        </p:tav>
                                        <p:tav tm="100000">
                                          <p:val>
                                            <p:strVal val="#ppt_x"/>
                                          </p:val>
                                        </p:tav>
                                      </p:tavLst>
                                    </p:anim>
                                    <p:anim calcmode="lin" valueType="num">
                                      <p:cBhvr additive="base">
                                        <p:cTn id="42" dur="750" fill="hold"/>
                                        <p:tgtEl>
                                          <p:spTgt spid="24"/>
                                        </p:tgtEl>
                                        <p:attrNameLst>
                                          <p:attrName>ppt_y</p:attrName>
                                        </p:attrNameLst>
                                      </p:cBhvr>
                                      <p:tavLst>
                                        <p:tav tm="0">
                                          <p:val>
                                            <p:strVal val="#ppt_y"/>
                                          </p:val>
                                        </p:tav>
                                        <p:tav tm="100000">
                                          <p:val>
                                            <p:strVal val="#ppt_y"/>
                                          </p:val>
                                        </p:tav>
                                      </p:tavLst>
                                    </p:anim>
                                  </p:childTnLst>
                                </p:cTn>
                              </p:par>
                              <p:par>
                                <p:cTn id="43" presetID="42" presetClass="exit" presetSubtype="0" fill="hold" grpId="1" nodeType="withEffect">
                                  <p:stCondLst>
                                    <p:cond delay="0"/>
                                  </p:stCondLst>
                                  <p:childTnLst>
                                    <p:animEffect transition="out" filter="fade">
                                      <p:cBhvr>
                                        <p:cTn id="44" dur="1000"/>
                                        <p:tgtEl>
                                          <p:spTgt spid="23"/>
                                        </p:tgtEl>
                                      </p:cBhvr>
                                    </p:animEffect>
                                    <p:anim calcmode="lin" valueType="num">
                                      <p:cBhvr>
                                        <p:cTn id="45" dur="1000"/>
                                        <p:tgtEl>
                                          <p:spTgt spid="23"/>
                                        </p:tgtEl>
                                        <p:attrNameLst>
                                          <p:attrName>ppt_x</p:attrName>
                                        </p:attrNameLst>
                                      </p:cBhvr>
                                      <p:tavLst>
                                        <p:tav tm="0">
                                          <p:val>
                                            <p:strVal val="ppt_x"/>
                                          </p:val>
                                        </p:tav>
                                        <p:tav tm="100000">
                                          <p:val>
                                            <p:strVal val="ppt_x"/>
                                          </p:val>
                                        </p:tav>
                                      </p:tavLst>
                                    </p:anim>
                                    <p:anim calcmode="lin" valueType="num">
                                      <p:cBhvr>
                                        <p:cTn id="46" dur="1000"/>
                                        <p:tgtEl>
                                          <p:spTgt spid="23"/>
                                        </p:tgtEl>
                                        <p:attrNameLst>
                                          <p:attrName>ppt_y</p:attrName>
                                        </p:attrNameLst>
                                      </p:cBhvr>
                                      <p:tavLst>
                                        <p:tav tm="0">
                                          <p:val>
                                            <p:strVal val="ppt_y"/>
                                          </p:val>
                                        </p:tav>
                                        <p:tav tm="100000">
                                          <p:val>
                                            <p:strVal val="ppt_y+.1"/>
                                          </p:val>
                                        </p:tav>
                                      </p:tavLst>
                                    </p:anim>
                                    <p:set>
                                      <p:cBhvr>
                                        <p:cTn id="47" dur="1" fill="hold">
                                          <p:stCondLst>
                                            <p:cond delay="999"/>
                                          </p:stCondLst>
                                        </p:cTn>
                                        <p:tgtEl>
                                          <p:spTgt spid="23"/>
                                        </p:tgtEl>
                                        <p:attrNameLst>
                                          <p:attrName>style.visibility</p:attrName>
                                        </p:attrNameLst>
                                      </p:cBhvr>
                                      <p:to>
                                        <p:strVal val="hidden"/>
                                      </p:to>
                                    </p:set>
                                  </p:childTnLst>
                                </p:cTn>
                              </p:par>
                            </p:childTnLst>
                          </p:cTn>
                        </p:par>
                        <p:par>
                          <p:cTn id="48" fill="hold">
                            <p:stCondLst>
                              <p:cond delay="1000"/>
                            </p:stCondLst>
                            <p:childTnLst>
                              <p:par>
                                <p:cTn id="49" presetID="10" presetClass="entr" presetSubtype="0" fill="hold" grpId="0" nodeType="after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750"/>
                                        <p:tgtEl>
                                          <p:spTgt spid="7"/>
                                        </p:tgtEl>
                                      </p:cBhvr>
                                    </p:animEffect>
                                  </p:childTnLst>
                                </p:cTn>
                              </p:par>
                              <p:par>
                                <p:cTn id="52" presetID="10" presetClass="entr" presetSubtype="0" fill="hold"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22" grpId="0"/>
      <p:bldP spid="22" grpId="1"/>
      <p:bldP spid="23" grpId="0"/>
      <p:bldP spid="23" grpId="1"/>
      <p:bldP spid="2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DA9D2-8193-47C8-8EF0-DF09FED2907B}"/>
              </a:ext>
            </a:extLst>
          </p:cNvPr>
          <p:cNvSpPr>
            <a:spLocks noGrp="1"/>
          </p:cNvSpPr>
          <p:nvPr>
            <p:ph type="title"/>
          </p:nvPr>
        </p:nvSpPr>
        <p:spPr/>
        <p:txBody>
          <a:bodyPr/>
          <a:lstStyle/>
          <a:p>
            <a:r>
              <a:rPr lang="en-IE" dirty="0"/>
              <a:t>Auditing</a:t>
            </a:r>
          </a:p>
        </p:txBody>
      </p:sp>
      <p:sp>
        <p:nvSpPr>
          <p:cNvPr id="3" name="Content Placeholder 1">
            <a:extLst>
              <a:ext uri="{FF2B5EF4-FFF2-40B4-BE49-F238E27FC236}">
                <a16:creationId xmlns:a16="http://schemas.microsoft.com/office/drawing/2014/main" id="{32E81631-5E91-4CF2-BDEF-156BB0443065}"/>
              </a:ext>
            </a:extLst>
          </p:cNvPr>
          <p:cNvSpPr txBox="1">
            <a:spLocks/>
          </p:cNvSpPr>
          <p:nvPr/>
        </p:nvSpPr>
        <p:spPr>
          <a:xfrm>
            <a:off x="265099" y="2166054"/>
            <a:ext cx="4688528" cy="2233816"/>
          </a:xfrm>
          <a:prstGeom prst="rect">
            <a:avLst/>
          </a:prstGeom>
          <a:noFill/>
          <a:ln>
            <a:noFill/>
          </a:ln>
        </p:spPr>
        <p:style>
          <a:lnRef idx="0">
            <a:scrgbClr r="0" g="0" b="0"/>
          </a:lnRef>
          <a:fillRef idx="0">
            <a:scrgbClr r="0" g="0" b="0"/>
          </a:fillRef>
          <a:effectRef idx="0">
            <a:scrgbClr r="0" g="0" b="0"/>
          </a:effectRef>
          <a:fontRef idx="minor">
            <a:schemeClr val="dk1"/>
          </a:fontRef>
        </p:style>
        <p:txBody>
          <a:bodyPr lIns="68580" tIns="93257" rIns="186512" bIns="93257"/>
          <a:lstStyle>
            <a:lvl1pPr marL="342886" indent="-342886" algn="l" defTabSz="457181" rtl="0" eaLnBrk="1" latinLnBrk="0" hangingPunct="1">
              <a:spcBef>
                <a:spcPts val="1000"/>
              </a:spcBef>
              <a:buFont typeface="Arial"/>
              <a:buChar char="•"/>
              <a:defRPr sz="1800" kern="1200">
                <a:solidFill>
                  <a:srgbClr val="FFFFFF"/>
                </a:solidFill>
                <a:latin typeface="Segoe UI"/>
                <a:ea typeface="+mn-ea"/>
                <a:cs typeface="Segoe UI"/>
              </a:defRPr>
            </a:lvl1pPr>
            <a:lvl2pPr marL="742919" indent="-285738" algn="l" defTabSz="457181" rtl="0" eaLnBrk="1" latinLnBrk="0" hangingPunct="1">
              <a:spcBef>
                <a:spcPts val="1000"/>
              </a:spcBef>
              <a:buFont typeface="Arial"/>
              <a:buChar char="–"/>
              <a:defRPr sz="1600" kern="1200">
                <a:solidFill>
                  <a:srgbClr val="FFFFFF"/>
                </a:solidFill>
                <a:latin typeface="Segoe UI"/>
                <a:ea typeface="+mn-ea"/>
                <a:cs typeface="Segoe UI"/>
              </a:defRPr>
            </a:lvl2pPr>
            <a:lvl3pPr marL="1142952" indent="-228591" algn="l" defTabSz="457181" rtl="0" eaLnBrk="1" latinLnBrk="0" hangingPunct="1">
              <a:spcBef>
                <a:spcPts val="1000"/>
              </a:spcBef>
              <a:buFont typeface="Arial"/>
              <a:buChar char="•"/>
              <a:defRPr sz="1400" kern="1200">
                <a:solidFill>
                  <a:srgbClr val="FFFFFF"/>
                </a:solidFill>
                <a:latin typeface="Segoe UI"/>
                <a:ea typeface="+mn-ea"/>
                <a:cs typeface="Segoe UI"/>
              </a:defRPr>
            </a:lvl3pPr>
            <a:lvl4pPr marL="1600134" indent="-228591" algn="l" defTabSz="457181" rtl="0" eaLnBrk="1" latinLnBrk="0" hangingPunct="1">
              <a:spcBef>
                <a:spcPts val="1000"/>
              </a:spcBef>
              <a:buFont typeface="Arial"/>
              <a:buChar char="–"/>
              <a:defRPr sz="1200" kern="1200">
                <a:solidFill>
                  <a:srgbClr val="FFFFFF"/>
                </a:solidFill>
                <a:latin typeface="Segoe UI"/>
                <a:ea typeface="+mn-ea"/>
                <a:cs typeface="Segoe UI"/>
              </a:defRPr>
            </a:lvl4pPr>
            <a:lvl5pPr marL="2057314" indent="-228591" algn="l" defTabSz="457181" rtl="0" eaLnBrk="1" latinLnBrk="0" hangingPunct="1">
              <a:spcBef>
                <a:spcPts val="1000"/>
              </a:spcBef>
              <a:buFont typeface="Arial"/>
              <a:buChar char="»"/>
              <a:defRPr sz="1000" kern="1200">
                <a:solidFill>
                  <a:srgbClr val="FFFFFF"/>
                </a:solidFill>
                <a:latin typeface="Segoe UI"/>
                <a:ea typeface="+mn-ea"/>
                <a:cs typeface="Segoe UI"/>
              </a:defRPr>
            </a:lvl5pPr>
            <a:lvl6pPr marL="2514495" indent="-228591" algn="l" defTabSz="457181" rtl="0" eaLnBrk="1" latinLnBrk="0" hangingPunct="1">
              <a:spcBef>
                <a:spcPct val="20000"/>
              </a:spcBef>
              <a:buFont typeface="Arial"/>
              <a:buChar char="•"/>
              <a:defRPr sz="2000" kern="1200">
                <a:solidFill>
                  <a:schemeClr val="tx1"/>
                </a:solidFill>
                <a:latin typeface="+mn-lt"/>
                <a:ea typeface="+mn-ea"/>
                <a:cs typeface="+mn-cs"/>
              </a:defRPr>
            </a:lvl6pPr>
            <a:lvl7pPr marL="2971676" indent="-228591" algn="l" defTabSz="457181" rtl="0" eaLnBrk="1" latinLnBrk="0" hangingPunct="1">
              <a:spcBef>
                <a:spcPct val="20000"/>
              </a:spcBef>
              <a:buFont typeface="Arial"/>
              <a:buChar char="•"/>
              <a:defRPr sz="2000" kern="1200">
                <a:solidFill>
                  <a:schemeClr val="tx1"/>
                </a:solidFill>
                <a:latin typeface="+mn-lt"/>
                <a:ea typeface="+mn-ea"/>
                <a:cs typeface="+mn-cs"/>
              </a:defRPr>
            </a:lvl7pPr>
            <a:lvl8pPr marL="3428857" indent="-228591" algn="l" defTabSz="457181" rtl="0" eaLnBrk="1" latinLnBrk="0" hangingPunct="1">
              <a:spcBef>
                <a:spcPct val="20000"/>
              </a:spcBef>
              <a:buFont typeface="Arial"/>
              <a:buChar char="•"/>
              <a:defRPr sz="2000" kern="1200">
                <a:solidFill>
                  <a:schemeClr val="tx1"/>
                </a:solidFill>
                <a:latin typeface="+mn-lt"/>
                <a:ea typeface="+mn-ea"/>
                <a:cs typeface="+mn-cs"/>
              </a:defRPr>
            </a:lvl8pPr>
            <a:lvl9pPr marL="3886038" indent="-228591" algn="l" defTabSz="457181"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466290">
              <a:spcBef>
                <a:spcPts val="450"/>
              </a:spcBef>
              <a:spcAft>
                <a:spcPts val="450"/>
              </a:spcAft>
              <a:buNone/>
              <a:defRPr/>
            </a:pPr>
            <a:r>
              <a:rPr lang="en-US" sz="1500" dirty="0">
                <a:solidFill>
                  <a:schemeClr val="tx1"/>
                </a:solidFill>
                <a:latin typeface="Segoe UI Light"/>
              </a:rPr>
              <a:t>Configurable to track and log database activity</a:t>
            </a:r>
          </a:p>
          <a:p>
            <a:pPr marL="0" indent="0" defTabSz="466290">
              <a:spcBef>
                <a:spcPts val="450"/>
              </a:spcBef>
              <a:spcAft>
                <a:spcPts val="450"/>
              </a:spcAft>
              <a:buNone/>
              <a:defRPr/>
            </a:pPr>
            <a:r>
              <a:rPr lang="en-US" sz="1500" dirty="0">
                <a:solidFill>
                  <a:schemeClr val="tx1"/>
                </a:solidFill>
                <a:latin typeface="Segoe UI Light"/>
              </a:rPr>
              <a:t>Dashboard views in portal for at-a-glance insights</a:t>
            </a:r>
          </a:p>
          <a:p>
            <a:pPr marL="0" indent="0" defTabSz="466290">
              <a:spcBef>
                <a:spcPts val="450"/>
              </a:spcBef>
              <a:spcAft>
                <a:spcPts val="450"/>
              </a:spcAft>
              <a:buNone/>
              <a:defRPr/>
            </a:pPr>
            <a:r>
              <a:rPr lang="en-US" sz="1500" dirty="0">
                <a:solidFill>
                  <a:schemeClr val="tx1"/>
                </a:solidFill>
                <a:latin typeface="Segoe UI Light"/>
              </a:rPr>
              <a:t>Pre-defined Power View reports for deep visual analysis on audit log data</a:t>
            </a:r>
          </a:p>
          <a:p>
            <a:pPr marL="0" indent="0" defTabSz="466290">
              <a:spcBef>
                <a:spcPts val="450"/>
              </a:spcBef>
              <a:spcAft>
                <a:spcPts val="450"/>
              </a:spcAft>
              <a:buNone/>
              <a:defRPr/>
            </a:pPr>
            <a:r>
              <a:rPr lang="en-US" sz="1500" dirty="0">
                <a:solidFill>
                  <a:schemeClr val="tx1"/>
                </a:solidFill>
                <a:latin typeface="Segoe UI Light"/>
              </a:rPr>
              <a:t>Audit logs reside in your Azure Storage account</a:t>
            </a:r>
          </a:p>
          <a:p>
            <a:pPr marL="0" indent="0" defTabSz="466290">
              <a:spcBef>
                <a:spcPts val="450"/>
              </a:spcBef>
              <a:spcAft>
                <a:spcPts val="450"/>
              </a:spcAft>
              <a:buNone/>
              <a:defRPr/>
            </a:pPr>
            <a:r>
              <a:rPr lang="en-US" sz="1500" dirty="0">
                <a:solidFill>
                  <a:schemeClr val="tx1"/>
                </a:solidFill>
                <a:latin typeface="Segoe UI Light"/>
              </a:rPr>
              <a:t>Available in Basic, Standard, and Premium</a:t>
            </a:r>
          </a:p>
          <a:p>
            <a:pPr marL="0" indent="0" defTabSz="466290">
              <a:spcBef>
                <a:spcPts val="450"/>
              </a:spcBef>
              <a:spcAft>
                <a:spcPts val="450"/>
              </a:spcAft>
              <a:buNone/>
              <a:defRPr/>
            </a:pPr>
            <a:r>
              <a:rPr lang="en-US" sz="1500" dirty="0">
                <a:solidFill>
                  <a:schemeClr val="tx1"/>
                </a:solidFill>
                <a:latin typeface="Segoe UI Light"/>
              </a:rPr>
              <a:t>Access via Azure portal</a:t>
            </a:r>
          </a:p>
        </p:txBody>
      </p:sp>
      <p:sp>
        <p:nvSpPr>
          <p:cNvPr id="4" name="Rectangle 3">
            <a:extLst>
              <a:ext uri="{FF2B5EF4-FFF2-40B4-BE49-F238E27FC236}">
                <a16:creationId xmlns:a16="http://schemas.microsoft.com/office/drawing/2014/main" id="{8A4D9B60-A1C1-4D6E-AB6B-95230EBD7B37}"/>
              </a:ext>
            </a:extLst>
          </p:cNvPr>
          <p:cNvSpPr/>
          <p:nvPr/>
        </p:nvSpPr>
        <p:spPr>
          <a:xfrm>
            <a:off x="242181" y="1703972"/>
            <a:ext cx="8390308" cy="39241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pPr defTabSz="466290">
              <a:spcAft>
                <a:spcPts val="900"/>
              </a:spcAft>
              <a:defRPr/>
            </a:pPr>
            <a:r>
              <a:rPr lang="en-US" sz="1950" kern="0" dirty="0">
                <a:latin typeface="Segoe UI Light"/>
              </a:rPr>
              <a:t>Gain insight into database events and streamline compliance-related tasks</a:t>
            </a:r>
          </a:p>
        </p:txBody>
      </p:sp>
      <p:sp>
        <p:nvSpPr>
          <p:cNvPr id="5" name="Freeform 57">
            <a:extLst>
              <a:ext uri="{FF2B5EF4-FFF2-40B4-BE49-F238E27FC236}">
                <a16:creationId xmlns:a16="http://schemas.microsoft.com/office/drawing/2014/main" id="{598D3F8C-1262-43B4-9E2D-4DDF9CEE3840}"/>
              </a:ext>
            </a:extLst>
          </p:cNvPr>
          <p:cNvSpPr>
            <a:spLocks/>
          </p:cNvSpPr>
          <p:nvPr/>
        </p:nvSpPr>
        <p:spPr bwMode="auto">
          <a:xfrm flipH="1">
            <a:off x="6801842" y="2195591"/>
            <a:ext cx="1417025" cy="908376"/>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chemeClr val="tx1">
              <a:lumMod val="60000"/>
              <a:lumOff val="40000"/>
            </a:schemeClr>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000000"/>
              </a:solidFill>
            </a:endParaRPr>
          </a:p>
        </p:txBody>
      </p:sp>
      <p:sp>
        <p:nvSpPr>
          <p:cNvPr id="6" name="Freeform 6">
            <a:extLst>
              <a:ext uri="{FF2B5EF4-FFF2-40B4-BE49-F238E27FC236}">
                <a16:creationId xmlns:a16="http://schemas.microsoft.com/office/drawing/2014/main" id="{DCD20498-6BA9-4A0A-AED7-9ACA4DA2902D}"/>
              </a:ext>
            </a:extLst>
          </p:cNvPr>
          <p:cNvSpPr>
            <a:spLocks/>
          </p:cNvSpPr>
          <p:nvPr/>
        </p:nvSpPr>
        <p:spPr bwMode="auto">
          <a:xfrm flipH="1">
            <a:off x="5208853" y="2298696"/>
            <a:ext cx="1809940" cy="1184820"/>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000000"/>
              </a:solidFill>
            </a:endParaRPr>
          </a:p>
        </p:txBody>
      </p:sp>
      <p:sp>
        <p:nvSpPr>
          <p:cNvPr id="7" name="TextBox 6">
            <a:extLst>
              <a:ext uri="{FF2B5EF4-FFF2-40B4-BE49-F238E27FC236}">
                <a16:creationId xmlns:a16="http://schemas.microsoft.com/office/drawing/2014/main" id="{8E0CBBA1-9A80-429F-B2D6-F1BA9CA74C70}"/>
              </a:ext>
            </a:extLst>
          </p:cNvPr>
          <p:cNvSpPr txBox="1"/>
          <p:nvPr/>
        </p:nvSpPr>
        <p:spPr>
          <a:xfrm>
            <a:off x="5430281" y="3018588"/>
            <a:ext cx="802926" cy="415498"/>
          </a:xfrm>
          <a:prstGeom prst="rect">
            <a:avLst/>
          </a:prstGeom>
          <a:noFill/>
        </p:spPr>
        <p:txBody>
          <a:bodyPr wrap="square" rtlCol="0">
            <a:spAutoFit/>
          </a:bodyPr>
          <a:lstStyle/>
          <a:p>
            <a:pPr defTabSz="699557">
              <a:defRPr/>
            </a:pPr>
            <a:r>
              <a:rPr lang="en-US" sz="1050" kern="0" dirty="0">
                <a:solidFill>
                  <a:srgbClr val="0072C6">
                    <a:lumMod val="50000"/>
                  </a:srgbClr>
                </a:solidFill>
                <a:latin typeface="Segoe UI Light"/>
              </a:rPr>
              <a:t>SQL</a:t>
            </a:r>
          </a:p>
          <a:p>
            <a:pPr defTabSz="699557">
              <a:defRPr/>
            </a:pPr>
            <a:r>
              <a:rPr lang="en-US" sz="1050" kern="0" dirty="0">
                <a:solidFill>
                  <a:srgbClr val="0072C6">
                    <a:lumMod val="50000"/>
                  </a:srgbClr>
                </a:solidFill>
                <a:latin typeface="Segoe UI Light"/>
              </a:rPr>
              <a:t>Database</a:t>
            </a:r>
          </a:p>
        </p:txBody>
      </p:sp>
      <p:sp>
        <p:nvSpPr>
          <p:cNvPr id="8" name="Freeform 72">
            <a:extLst>
              <a:ext uri="{FF2B5EF4-FFF2-40B4-BE49-F238E27FC236}">
                <a16:creationId xmlns:a16="http://schemas.microsoft.com/office/drawing/2014/main" id="{3CF2381E-4310-42ED-A4BD-CB4DA3EFD9C5}"/>
              </a:ext>
            </a:extLst>
          </p:cNvPr>
          <p:cNvSpPr>
            <a:spLocks/>
          </p:cNvSpPr>
          <p:nvPr/>
        </p:nvSpPr>
        <p:spPr bwMode="auto">
          <a:xfrm>
            <a:off x="5592954" y="4704336"/>
            <a:ext cx="3551046" cy="1041547"/>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sp>
        <p:nvSpPr>
          <p:cNvPr id="9" name="Freeform 29">
            <a:extLst>
              <a:ext uri="{FF2B5EF4-FFF2-40B4-BE49-F238E27FC236}">
                <a16:creationId xmlns:a16="http://schemas.microsoft.com/office/drawing/2014/main" id="{C32A588E-E5FF-4DE7-9BE0-2D30FFE75FA7}"/>
              </a:ext>
            </a:extLst>
          </p:cNvPr>
          <p:cNvSpPr>
            <a:spLocks/>
          </p:cNvSpPr>
          <p:nvPr/>
        </p:nvSpPr>
        <p:spPr bwMode="auto">
          <a:xfrm>
            <a:off x="4036988" y="5189928"/>
            <a:ext cx="4094386" cy="551708"/>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grpSp>
        <p:nvGrpSpPr>
          <p:cNvPr id="10" name="Group 9">
            <a:extLst>
              <a:ext uri="{FF2B5EF4-FFF2-40B4-BE49-F238E27FC236}">
                <a16:creationId xmlns:a16="http://schemas.microsoft.com/office/drawing/2014/main" id="{85FD8437-BA85-4783-BCF6-BEF5A8B77631}"/>
              </a:ext>
            </a:extLst>
          </p:cNvPr>
          <p:cNvGrpSpPr/>
          <p:nvPr/>
        </p:nvGrpSpPr>
        <p:grpSpPr>
          <a:xfrm>
            <a:off x="5448648" y="5037348"/>
            <a:ext cx="131080" cy="254062"/>
            <a:chOff x="8003343" y="6072433"/>
            <a:chExt cx="145517" cy="282045"/>
          </a:xfrm>
        </p:grpSpPr>
        <p:sp>
          <p:nvSpPr>
            <p:cNvPr id="11" name="Freeform 14">
              <a:extLst>
                <a:ext uri="{FF2B5EF4-FFF2-40B4-BE49-F238E27FC236}">
                  <a16:creationId xmlns:a16="http://schemas.microsoft.com/office/drawing/2014/main" id="{2154B3AD-1BBB-4D32-BBCF-4681BC85F45D}"/>
                </a:ext>
              </a:extLst>
            </p:cNvPr>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sp>
          <p:nvSpPr>
            <p:cNvPr id="12" name="Freeform 15">
              <a:extLst>
                <a:ext uri="{FF2B5EF4-FFF2-40B4-BE49-F238E27FC236}">
                  <a16:creationId xmlns:a16="http://schemas.microsoft.com/office/drawing/2014/main" id="{E08CED32-52C2-4E3C-99B7-6FAF13EBE4F1}"/>
                </a:ext>
              </a:extLst>
            </p:cNvPr>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sp>
          <p:nvSpPr>
            <p:cNvPr id="13" name="Freeform 16">
              <a:extLst>
                <a:ext uri="{FF2B5EF4-FFF2-40B4-BE49-F238E27FC236}">
                  <a16:creationId xmlns:a16="http://schemas.microsoft.com/office/drawing/2014/main" id="{F3EF52B1-4C5D-4BE5-A80E-18977B836447}"/>
                </a:ext>
              </a:extLst>
            </p:cNvPr>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grpSp>
      <p:sp>
        <p:nvSpPr>
          <p:cNvPr id="14" name="Freeform 29">
            <a:extLst>
              <a:ext uri="{FF2B5EF4-FFF2-40B4-BE49-F238E27FC236}">
                <a16:creationId xmlns:a16="http://schemas.microsoft.com/office/drawing/2014/main" id="{1FE9827A-E458-4494-996B-9610D7F20FCD}"/>
              </a:ext>
            </a:extLst>
          </p:cNvPr>
          <p:cNvSpPr>
            <a:spLocks/>
          </p:cNvSpPr>
          <p:nvPr/>
        </p:nvSpPr>
        <p:spPr bwMode="auto">
          <a:xfrm>
            <a:off x="5258996" y="5347196"/>
            <a:ext cx="2880126" cy="394194"/>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 name="connsiteX0" fmla="*/ 6347 w 10160"/>
              <a:gd name="connsiteY0" fmla="*/ 0 h 8385"/>
              <a:gd name="connsiteX1" fmla="*/ 6347 w 10160"/>
              <a:gd name="connsiteY1" fmla="*/ 0 h 8385"/>
              <a:gd name="connsiteX2" fmla="*/ 0 w 10160"/>
              <a:gd name="connsiteY2" fmla="*/ 8170 h 8385"/>
              <a:gd name="connsiteX3" fmla="*/ 3703 w 10160"/>
              <a:gd name="connsiteY3" fmla="*/ 8385 h 8385"/>
              <a:gd name="connsiteX4" fmla="*/ 10160 w 10160"/>
              <a:gd name="connsiteY4" fmla="*/ 8385 h 8385"/>
              <a:gd name="connsiteX5" fmla="*/ 6347 w 10160"/>
              <a:gd name="connsiteY5" fmla="*/ 0 h 8385"/>
              <a:gd name="connsiteX0" fmla="*/ 6247 w 10028"/>
              <a:gd name="connsiteY0" fmla="*/ 0 h 10000"/>
              <a:gd name="connsiteX1" fmla="*/ 6247 w 10028"/>
              <a:gd name="connsiteY1" fmla="*/ 0 h 10000"/>
              <a:gd name="connsiteX2" fmla="*/ 0 w 10028"/>
              <a:gd name="connsiteY2" fmla="*/ 9744 h 10000"/>
              <a:gd name="connsiteX3" fmla="*/ 3645 w 10028"/>
              <a:gd name="connsiteY3" fmla="*/ 10000 h 10000"/>
              <a:gd name="connsiteX4" fmla="*/ 10028 w 10028"/>
              <a:gd name="connsiteY4" fmla="*/ 9872 h 10000"/>
              <a:gd name="connsiteX5" fmla="*/ 6247 w 10028"/>
              <a:gd name="connsiteY5" fmla="*/ 0 h 10000"/>
              <a:gd name="connsiteX0" fmla="*/ 6247 w 10028"/>
              <a:gd name="connsiteY0" fmla="*/ 0 h 10000"/>
              <a:gd name="connsiteX1" fmla="*/ 6247 w 10028"/>
              <a:gd name="connsiteY1" fmla="*/ 0 h 10000"/>
              <a:gd name="connsiteX2" fmla="*/ 0 w 10028"/>
              <a:gd name="connsiteY2" fmla="*/ 9744 h 10000"/>
              <a:gd name="connsiteX3" fmla="*/ 3645 w 10028"/>
              <a:gd name="connsiteY3" fmla="*/ 10000 h 10000"/>
              <a:gd name="connsiteX4" fmla="*/ 10028 w 10028"/>
              <a:gd name="connsiteY4" fmla="*/ 9872 h 10000"/>
              <a:gd name="connsiteX5" fmla="*/ 6247 w 10028"/>
              <a:gd name="connsiteY5" fmla="*/ 0 h 10000"/>
              <a:gd name="connsiteX0" fmla="*/ 6626 w 10407"/>
              <a:gd name="connsiteY0" fmla="*/ 0 h 10000"/>
              <a:gd name="connsiteX1" fmla="*/ 6626 w 10407"/>
              <a:gd name="connsiteY1" fmla="*/ 0 h 10000"/>
              <a:gd name="connsiteX2" fmla="*/ 0 w 10407"/>
              <a:gd name="connsiteY2" fmla="*/ 9616 h 10000"/>
              <a:gd name="connsiteX3" fmla="*/ 4024 w 10407"/>
              <a:gd name="connsiteY3" fmla="*/ 10000 h 10000"/>
              <a:gd name="connsiteX4" fmla="*/ 10407 w 10407"/>
              <a:gd name="connsiteY4" fmla="*/ 9872 h 10000"/>
              <a:gd name="connsiteX5" fmla="*/ 6626 w 10407"/>
              <a:gd name="connsiteY5" fmla="*/ 0 h 10000"/>
              <a:gd name="connsiteX0" fmla="*/ 6626 w 10407"/>
              <a:gd name="connsiteY0" fmla="*/ 0 h 9872"/>
              <a:gd name="connsiteX1" fmla="*/ 6626 w 10407"/>
              <a:gd name="connsiteY1" fmla="*/ 0 h 9872"/>
              <a:gd name="connsiteX2" fmla="*/ 0 w 10407"/>
              <a:gd name="connsiteY2" fmla="*/ 9616 h 9872"/>
              <a:gd name="connsiteX3" fmla="*/ 5328 w 10407"/>
              <a:gd name="connsiteY3" fmla="*/ 8206 h 9872"/>
              <a:gd name="connsiteX4" fmla="*/ 10407 w 10407"/>
              <a:gd name="connsiteY4" fmla="*/ 9872 h 9872"/>
              <a:gd name="connsiteX5" fmla="*/ 6626 w 10407"/>
              <a:gd name="connsiteY5" fmla="*/ 0 h 9872"/>
              <a:gd name="connsiteX0" fmla="*/ 6367 w 10000"/>
              <a:gd name="connsiteY0" fmla="*/ 0 h 10000"/>
              <a:gd name="connsiteX1" fmla="*/ 6367 w 10000"/>
              <a:gd name="connsiteY1" fmla="*/ 0 h 10000"/>
              <a:gd name="connsiteX2" fmla="*/ 0 w 10000"/>
              <a:gd name="connsiteY2" fmla="*/ 9741 h 10000"/>
              <a:gd name="connsiteX3" fmla="*/ 4196 w 10000"/>
              <a:gd name="connsiteY3" fmla="*/ 10000 h 10000"/>
              <a:gd name="connsiteX4" fmla="*/ 10000 w 10000"/>
              <a:gd name="connsiteY4" fmla="*/ 10000 h 10000"/>
              <a:gd name="connsiteX5" fmla="*/ 6367 w 10000"/>
              <a:gd name="connsiteY5" fmla="*/ 0 h 10000"/>
              <a:gd name="connsiteX0" fmla="*/ 6367 w 10000"/>
              <a:gd name="connsiteY0" fmla="*/ 0 h 10000"/>
              <a:gd name="connsiteX1" fmla="*/ 6367 w 10000"/>
              <a:gd name="connsiteY1" fmla="*/ 0 h 10000"/>
              <a:gd name="connsiteX2" fmla="*/ 0 w 10000"/>
              <a:gd name="connsiteY2" fmla="*/ 9741 h 10000"/>
              <a:gd name="connsiteX3" fmla="*/ 3574 w 10000"/>
              <a:gd name="connsiteY3" fmla="*/ 10000 h 10000"/>
              <a:gd name="connsiteX4" fmla="*/ 10000 w 10000"/>
              <a:gd name="connsiteY4" fmla="*/ 10000 h 10000"/>
              <a:gd name="connsiteX5" fmla="*/ 6367 w 10000"/>
              <a:gd name="connsiteY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6367" y="0"/>
                </a:moveTo>
                <a:lnTo>
                  <a:pt x="6367" y="0"/>
                </a:lnTo>
                <a:cubicBezTo>
                  <a:pt x="5306" y="1624"/>
                  <a:pt x="1599" y="1098"/>
                  <a:pt x="0" y="9741"/>
                </a:cubicBezTo>
                <a:cubicBezTo>
                  <a:pt x="3351" y="9741"/>
                  <a:pt x="3574" y="10000"/>
                  <a:pt x="3574" y="10000"/>
                </a:cubicBezTo>
                <a:lnTo>
                  <a:pt x="10000" y="10000"/>
                </a:lnTo>
                <a:cubicBezTo>
                  <a:pt x="8980" y="4425"/>
                  <a:pt x="7694" y="1208"/>
                  <a:pt x="6367" y="0"/>
                </a:cubicBezTo>
                <a:close/>
              </a:path>
            </a:pathLst>
          </a:custGeom>
          <a:solidFill>
            <a:srgbClr val="BAD8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grpSp>
        <p:nvGrpSpPr>
          <p:cNvPr id="15" name="Group 14">
            <a:extLst>
              <a:ext uri="{FF2B5EF4-FFF2-40B4-BE49-F238E27FC236}">
                <a16:creationId xmlns:a16="http://schemas.microsoft.com/office/drawing/2014/main" id="{A8142C4F-04F4-4C90-8969-B1426BCBC5E9}"/>
              </a:ext>
            </a:extLst>
          </p:cNvPr>
          <p:cNvGrpSpPr/>
          <p:nvPr/>
        </p:nvGrpSpPr>
        <p:grpSpPr>
          <a:xfrm>
            <a:off x="7576011" y="4706349"/>
            <a:ext cx="157739" cy="305735"/>
            <a:chOff x="8003343" y="6072433"/>
            <a:chExt cx="145517" cy="282045"/>
          </a:xfrm>
        </p:grpSpPr>
        <p:sp>
          <p:nvSpPr>
            <p:cNvPr id="16" name="Freeform 14">
              <a:extLst>
                <a:ext uri="{FF2B5EF4-FFF2-40B4-BE49-F238E27FC236}">
                  <a16:creationId xmlns:a16="http://schemas.microsoft.com/office/drawing/2014/main" id="{BE76EC24-EDAB-40A0-9917-74E578E98AC9}"/>
                </a:ext>
              </a:extLst>
            </p:cNvPr>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sp>
          <p:nvSpPr>
            <p:cNvPr id="17" name="Freeform 15">
              <a:extLst>
                <a:ext uri="{FF2B5EF4-FFF2-40B4-BE49-F238E27FC236}">
                  <a16:creationId xmlns:a16="http://schemas.microsoft.com/office/drawing/2014/main" id="{E238DF9C-9B0F-4450-9F60-1EE900432247}"/>
                </a:ext>
              </a:extLst>
            </p:cNvPr>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sp>
          <p:nvSpPr>
            <p:cNvPr id="18" name="Freeform 16">
              <a:extLst>
                <a:ext uri="{FF2B5EF4-FFF2-40B4-BE49-F238E27FC236}">
                  <a16:creationId xmlns:a16="http://schemas.microsoft.com/office/drawing/2014/main" id="{324B7E1D-0F42-48E0-9A17-3C52E8D394F0}"/>
                </a:ext>
              </a:extLst>
            </p:cNvPr>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grpSp>
      <p:grpSp>
        <p:nvGrpSpPr>
          <p:cNvPr id="19" name="Group 18">
            <a:extLst>
              <a:ext uri="{FF2B5EF4-FFF2-40B4-BE49-F238E27FC236}">
                <a16:creationId xmlns:a16="http://schemas.microsoft.com/office/drawing/2014/main" id="{A9B20720-320D-47D3-888B-EA2057F92D68}"/>
              </a:ext>
            </a:extLst>
          </p:cNvPr>
          <p:cNvGrpSpPr/>
          <p:nvPr/>
        </p:nvGrpSpPr>
        <p:grpSpPr>
          <a:xfrm>
            <a:off x="5670190" y="5013297"/>
            <a:ext cx="131080" cy="254062"/>
            <a:chOff x="8003343" y="6072433"/>
            <a:chExt cx="145517" cy="282045"/>
          </a:xfrm>
        </p:grpSpPr>
        <p:sp>
          <p:nvSpPr>
            <p:cNvPr id="20" name="Freeform 14">
              <a:extLst>
                <a:ext uri="{FF2B5EF4-FFF2-40B4-BE49-F238E27FC236}">
                  <a16:creationId xmlns:a16="http://schemas.microsoft.com/office/drawing/2014/main" id="{D9A04B92-1928-4BE4-A682-79682B861C85}"/>
                </a:ext>
              </a:extLst>
            </p:cNvPr>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sp>
          <p:nvSpPr>
            <p:cNvPr id="21" name="Freeform 15">
              <a:extLst>
                <a:ext uri="{FF2B5EF4-FFF2-40B4-BE49-F238E27FC236}">
                  <a16:creationId xmlns:a16="http://schemas.microsoft.com/office/drawing/2014/main" id="{CBAB5D5D-6155-4E3D-BB2B-C6623DEF4277}"/>
                </a:ext>
              </a:extLst>
            </p:cNvPr>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sp>
          <p:nvSpPr>
            <p:cNvPr id="22" name="Freeform 16">
              <a:extLst>
                <a:ext uri="{FF2B5EF4-FFF2-40B4-BE49-F238E27FC236}">
                  <a16:creationId xmlns:a16="http://schemas.microsoft.com/office/drawing/2014/main" id="{FED2095F-38A6-4541-A1D2-DFAC1513090B}"/>
                </a:ext>
              </a:extLst>
            </p:cNvPr>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grpSp>
      <p:grpSp>
        <p:nvGrpSpPr>
          <p:cNvPr id="23" name="Group 22">
            <a:extLst>
              <a:ext uri="{FF2B5EF4-FFF2-40B4-BE49-F238E27FC236}">
                <a16:creationId xmlns:a16="http://schemas.microsoft.com/office/drawing/2014/main" id="{27215310-2B21-4D20-86B2-F5BFBCC2934B}"/>
              </a:ext>
            </a:extLst>
          </p:cNvPr>
          <p:cNvGrpSpPr/>
          <p:nvPr/>
        </p:nvGrpSpPr>
        <p:grpSpPr>
          <a:xfrm>
            <a:off x="4481334" y="5262084"/>
            <a:ext cx="131080" cy="254062"/>
            <a:chOff x="8003343" y="6072433"/>
            <a:chExt cx="145517" cy="282045"/>
          </a:xfrm>
        </p:grpSpPr>
        <p:sp>
          <p:nvSpPr>
            <p:cNvPr id="24" name="Freeform 14">
              <a:extLst>
                <a:ext uri="{FF2B5EF4-FFF2-40B4-BE49-F238E27FC236}">
                  <a16:creationId xmlns:a16="http://schemas.microsoft.com/office/drawing/2014/main" id="{44351A69-56D1-4C9F-8B32-3647576775EC}"/>
                </a:ext>
              </a:extLst>
            </p:cNvPr>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sp>
          <p:nvSpPr>
            <p:cNvPr id="25" name="Freeform 15">
              <a:extLst>
                <a:ext uri="{FF2B5EF4-FFF2-40B4-BE49-F238E27FC236}">
                  <a16:creationId xmlns:a16="http://schemas.microsoft.com/office/drawing/2014/main" id="{29268521-FDFF-402B-8C4E-766AD5335532}"/>
                </a:ext>
              </a:extLst>
            </p:cNvPr>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sp>
          <p:nvSpPr>
            <p:cNvPr id="26" name="Freeform 16">
              <a:extLst>
                <a:ext uri="{FF2B5EF4-FFF2-40B4-BE49-F238E27FC236}">
                  <a16:creationId xmlns:a16="http://schemas.microsoft.com/office/drawing/2014/main" id="{F84068A1-423C-481A-BCF0-396F2F2BA7F1}"/>
                </a:ext>
              </a:extLst>
            </p:cNvPr>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grpSp>
      <p:grpSp>
        <p:nvGrpSpPr>
          <p:cNvPr id="27" name="Group 26">
            <a:extLst>
              <a:ext uri="{FF2B5EF4-FFF2-40B4-BE49-F238E27FC236}">
                <a16:creationId xmlns:a16="http://schemas.microsoft.com/office/drawing/2014/main" id="{3130BF59-DEBE-45F9-9AB9-71BCFDD3F92F}"/>
              </a:ext>
            </a:extLst>
          </p:cNvPr>
          <p:cNvGrpSpPr/>
          <p:nvPr/>
        </p:nvGrpSpPr>
        <p:grpSpPr>
          <a:xfrm>
            <a:off x="7796548" y="4731274"/>
            <a:ext cx="157739" cy="305735"/>
            <a:chOff x="8003343" y="6072433"/>
            <a:chExt cx="145517" cy="282045"/>
          </a:xfrm>
        </p:grpSpPr>
        <p:sp>
          <p:nvSpPr>
            <p:cNvPr id="28" name="Freeform 14">
              <a:extLst>
                <a:ext uri="{FF2B5EF4-FFF2-40B4-BE49-F238E27FC236}">
                  <a16:creationId xmlns:a16="http://schemas.microsoft.com/office/drawing/2014/main" id="{2E6AB571-C890-4B13-AC6E-0DA0AD704728}"/>
                </a:ext>
              </a:extLst>
            </p:cNvPr>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sp>
          <p:nvSpPr>
            <p:cNvPr id="29" name="Freeform 15">
              <a:extLst>
                <a:ext uri="{FF2B5EF4-FFF2-40B4-BE49-F238E27FC236}">
                  <a16:creationId xmlns:a16="http://schemas.microsoft.com/office/drawing/2014/main" id="{A64BB265-04A5-494C-AF91-F892036F4D9C}"/>
                </a:ext>
              </a:extLst>
            </p:cNvPr>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sp>
          <p:nvSpPr>
            <p:cNvPr id="30" name="Freeform 16">
              <a:extLst>
                <a:ext uri="{FF2B5EF4-FFF2-40B4-BE49-F238E27FC236}">
                  <a16:creationId xmlns:a16="http://schemas.microsoft.com/office/drawing/2014/main" id="{F5F32CCE-14D0-4A5F-BCAA-A0EE34BB0B11}"/>
                </a:ext>
              </a:extLst>
            </p:cNvPr>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67232" tIns="33616" rIns="67232" bIns="33616" numCol="1" anchor="t" anchorCtr="0" compatLnSpc="1">
              <a:prstTxWarp prst="textNoShape">
                <a:avLst/>
              </a:prstTxWarp>
            </a:bodyPr>
            <a:lstStyle/>
            <a:p>
              <a:pPr defTabSz="685462">
                <a:defRPr/>
              </a:pPr>
              <a:endParaRPr lang="en-US" sz="1350" kern="0" dirty="0">
                <a:solidFill>
                  <a:srgbClr val="000000"/>
                </a:solidFill>
              </a:endParaRPr>
            </a:p>
          </p:txBody>
        </p:sp>
      </p:grpSp>
      <p:grpSp>
        <p:nvGrpSpPr>
          <p:cNvPr id="31" name="Group 37">
            <a:extLst>
              <a:ext uri="{FF2B5EF4-FFF2-40B4-BE49-F238E27FC236}">
                <a16:creationId xmlns:a16="http://schemas.microsoft.com/office/drawing/2014/main" id="{64F57365-9952-42C2-9C1E-15030C23185D}"/>
              </a:ext>
            </a:extLst>
          </p:cNvPr>
          <p:cNvGrpSpPr/>
          <p:nvPr/>
        </p:nvGrpSpPr>
        <p:grpSpPr>
          <a:xfrm>
            <a:off x="8335744" y="4091708"/>
            <a:ext cx="467861" cy="1338911"/>
            <a:chOff x="5893176" y="3792885"/>
            <a:chExt cx="585200" cy="1674708"/>
          </a:xfrm>
        </p:grpSpPr>
        <p:sp>
          <p:nvSpPr>
            <p:cNvPr id="32" name="Rectangle 630">
              <a:extLst>
                <a:ext uri="{FF2B5EF4-FFF2-40B4-BE49-F238E27FC236}">
                  <a16:creationId xmlns:a16="http://schemas.microsoft.com/office/drawing/2014/main" id="{5ADADE70-F7C8-48CE-9AE1-0921D2DF760C}"/>
                </a:ext>
              </a:extLst>
            </p:cNvPr>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33" name="Freeform 631">
              <a:extLst>
                <a:ext uri="{FF2B5EF4-FFF2-40B4-BE49-F238E27FC236}">
                  <a16:creationId xmlns:a16="http://schemas.microsoft.com/office/drawing/2014/main" id="{022ECE40-3DD1-4630-B1E8-72B0969B7614}"/>
                </a:ext>
              </a:extLst>
            </p:cNvPr>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34" name="Freeform 632">
              <a:extLst>
                <a:ext uri="{FF2B5EF4-FFF2-40B4-BE49-F238E27FC236}">
                  <a16:creationId xmlns:a16="http://schemas.microsoft.com/office/drawing/2014/main" id="{BD82B4F5-AAAF-4C60-8BF2-19339B362383}"/>
                </a:ext>
              </a:extLst>
            </p:cNvPr>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35" name="Freeform 633">
              <a:extLst>
                <a:ext uri="{FF2B5EF4-FFF2-40B4-BE49-F238E27FC236}">
                  <a16:creationId xmlns:a16="http://schemas.microsoft.com/office/drawing/2014/main" id="{671A77DC-8742-4178-B5D7-AE517F74B767}"/>
                </a:ext>
              </a:extLst>
            </p:cNvPr>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36" name="Freeform 634">
              <a:extLst>
                <a:ext uri="{FF2B5EF4-FFF2-40B4-BE49-F238E27FC236}">
                  <a16:creationId xmlns:a16="http://schemas.microsoft.com/office/drawing/2014/main" id="{0EA05E54-EB58-4F9C-B64C-87FCA8E68688}"/>
                </a:ext>
              </a:extLst>
            </p:cNvPr>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37" name="Freeform 635">
              <a:extLst>
                <a:ext uri="{FF2B5EF4-FFF2-40B4-BE49-F238E27FC236}">
                  <a16:creationId xmlns:a16="http://schemas.microsoft.com/office/drawing/2014/main" id="{85231ABD-97F9-45B3-811A-2B3A91526109}"/>
                </a:ext>
              </a:extLst>
            </p:cNvPr>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38" name="Freeform 636">
              <a:extLst>
                <a:ext uri="{FF2B5EF4-FFF2-40B4-BE49-F238E27FC236}">
                  <a16:creationId xmlns:a16="http://schemas.microsoft.com/office/drawing/2014/main" id="{828FC6D2-60DA-4E97-AFEE-D070CDD2DA5C}"/>
                </a:ext>
              </a:extLst>
            </p:cNvPr>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39" name="Freeform 637">
              <a:extLst>
                <a:ext uri="{FF2B5EF4-FFF2-40B4-BE49-F238E27FC236}">
                  <a16:creationId xmlns:a16="http://schemas.microsoft.com/office/drawing/2014/main" id="{659E2095-A795-411E-9EBB-BC83F1C03DA3}"/>
                </a:ext>
              </a:extLst>
            </p:cNvPr>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40" name="Freeform 638">
              <a:extLst>
                <a:ext uri="{FF2B5EF4-FFF2-40B4-BE49-F238E27FC236}">
                  <a16:creationId xmlns:a16="http://schemas.microsoft.com/office/drawing/2014/main" id="{8CDE1AFC-64FA-47D1-B839-B81881F57F31}"/>
                </a:ext>
              </a:extLst>
            </p:cNvPr>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41" name="Freeform 639">
              <a:extLst>
                <a:ext uri="{FF2B5EF4-FFF2-40B4-BE49-F238E27FC236}">
                  <a16:creationId xmlns:a16="http://schemas.microsoft.com/office/drawing/2014/main" id="{B65D85F9-351D-4B65-9905-972FFAE230BD}"/>
                </a:ext>
              </a:extLst>
            </p:cNvPr>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42" name="Freeform 640">
              <a:extLst>
                <a:ext uri="{FF2B5EF4-FFF2-40B4-BE49-F238E27FC236}">
                  <a16:creationId xmlns:a16="http://schemas.microsoft.com/office/drawing/2014/main" id="{2BC92420-0B24-4290-9C43-2AC306BA7BFF}"/>
                </a:ext>
              </a:extLst>
            </p:cNvPr>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43" name="Freeform 641">
              <a:extLst>
                <a:ext uri="{FF2B5EF4-FFF2-40B4-BE49-F238E27FC236}">
                  <a16:creationId xmlns:a16="http://schemas.microsoft.com/office/drawing/2014/main" id="{FA43D6EB-8EA5-4C12-8B63-B1A838A1E48E}"/>
                </a:ext>
              </a:extLst>
            </p:cNvPr>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44" name="Freeform 642">
              <a:extLst>
                <a:ext uri="{FF2B5EF4-FFF2-40B4-BE49-F238E27FC236}">
                  <a16:creationId xmlns:a16="http://schemas.microsoft.com/office/drawing/2014/main" id="{2A7070E8-EC86-477C-A479-8B3BDEEC2676}"/>
                </a:ext>
              </a:extLst>
            </p:cNvPr>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45" name="Freeform 643">
              <a:extLst>
                <a:ext uri="{FF2B5EF4-FFF2-40B4-BE49-F238E27FC236}">
                  <a16:creationId xmlns:a16="http://schemas.microsoft.com/office/drawing/2014/main" id="{C914D6EE-A620-4118-B46E-CBEBC6239E7A}"/>
                </a:ext>
              </a:extLst>
            </p:cNvPr>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46" name="Freeform 644">
              <a:extLst>
                <a:ext uri="{FF2B5EF4-FFF2-40B4-BE49-F238E27FC236}">
                  <a16:creationId xmlns:a16="http://schemas.microsoft.com/office/drawing/2014/main" id="{FDBD5628-9084-423E-B4BD-8A2E65715BFE}"/>
                </a:ext>
              </a:extLst>
            </p:cNvPr>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47" name="Freeform 645">
              <a:extLst>
                <a:ext uri="{FF2B5EF4-FFF2-40B4-BE49-F238E27FC236}">
                  <a16:creationId xmlns:a16="http://schemas.microsoft.com/office/drawing/2014/main" id="{9CE11F5F-FA49-434B-B473-7A0DB70E4A68}"/>
                </a:ext>
              </a:extLst>
            </p:cNvPr>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48" name="Freeform 646">
              <a:extLst>
                <a:ext uri="{FF2B5EF4-FFF2-40B4-BE49-F238E27FC236}">
                  <a16:creationId xmlns:a16="http://schemas.microsoft.com/office/drawing/2014/main" id="{408A3702-9770-4812-AEC6-6A5E831255AA}"/>
                </a:ext>
              </a:extLst>
            </p:cNvPr>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49" name="Freeform 647">
              <a:extLst>
                <a:ext uri="{FF2B5EF4-FFF2-40B4-BE49-F238E27FC236}">
                  <a16:creationId xmlns:a16="http://schemas.microsoft.com/office/drawing/2014/main" id="{8787402A-1123-4B35-B947-51A2E4D92E59}"/>
                </a:ext>
              </a:extLst>
            </p:cNvPr>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50" name="Freeform 648">
              <a:extLst>
                <a:ext uri="{FF2B5EF4-FFF2-40B4-BE49-F238E27FC236}">
                  <a16:creationId xmlns:a16="http://schemas.microsoft.com/office/drawing/2014/main" id="{9F0D8E76-462B-4BDB-9559-19293AF386F9}"/>
                </a:ext>
              </a:extLst>
            </p:cNvPr>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51" name="Freeform 649">
              <a:extLst>
                <a:ext uri="{FF2B5EF4-FFF2-40B4-BE49-F238E27FC236}">
                  <a16:creationId xmlns:a16="http://schemas.microsoft.com/office/drawing/2014/main" id="{874CEB79-C167-442A-9DA7-5EFFC13218C3}"/>
                </a:ext>
              </a:extLst>
            </p:cNvPr>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52" name="Freeform 650">
              <a:extLst>
                <a:ext uri="{FF2B5EF4-FFF2-40B4-BE49-F238E27FC236}">
                  <a16:creationId xmlns:a16="http://schemas.microsoft.com/office/drawing/2014/main" id="{E342E6C2-0A52-47B6-99B5-59CF67901AD4}"/>
                </a:ext>
              </a:extLst>
            </p:cNvPr>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53" name="Freeform 651">
              <a:extLst>
                <a:ext uri="{FF2B5EF4-FFF2-40B4-BE49-F238E27FC236}">
                  <a16:creationId xmlns:a16="http://schemas.microsoft.com/office/drawing/2014/main" id="{E33BED0F-15F4-49DF-BBAC-1E6971BB8283}"/>
                </a:ext>
              </a:extLst>
            </p:cNvPr>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54" name="Freeform 652">
              <a:extLst>
                <a:ext uri="{FF2B5EF4-FFF2-40B4-BE49-F238E27FC236}">
                  <a16:creationId xmlns:a16="http://schemas.microsoft.com/office/drawing/2014/main" id="{9B3C11C9-C56C-4DA8-9D07-DB6679D9A783}"/>
                </a:ext>
              </a:extLst>
            </p:cNvPr>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55" name="Freeform 653">
              <a:extLst>
                <a:ext uri="{FF2B5EF4-FFF2-40B4-BE49-F238E27FC236}">
                  <a16:creationId xmlns:a16="http://schemas.microsoft.com/office/drawing/2014/main" id="{9C483995-BDEE-4438-8D6B-9E321BC98EB1}"/>
                </a:ext>
              </a:extLst>
            </p:cNvPr>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56" name="Freeform 654">
              <a:extLst>
                <a:ext uri="{FF2B5EF4-FFF2-40B4-BE49-F238E27FC236}">
                  <a16:creationId xmlns:a16="http://schemas.microsoft.com/office/drawing/2014/main" id="{F2855065-838F-4739-BE9E-69D558387F7D}"/>
                </a:ext>
              </a:extLst>
            </p:cNvPr>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57" name="Freeform 655">
              <a:extLst>
                <a:ext uri="{FF2B5EF4-FFF2-40B4-BE49-F238E27FC236}">
                  <a16:creationId xmlns:a16="http://schemas.microsoft.com/office/drawing/2014/main" id="{9DEC0A9B-FD74-4A7F-B4EA-118B95493879}"/>
                </a:ext>
              </a:extLst>
            </p:cNvPr>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58" name="Freeform 656">
              <a:extLst>
                <a:ext uri="{FF2B5EF4-FFF2-40B4-BE49-F238E27FC236}">
                  <a16:creationId xmlns:a16="http://schemas.microsoft.com/office/drawing/2014/main" id="{3BA29BFA-117B-40A6-A27A-C5E594DBD8D6}"/>
                </a:ext>
              </a:extLst>
            </p:cNvPr>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59" name="Freeform 657">
              <a:extLst>
                <a:ext uri="{FF2B5EF4-FFF2-40B4-BE49-F238E27FC236}">
                  <a16:creationId xmlns:a16="http://schemas.microsoft.com/office/drawing/2014/main" id="{B35D0CAC-4C92-4F78-A864-EB8247A3A76A}"/>
                </a:ext>
              </a:extLst>
            </p:cNvPr>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60" name="Oval 658">
              <a:extLst>
                <a:ext uri="{FF2B5EF4-FFF2-40B4-BE49-F238E27FC236}">
                  <a16:creationId xmlns:a16="http://schemas.microsoft.com/office/drawing/2014/main" id="{01E44697-0343-46E4-9A77-C6F978420CB1}"/>
                </a:ext>
              </a:extLst>
            </p:cNvPr>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61" name="Oval 659">
              <a:extLst>
                <a:ext uri="{FF2B5EF4-FFF2-40B4-BE49-F238E27FC236}">
                  <a16:creationId xmlns:a16="http://schemas.microsoft.com/office/drawing/2014/main" id="{ED2CA00E-0F32-426F-AB1A-BC8796A24AA8}"/>
                </a:ext>
              </a:extLst>
            </p:cNvPr>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62" name="Freeform 682">
              <a:extLst>
                <a:ext uri="{FF2B5EF4-FFF2-40B4-BE49-F238E27FC236}">
                  <a16:creationId xmlns:a16="http://schemas.microsoft.com/office/drawing/2014/main" id="{1536CAB6-68AA-42E9-9D68-4A2E2D47A50E}"/>
                </a:ext>
              </a:extLst>
            </p:cNvPr>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63" name="Freeform 685">
              <a:extLst>
                <a:ext uri="{FF2B5EF4-FFF2-40B4-BE49-F238E27FC236}">
                  <a16:creationId xmlns:a16="http://schemas.microsoft.com/office/drawing/2014/main" id="{5B1BFFE4-BCFC-495B-BCE8-763295E00DBB}"/>
                </a:ext>
              </a:extLst>
            </p:cNvPr>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grpSp>
      <p:grpSp>
        <p:nvGrpSpPr>
          <p:cNvPr id="64" name="Group 63">
            <a:extLst>
              <a:ext uri="{FF2B5EF4-FFF2-40B4-BE49-F238E27FC236}">
                <a16:creationId xmlns:a16="http://schemas.microsoft.com/office/drawing/2014/main" id="{594BB479-620F-4D75-A8C3-5004DFFA150F}"/>
              </a:ext>
            </a:extLst>
          </p:cNvPr>
          <p:cNvGrpSpPr/>
          <p:nvPr/>
        </p:nvGrpSpPr>
        <p:grpSpPr>
          <a:xfrm>
            <a:off x="6225929" y="4995824"/>
            <a:ext cx="373248" cy="641986"/>
            <a:chOff x="10338712" y="5089668"/>
            <a:chExt cx="515205" cy="886151"/>
          </a:xfrm>
        </p:grpSpPr>
        <p:grpSp>
          <p:nvGrpSpPr>
            <p:cNvPr id="65" name="Group 64">
              <a:extLst>
                <a:ext uri="{FF2B5EF4-FFF2-40B4-BE49-F238E27FC236}">
                  <a16:creationId xmlns:a16="http://schemas.microsoft.com/office/drawing/2014/main" id="{A9443C29-3E20-44D2-9B07-30640596C221}"/>
                </a:ext>
              </a:extLst>
            </p:cNvPr>
            <p:cNvGrpSpPr/>
            <p:nvPr/>
          </p:nvGrpSpPr>
          <p:grpSpPr>
            <a:xfrm>
              <a:off x="10338712" y="5089668"/>
              <a:ext cx="515205" cy="886151"/>
              <a:chOff x="6416654" y="4806210"/>
              <a:chExt cx="515205" cy="886151"/>
            </a:xfrm>
          </p:grpSpPr>
          <p:sp>
            <p:nvSpPr>
              <p:cNvPr id="67" name="Freeform 38">
                <a:extLst>
                  <a:ext uri="{FF2B5EF4-FFF2-40B4-BE49-F238E27FC236}">
                    <a16:creationId xmlns:a16="http://schemas.microsoft.com/office/drawing/2014/main" id="{80B5196F-B968-4B70-922F-F0F690A16ACE}"/>
                  </a:ext>
                </a:extLst>
              </p:cNvPr>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sp>
            <p:nvSpPr>
              <p:cNvPr id="68" name="Freeform 39">
                <a:extLst>
                  <a:ext uri="{FF2B5EF4-FFF2-40B4-BE49-F238E27FC236}">
                    <a16:creationId xmlns:a16="http://schemas.microsoft.com/office/drawing/2014/main" id="{05E23665-C68D-4691-930B-C1729AA81756}"/>
                  </a:ext>
                </a:extLst>
              </p:cNvPr>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grpSp>
        <p:pic>
          <p:nvPicPr>
            <p:cNvPr id="66" name="Picture 65">
              <a:extLst>
                <a:ext uri="{FF2B5EF4-FFF2-40B4-BE49-F238E27FC236}">
                  <a16:creationId xmlns:a16="http://schemas.microsoft.com/office/drawing/2014/main" id="{3A646802-1DD7-461A-BBEE-8CE5EC23003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77973" b="4460"/>
            <a:stretch/>
          </p:blipFill>
          <p:spPr>
            <a:xfrm>
              <a:off x="10377234" y="5196122"/>
              <a:ext cx="394538" cy="434125"/>
            </a:xfrm>
            <a:prstGeom prst="rect">
              <a:avLst/>
            </a:prstGeom>
          </p:spPr>
        </p:pic>
      </p:grpSp>
      <p:grpSp>
        <p:nvGrpSpPr>
          <p:cNvPr id="69" name="Group 68">
            <a:extLst>
              <a:ext uri="{FF2B5EF4-FFF2-40B4-BE49-F238E27FC236}">
                <a16:creationId xmlns:a16="http://schemas.microsoft.com/office/drawing/2014/main" id="{49E5608D-05F3-4058-973E-9DE04CAE4399}"/>
              </a:ext>
            </a:extLst>
          </p:cNvPr>
          <p:cNvGrpSpPr/>
          <p:nvPr/>
        </p:nvGrpSpPr>
        <p:grpSpPr>
          <a:xfrm>
            <a:off x="6980891" y="5040152"/>
            <a:ext cx="362036" cy="622701"/>
            <a:chOff x="10573591" y="4721486"/>
            <a:chExt cx="515205" cy="886151"/>
          </a:xfrm>
        </p:grpSpPr>
        <p:grpSp>
          <p:nvGrpSpPr>
            <p:cNvPr id="70" name="Group 69">
              <a:extLst>
                <a:ext uri="{FF2B5EF4-FFF2-40B4-BE49-F238E27FC236}">
                  <a16:creationId xmlns:a16="http://schemas.microsoft.com/office/drawing/2014/main" id="{30070E01-472F-4A41-828D-927316A239EA}"/>
                </a:ext>
              </a:extLst>
            </p:cNvPr>
            <p:cNvGrpSpPr/>
            <p:nvPr/>
          </p:nvGrpSpPr>
          <p:grpSpPr>
            <a:xfrm>
              <a:off x="10573591" y="4721486"/>
              <a:ext cx="515205" cy="886151"/>
              <a:chOff x="6416654" y="4806210"/>
              <a:chExt cx="515205" cy="886151"/>
            </a:xfrm>
          </p:grpSpPr>
          <p:sp>
            <p:nvSpPr>
              <p:cNvPr id="72" name="Freeform 38">
                <a:extLst>
                  <a:ext uri="{FF2B5EF4-FFF2-40B4-BE49-F238E27FC236}">
                    <a16:creationId xmlns:a16="http://schemas.microsoft.com/office/drawing/2014/main" id="{88820972-F45D-48F0-82C1-0B716D3B417A}"/>
                  </a:ext>
                </a:extLst>
              </p:cNvPr>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sp>
            <p:nvSpPr>
              <p:cNvPr id="73" name="Freeform 39">
                <a:extLst>
                  <a:ext uri="{FF2B5EF4-FFF2-40B4-BE49-F238E27FC236}">
                    <a16:creationId xmlns:a16="http://schemas.microsoft.com/office/drawing/2014/main" id="{BAA9D587-717B-4ADF-AF06-1958A8DE18D2}"/>
                  </a:ext>
                </a:extLst>
              </p:cNvPr>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grpSp>
        <p:pic>
          <p:nvPicPr>
            <p:cNvPr id="71" name="Picture 70">
              <a:extLst>
                <a:ext uri="{FF2B5EF4-FFF2-40B4-BE49-F238E27FC236}">
                  <a16:creationId xmlns:a16="http://schemas.microsoft.com/office/drawing/2014/main" id="{81299DCB-B5FF-4259-99EE-4CAB994EDEC5}"/>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662993" y="4840264"/>
              <a:ext cx="336398" cy="336398"/>
            </a:xfrm>
            <a:prstGeom prst="rect">
              <a:avLst/>
            </a:prstGeom>
          </p:spPr>
        </p:pic>
      </p:grpSp>
      <p:grpSp>
        <p:nvGrpSpPr>
          <p:cNvPr id="74" name="Group 73">
            <a:extLst>
              <a:ext uri="{FF2B5EF4-FFF2-40B4-BE49-F238E27FC236}">
                <a16:creationId xmlns:a16="http://schemas.microsoft.com/office/drawing/2014/main" id="{49A8D62F-01EE-4F42-A736-57B8BDFEB5F8}"/>
              </a:ext>
            </a:extLst>
          </p:cNvPr>
          <p:cNvGrpSpPr/>
          <p:nvPr/>
        </p:nvGrpSpPr>
        <p:grpSpPr>
          <a:xfrm>
            <a:off x="6438930" y="5281465"/>
            <a:ext cx="731816" cy="462398"/>
            <a:chOff x="10944081" y="5157606"/>
            <a:chExt cx="1010147" cy="638261"/>
          </a:xfrm>
        </p:grpSpPr>
        <p:grpSp>
          <p:nvGrpSpPr>
            <p:cNvPr id="75" name="Group 74">
              <a:extLst>
                <a:ext uri="{FF2B5EF4-FFF2-40B4-BE49-F238E27FC236}">
                  <a16:creationId xmlns:a16="http://schemas.microsoft.com/office/drawing/2014/main" id="{AEADDB26-6C71-4464-A9D4-9D1CEF46C358}"/>
                </a:ext>
              </a:extLst>
            </p:cNvPr>
            <p:cNvGrpSpPr/>
            <p:nvPr/>
          </p:nvGrpSpPr>
          <p:grpSpPr>
            <a:xfrm>
              <a:off x="10944081" y="5157606"/>
              <a:ext cx="1010147" cy="638261"/>
              <a:chOff x="9923939" y="904037"/>
              <a:chExt cx="724336" cy="457671"/>
            </a:xfrm>
          </p:grpSpPr>
          <p:sp>
            <p:nvSpPr>
              <p:cNvPr id="77" name="Freeform 32">
                <a:extLst>
                  <a:ext uri="{FF2B5EF4-FFF2-40B4-BE49-F238E27FC236}">
                    <a16:creationId xmlns:a16="http://schemas.microsoft.com/office/drawing/2014/main" id="{DC232EAB-15D7-42A0-94CD-E7BF59AB693D}"/>
                  </a:ext>
                </a:extLst>
              </p:cNvPr>
              <p:cNvSpPr>
                <a:spLocks/>
              </p:cNvSpPr>
              <p:nvPr/>
            </p:nvSpPr>
            <p:spPr bwMode="auto">
              <a:xfrm>
                <a:off x="9923939" y="904037"/>
                <a:ext cx="724336" cy="457671"/>
              </a:xfrm>
              <a:custGeom>
                <a:avLst/>
                <a:gdLst>
                  <a:gd name="T0" fmla="*/ 1 w 247"/>
                  <a:gd name="T1" fmla="*/ 140 h 156"/>
                  <a:gd name="T2" fmla="*/ 19 w 247"/>
                  <a:gd name="T3" fmla="*/ 48 h 156"/>
                  <a:gd name="T4" fmla="*/ 19 w 247"/>
                  <a:gd name="T5" fmla="*/ 10 h 156"/>
                  <a:gd name="T6" fmla="*/ 29 w 247"/>
                  <a:gd name="T7" fmla="*/ 0 h 156"/>
                  <a:gd name="T8" fmla="*/ 91 w 247"/>
                  <a:gd name="T9" fmla="*/ 0 h 156"/>
                  <a:gd name="T10" fmla="*/ 124 w 247"/>
                  <a:gd name="T11" fmla="*/ 0 h 156"/>
                  <a:gd name="T12" fmla="*/ 236 w 247"/>
                  <a:gd name="T13" fmla="*/ 0 h 156"/>
                  <a:gd name="T14" fmla="*/ 247 w 247"/>
                  <a:gd name="T15" fmla="*/ 10 h 156"/>
                  <a:gd name="T16" fmla="*/ 247 w 247"/>
                  <a:gd name="T17" fmla="*/ 146 h 156"/>
                  <a:gd name="T18" fmla="*/ 236 w 247"/>
                  <a:gd name="T19" fmla="*/ 156 h 156"/>
                  <a:gd name="T20" fmla="*/ 29 w 247"/>
                  <a:gd name="T21" fmla="*/ 156 h 156"/>
                  <a:gd name="T22" fmla="*/ 19 w 247"/>
                  <a:gd name="T23" fmla="*/ 146 h 156"/>
                  <a:gd name="T24" fmla="*/ 19 w 247"/>
                  <a:gd name="T25" fmla="*/ 146 h 156"/>
                  <a:gd name="T26" fmla="*/ 4 w 247"/>
                  <a:gd name="T27" fmla="*/ 146 h 156"/>
                  <a:gd name="T28" fmla="*/ 0 w 247"/>
                  <a:gd name="T29" fmla="*/ 141 h 156"/>
                  <a:gd name="T30" fmla="*/ 1 w 247"/>
                  <a:gd name="T31" fmla="*/ 14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7" h="156">
                    <a:moveTo>
                      <a:pt x="1" y="140"/>
                    </a:moveTo>
                    <a:cubicBezTo>
                      <a:pt x="19" y="48"/>
                      <a:pt x="19" y="48"/>
                      <a:pt x="19" y="48"/>
                    </a:cubicBezTo>
                    <a:cubicBezTo>
                      <a:pt x="19" y="10"/>
                      <a:pt x="19" y="10"/>
                      <a:pt x="19" y="10"/>
                    </a:cubicBezTo>
                    <a:cubicBezTo>
                      <a:pt x="19" y="5"/>
                      <a:pt x="23" y="0"/>
                      <a:pt x="29" y="0"/>
                    </a:cubicBezTo>
                    <a:cubicBezTo>
                      <a:pt x="91" y="0"/>
                      <a:pt x="91" y="0"/>
                      <a:pt x="91" y="0"/>
                    </a:cubicBezTo>
                    <a:cubicBezTo>
                      <a:pt x="124" y="0"/>
                      <a:pt x="124" y="0"/>
                      <a:pt x="124" y="0"/>
                    </a:cubicBezTo>
                    <a:cubicBezTo>
                      <a:pt x="236" y="0"/>
                      <a:pt x="236" y="0"/>
                      <a:pt x="236" y="0"/>
                    </a:cubicBezTo>
                    <a:cubicBezTo>
                      <a:pt x="242" y="0"/>
                      <a:pt x="247" y="5"/>
                      <a:pt x="247" y="10"/>
                    </a:cubicBezTo>
                    <a:cubicBezTo>
                      <a:pt x="247" y="146"/>
                      <a:pt x="247" y="146"/>
                      <a:pt x="247" y="146"/>
                    </a:cubicBezTo>
                    <a:cubicBezTo>
                      <a:pt x="247" y="152"/>
                      <a:pt x="242" y="156"/>
                      <a:pt x="236" y="156"/>
                    </a:cubicBezTo>
                    <a:cubicBezTo>
                      <a:pt x="29" y="156"/>
                      <a:pt x="29" y="156"/>
                      <a:pt x="29" y="156"/>
                    </a:cubicBezTo>
                    <a:cubicBezTo>
                      <a:pt x="23" y="156"/>
                      <a:pt x="19" y="152"/>
                      <a:pt x="19" y="146"/>
                    </a:cubicBezTo>
                    <a:cubicBezTo>
                      <a:pt x="19" y="146"/>
                      <a:pt x="19" y="146"/>
                      <a:pt x="19" y="146"/>
                    </a:cubicBezTo>
                    <a:cubicBezTo>
                      <a:pt x="4" y="146"/>
                      <a:pt x="4" y="146"/>
                      <a:pt x="4" y="146"/>
                    </a:cubicBezTo>
                    <a:cubicBezTo>
                      <a:pt x="2" y="146"/>
                      <a:pt x="0" y="144"/>
                      <a:pt x="0" y="141"/>
                    </a:cubicBezTo>
                    <a:cubicBezTo>
                      <a:pt x="0" y="141"/>
                      <a:pt x="0" y="140"/>
                      <a:pt x="1" y="140"/>
                    </a:cubicBez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sp>
            <p:nvSpPr>
              <p:cNvPr id="78" name="Rectangle 33">
                <a:extLst>
                  <a:ext uri="{FF2B5EF4-FFF2-40B4-BE49-F238E27FC236}">
                    <a16:creationId xmlns:a16="http://schemas.microsoft.com/office/drawing/2014/main" id="{B41C6A63-0A8F-404C-BA84-518D922F78F8}"/>
                  </a:ext>
                </a:extLst>
              </p:cNvPr>
              <p:cNvSpPr>
                <a:spLocks noChangeArrowheads="1"/>
              </p:cNvSpPr>
              <p:nvPr/>
            </p:nvSpPr>
            <p:spPr bwMode="auto">
              <a:xfrm>
                <a:off x="10030730" y="948688"/>
                <a:ext cx="582942" cy="368370"/>
              </a:xfrm>
              <a:prstGeom prst="rect">
                <a:avLst/>
              </a:prstGeom>
              <a:solidFill>
                <a:srgbClr val="9B4F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000000"/>
                  </a:solidFill>
                </a:endParaRPr>
              </a:p>
            </p:txBody>
          </p:sp>
        </p:grpSp>
        <p:pic>
          <p:nvPicPr>
            <p:cNvPr id="76" name="Picture 75">
              <a:extLst>
                <a:ext uri="{FF2B5EF4-FFF2-40B4-BE49-F238E27FC236}">
                  <a16:creationId xmlns:a16="http://schemas.microsoft.com/office/drawing/2014/main" id="{7DE390F6-98A2-4EE6-8331-5224A69B934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77973" b="4460"/>
            <a:stretch/>
          </p:blipFill>
          <p:spPr>
            <a:xfrm>
              <a:off x="11193142" y="5171513"/>
              <a:ext cx="554780" cy="610446"/>
            </a:xfrm>
            <a:prstGeom prst="rect">
              <a:avLst/>
            </a:prstGeom>
          </p:spPr>
        </p:pic>
      </p:grpSp>
      <p:sp>
        <p:nvSpPr>
          <p:cNvPr id="79" name="Freeform 6">
            <a:extLst>
              <a:ext uri="{FF2B5EF4-FFF2-40B4-BE49-F238E27FC236}">
                <a16:creationId xmlns:a16="http://schemas.microsoft.com/office/drawing/2014/main" id="{6CF3366E-2898-4409-ADFD-27D0170CF1EE}"/>
              </a:ext>
            </a:extLst>
          </p:cNvPr>
          <p:cNvSpPr>
            <a:spLocks/>
          </p:cNvSpPr>
          <p:nvPr/>
        </p:nvSpPr>
        <p:spPr bwMode="auto">
          <a:xfrm flipH="1">
            <a:off x="6205451" y="2919066"/>
            <a:ext cx="685290" cy="44860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003963"/>
          </a:solidFill>
          <a:ln>
            <a:noFill/>
          </a:ln>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000000"/>
              </a:solidFill>
            </a:endParaRPr>
          </a:p>
        </p:txBody>
      </p:sp>
      <p:cxnSp>
        <p:nvCxnSpPr>
          <p:cNvPr id="80" name="Straight Connector 79">
            <a:extLst>
              <a:ext uri="{FF2B5EF4-FFF2-40B4-BE49-F238E27FC236}">
                <a16:creationId xmlns:a16="http://schemas.microsoft.com/office/drawing/2014/main" id="{86A1EC0A-E8E3-4F81-8442-D6FBAAFA9025}"/>
              </a:ext>
            </a:extLst>
          </p:cNvPr>
          <p:cNvCxnSpPr/>
          <p:nvPr/>
        </p:nvCxnSpPr>
        <p:spPr>
          <a:xfrm flipH="1" flipV="1">
            <a:off x="6558383" y="4376104"/>
            <a:ext cx="230639" cy="865766"/>
          </a:xfrm>
          <a:prstGeom prst="line">
            <a:avLst/>
          </a:prstGeom>
          <a:ln w="28575">
            <a:solidFill>
              <a:srgbClr val="00B0F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9620C74A-CBE6-4CE4-8A6A-78D98BFA00F8}"/>
              </a:ext>
            </a:extLst>
          </p:cNvPr>
          <p:cNvCxnSpPr/>
          <p:nvPr/>
        </p:nvCxnSpPr>
        <p:spPr>
          <a:xfrm flipV="1">
            <a:off x="5908085" y="4381530"/>
            <a:ext cx="535644" cy="885022"/>
          </a:xfrm>
          <a:prstGeom prst="line">
            <a:avLst/>
          </a:prstGeom>
          <a:ln w="28575">
            <a:solidFill>
              <a:srgbClr val="00B0F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5FFC5513-194C-4CB6-BB69-3493DEA9AD33}"/>
              </a:ext>
            </a:extLst>
          </p:cNvPr>
          <p:cNvSpPr txBox="1"/>
          <p:nvPr/>
        </p:nvSpPr>
        <p:spPr>
          <a:xfrm>
            <a:off x="6238637" y="3156328"/>
            <a:ext cx="599806" cy="219291"/>
          </a:xfrm>
          <a:prstGeom prst="rect">
            <a:avLst/>
          </a:prstGeom>
          <a:noFill/>
        </p:spPr>
        <p:txBody>
          <a:bodyPr wrap="square" rtlCol="0">
            <a:spAutoFit/>
          </a:bodyPr>
          <a:lstStyle/>
          <a:p>
            <a:pPr defTabSz="699557">
              <a:defRPr/>
            </a:pPr>
            <a:r>
              <a:rPr lang="en-US" sz="825" i="1" kern="0" dirty="0">
                <a:solidFill>
                  <a:schemeClr val="bg1"/>
                </a:solidFill>
                <a:latin typeface="Segoe UI Light"/>
              </a:rPr>
              <a:t>Auditing</a:t>
            </a:r>
          </a:p>
        </p:txBody>
      </p:sp>
      <p:cxnSp>
        <p:nvCxnSpPr>
          <p:cNvPr id="83" name="Straight Connector 82">
            <a:extLst>
              <a:ext uri="{FF2B5EF4-FFF2-40B4-BE49-F238E27FC236}">
                <a16:creationId xmlns:a16="http://schemas.microsoft.com/office/drawing/2014/main" id="{87B7C88D-CEC2-4BC3-8DCE-0C0FFF07F1F9}"/>
              </a:ext>
            </a:extLst>
          </p:cNvPr>
          <p:cNvCxnSpPr>
            <a:stCxn id="79" idx="6"/>
          </p:cNvCxnSpPr>
          <p:nvPr/>
        </p:nvCxnSpPr>
        <p:spPr>
          <a:xfrm flipH="1" flipV="1">
            <a:off x="5934138" y="2961127"/>
            <a:ext cx="338932" cy="134780"/>
          </a:xfrm>
          <a:prstGeom prst="line">
            <a:avLst/>
          </a:prstGeom>
          <a:ln w="28575">
            <a:solidFill>
              <a:srgbClr val="00B0F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36D974E-7E60-4701-9834-676302CAE13A}"/>
              </a:ext>
            </a:extLst>
          </p:cNvPr>
          <p:cNvCxnSpPr>
            <a:stCxn id="79" idx="0"/>
            <a:endCxn id="103" idx="22"/>
          </p:cNvCxnSpPr>
          <p:nvPr/>
        </p:nvCxnSpPr>
        <p:spPr>
          <a:xfrm flipV="1">
            <a:off x="6781511" y="2766357"/>
            <a:ext cx="657377" cy="349705"/>
          </a:xfrm>
          <a:prstGeom prst="line">
            <a:avLst/>
          </a:prstGeom>
          <a:ln w="28575">
            <a:solidFill>
              <a:srgbClr val="00B0F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AB562683-B1F8-41A0-9796-2969E747A611}"/>
              </a:ext>
            </a:extLst>
          </p:cNvPr>
          <p:cNvCxnSpPr/>
          <p:nvPr/>
        </p:nvCxnSpPr>
        <p:spPr>
          <a:xfrm flipV="1">
            <a:off x="6415396" y="4380445"/>
            <a:ext cx="93894" cy="603176"/>
          </a:xfrm>
          <a:prstGeom prst="line">
            <a:avLst/>
          </a:prstGeom>
          <a:ln w="28575">
            <a:solidFill>
              <a:srgbClr val="00B0F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7755DCC-B165-4F94-86D9-192B9D3DE398}"/>
              </a:ext>
            </a:extLst>
          </p:cNvPr>
          <p:cNvCxnSpPr/>
          <p:nvPr/>
        </p:nvCxnSpPr>
        <p:spPr>
          <a:xfrm flipH="1" flipV="1">
            <a:off x="6619126" y="4385294"/>
            <a:ext cx="514793" cy="626909"/>
          </a:xfrm>
          <a:prstGeom prst="line">
            <a:avLst/>
          </a:prstGeom>
          <a:ln w="28575">
            <a:solidFill>
              <a:srgbClr val="00B0F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FBCBAA90-082C-4E57-A034-64ED1C7F3A8A}"/>
              </a:ext>
            </a:extLst>
          </p:cNvPr>
          <p:cNvGrpSpPr/>
          <p:nvPr/>
        </p:nvGrpSpPr>
        <p:grpSpPr>
          <a:xfrm>
            <a:off x="5486603" y="5196256"/>
            <a:ext cx="895073" cy="549521"/>
            <a:chOff x="9569763" y="4967623"/>
            <a:chExt cx="1374321" cy="843750"/>
          </a:xfrm>
        </p:grpSpPr>
        <p:grpSp>
          <p:nvGrpSpPr>
            <p:cNvPr id="88" name="Group 87">
              <a:extLst>
                <a:ext uri="{FF2B5EF4-FFF2-40B4-BE49-F238E27FC236}">
                  <a16:creationId xmlns:a16="http://schemas.microsoft.com/office/drawing/2014/main" id="{A24073A9-F937-42B7-882B-F62B8CAE70B1}"/>
                </a:ext>
              </a:extLst>
            </p:cNvPr>
            <p:cNvGrpSpPr/>
            <p:nvPr/>
          </p:nvGrpSpPr>
          <p:grpSpPr>
            <a:xfrm>
              <a:off x="9569763" y="5074261"/>
              <a:ext cx="1374321" cy="737112"/>
              <a:chOff x="5728342" y="5129758"/>
              <a:chExt cx="1048955" cy="562603"/>
            </a:xfrm>
          </p:grpSpPr>
          <p:sp>
            <p:nvSpPr>
              <p:cNvPr id="90" name="Freeform 63">
                <a:extLst>
                  <a:ext uri="{FF2B5EF4-FFF2-40B4-BE49-F238E27FC236}">
                    <a16:creationId xmlns:a16="http://schemas.microsoft.com/office/drawing/2014/main" id="{AA0978E7-6571-498C-8B12-AD9056852E52}"/>
                  </a:ext>
                </a:extLst>
              </p:cNvPr>
              <p:cNvSpPr>
                <a:spLocks/>
              </p:cNvSpPr>
              <p:nvPr/>
            </p:nvSpPr>
            <p:spPr bwMode="auto">
              <a:xfrm>
                <a:off x="5895267" y="5152427"/>
                <a:ext cx="715103" cy="449259"/>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sp>
            <p:nvSpPr>
              <p:cNvPr id="91" name="Freeform 64">
                <a:extLst>
                  <a:ext uri="{FF2B5EF4-FFF2-40B4-BE49-F238E27FC236}">
                    <a16:creationId xmlns:a16="http://schemas.microsoft.com/office/drawing/2014/main" id="{0B090B67-537B-4FD5-9B81-80F7D775664E}"/>
                  </a:ext>
                </a:extLst>
              </p:cNvPr>
              <p:cNvSpPr>
                <a:spLocks noEditPoints="1"/>
              </p:cNvSpPr>
              <p:nvPr/>
            </p:nvSpPr>
            <p:spPr bwMode="auto">
              <a:xfrm>
                <a:off x="5728342" y="5129758"/>
                <a:ext cx="1048955" cy="562603"/>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endParaRPr>
              </a:p>
            </p:txBody>
          </p:sp>
        </p:grpSp>
        <p:pic>
          <p:nvPicPr>
            <p:cNvPr id="89" name="Picture 88">
              <a:extLst>
                <a:ext uri="{FF2B5EF4-FFF2-40B4-BE49-F238E27FC236}">
                  <a16:creationId xmlns:a16="http://schemas.microsoft.com/office/drawing/2014/main" id="{F529856B-8DB3-475D-80EB-F59A05618304}"/>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69677" y="4967623"/>
              <a:ext cx="1121621" cy="840302"/>
            </a:xfrm>
            <a:prstGeom prst="rect">
              <a:avLst/>
            </a:prstGeom>
          </p:spPr>
        </p:pic>
      </p:grpSp>
      <p:sp>
        <p:nvSpPr>
          <p:cNvPr id="92" name="TextBox 91">
            <a:extLst>
              <a:ext uri="{FF2B5EF4-FFF2-40B4-BE49-F238E27FC236}">
                <a16:creationId xmlns:a16="http://schemas.microsoft.com/office/drawing/2014/main" id="{3ABADD2D-FA27-4D9E-A5D7-BDA17AD08B73}"/>
              </a:ext>
            </a:extLst>
          </p:cNvPr>
          <p:cNvSpPr txBox="1"/>
          <p:nvPr/>
        </p:nvSpPr>
        <p:spPr>
          <a:xfrm>
            <a:off x="7057867" y="2429217"/>
            <a:ext cx="374022" cy="473206"/>
          </a:xfrm>
          <a:prstGeom prst="rect">
            <a:avLst/>
          </a:prstGeom>
          <a:noFill/>
        </p:spPr>
        <p:txBody>
          <a:bodyPr wrap="square" rtlCol="0">
            <a:spAutoFit/>
          </a:bodyPr>
          <a:lstStyle/>
          <a:p>
            <a:pPr algn="r" defTabSz="699557">
              <a:defRPr/>
            </a:pPr>
            <a:r>
              <a:rPr lang="en-US" sz="825" i="1" kern="0" dirty="0">
                <a:solidFill>
                  <a:srgbClr val="FFFFFF"/>
                </a:solidFill>
                <a:latin typeface="Segoe UI Light"/>
              </a:rPr>
              <a:t>Audit</a:t>
            </a:r>
          </a:p>
          <a:p>
            <a:pPr algn="r" defTabSz="699557">
              <a:defRPr/>
            </a:pPr>
            <a:r>
              <a:rPr lang="en-US" sz="825" i="1" kern="0" dirty="0">
                <a:solidFill>
                  <a:srgbClr val="FFFFFF"/>
                </a:solidFill>
                <a:latin typeface="Segoe UI Light"/>
              </a:rPr>
              <a:t>log</a:t>
            </a:r>
          </a:p>
        </p:txBody>
      </p:sp>
      <p:cxnSp>
        <p:nvCxnSpPr>
          <p:cNvPr id="93" name="Straight Connector 92">
            <a:extLst>
              <a:ext uri="{FF2B5EF4-FFF2-40B4-BE49-F238E27FC236}">
                <a16:creationId xmlns:a16="http://schemas.microsoft.com/office/drawing/2014/main" id="{95130705-273D-44FA-AC42-8D76D1A9FF8E}"/>
              </a:ext>
            </a:extLst>
          </p:cNvPr>
          <p:cNvCxnSpPr/>
          <p:nvPr/>
        </p:nvCxnSpPr>
        <p:spPr>
          <a:xfrm flipV="1">
            <a:off x="6546823" y="3367671"/>
            <a:ext cx="3152" cy="671436"/>
          </a:xfrm>
          <a:prstGeom prst="line">
            <a:avLst/>
          </a:prstGeom>
          <a:ln w="28575">
            <a:solidFill>
              <a:srgbClr val="00B0F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94" name="Group 93">
            <a:extLst>
              <a:ext uri="{FF2B5EF4-FFF2-40B4-BE49-F238E27FC236}">
                <a16:creationId xmlns:a16="http://schemas.microsoft.com/office/drawing/2014/main" id="{D33939B2-F52B-48C7-8A9A-420E3A29C55B}"/>
              </a:ext>
            </a:extLst>
          </p:cNvPr>
          <p:cNvGrpSpPr/>
          <p:nvPr/>
        </p:nvGrpSpPr>
        <p:grpSpPr>
          <a:xfrm>
            <a:off x="6253835" y="4034255"/>
            <a:ext cx="565536" cy="365615"/>
            <a:chOff x="8349136" y="4533363"/>
            <a:chExt cx="972524" cy="628730"/>
          </a:xfrm>
        </p:grpSpPr>
        <p:sp>
          <p:nvSpPr>
            <p:cNvPr id="95" name="Freeform 151">
              <a:extLst>
                <a:ext uri="{FF2B5EF4-FFF2-40B4-BE49-F238E27FC236}">
                  <a16:creationId xmlns:a16="http://schemas.microsoft.com/office/drawing/2014/main" id="{1E433695-26A6-41D3-B449-581E0756EA82}"/>
                </a:ext>
              </a:extLst>
            </p:cNvPr>
            <p:cNvSpPr>
              <a:spLocks noEditPoints="1"/>
            </p:cNvSpPr>
            <p:nvPr/>
          </p:nvSpPr>
          <p:spPr bwMode="auto">
            <a:xfrm>
              <a:off x="8349136" y="4533363"/>
              <a:ext cx="972524" cy="628730"/>
            </a:xfrm>
            <a:custGeom>
              <a:avLst/>
              <a:gdLst>
                <a:gd name="T0" fmla="*/ 0 w 662"/>
                <a:gd name="T1" fmla="*/ 29 h 453"/>
                <a:gd name="T2" fmla="*/ 0 w 662"/>
                <a:gd name="T3" fmla="*/ 424 h 453"/>
                <a:gd name="T4" fmla="*/ 30 w 662"/>
                <a:gd name="T5" fmla="*/ 453 h 453"/>
                <a:gd name="T6" fmla="*/ 633 w 662"/>
                <a:gd name="T7" fmla="*/ 453 h 453"/>
                <a:gd name="T8" fmla="*/ 662 w 662"/>
                <a:gd name="T9" fmla="*/ 424 h 453"/>
                <a:gd name="T10" fmla="*/ 662 w 662"/>
                <a:gd name="T11" fmla="*/ 29 h 453"/>
                <a:gd name="T12" fmla="*/ 633 w 662"/>
                <a:gd name="T13" fmla="*/ 0 h 453"/>
                <a:gd name="T14" fmla="*/ 30 w 662"/>
                <a:gd name="T15" fmla="*/ 0 h 453"/>
                <a:gd name="T16" fmla="*/ 0 w 662"/>
                <a:gd name="T17" fmla="*/ 29 h 453"/>
                <a:gd name="T18" fmla="*/ 631 w 662"/>
                <a:gd name="T19" fmla="*/ 31 h 453"/>
                <a:gd name="T20" fmla="*/ 631 w 662"/>
                <a:gd name="T21" fmla="*/ 406 h 453"/>
                <a:gd name="T22" fmla="*/ 32 w 662"/>
                <a:gd name="T23" fmla="*/ 406 h 453"/>
                <a:gd name="T24" fmla="*/ 32 w 662"/>
                <a:gd name="T25" fmla="*/ 31 h 453"/>
                <a:gd name="T26" fmla="*/ 631 w 662"/>
                <a:gd name="T27" fmla="*/ 31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2" h="453">
                  <a:moveTo>
                    <a:pt x="0" y="29"/>
                  </a:moveTo>
                  <a:cubicBezTo>
                    <a:pt x="0" y="424"/>
                    <a:pt x="0" y="424"/>
                    <a:pt x="0" y="424"/>
                  </a:cubicBezTo>
                  <a:cubicBezTo>
                    <a:pt x="0" y="440"/>
                    <a:pt x="13" y="453"/>
                    <a:pt x="30" y="453"/>
                  </a:cubicBezTo>
                  <a:cubicBezTo>
                    <a:pt x="633" y="453"/>
                    <a:pt x="633" y="453"/>
                    <a:pt x="633" y="453"/>
                  </a:cubicBezTo>
                  <a:cubicBezTo>
                    <a:pt x="649" y="453"/>
                    <a:pt x="662" y="440"/>
                    <a:pt x="662" y="424"/>
                  </a:cubicBezTo>
                  <a:cubicBezTo>
                    <a:pt x="662" y="29"/>
                    <a:pt x="662" y="29"/>
                    <a:pt x="662" y="29"/>
                  </a:cubicBezTo>
                  <a:cubicBezTo>
                    <a:pt x="662" y="13"/>
                    <a:pt x="649" y="0"/>
                    <a:pt x="633" y="0"/>
                  </a:cubicBezTo>
                  <a:cubicBezTo>
                    <a:pt x="30" y="0"/>
                    <a:pt x="30" y="0"/>
                    <a:pt x="30" y="0"/>
                  </a:cubicBezTo>
                  <a:cubicBezTo>
                    <a:pt x="13" y="0"/>
                    <a:pt x="0" y="13"/>
                    <a:pt x="0" y="29"/>
                  </a:cubicBezTo>
                  <a:close/>
                  <a:moveTo>
                    <a:pt x="631" y="31"/>
                  </a:moveTo>
                  <a:cubicBezTo>
                    <a:pt x="631" y="406"/>
                    <a:pt x="631" y="406"/>
                    <a:pt x="631" y="406"/>
                  </a:cubicBezTo>
                  <a:cubicBezTo>
                    <a:pt x="32" y="406"/>
                    <a:pt x="32" y="406"/>
                    <a:pt x="32" y="406"/>
                  </a:cubicBezTo>
                  <a:cubicBezTo>
                    <a:pt x="32" y="31"/>
                    <a:pt x="32" y="31"/>
                    <a:pt x="32" y="31"/>
                  </a:cubicBezTo>
                  <a:lnTo>
                    <a:pt x="631" y="31"/>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000000"/>
                </a:solidFill>
              </a:endParaRPr>
            </a:p>
          </p:txBody>
        </p:sp>
        <p:sp>
          <p:nvSpPr>
            <p:cNvPr id="96" name="Rectangle 95">
              <a:extLst>
                <a:ext uri="{FF2B5EF4-FFF2-40B4-BE49-F238E27FC236}">
                  <a16:creationId xmlns:a16="http://schemas.microsoft.com/office/drawing/2014/main" id="{592BC781-2A01-4DE2-BBA6-8BBA35AFEDD0}"/>
                </a:ext>
              </a:extLst>
            </p:cNvPr>
            <p:cNvSpPr/>
            <p:nvPr/>
          </p:nvSpPr>
          <p:spPr bwMode="auto">
            <a:xfrm>
              <a:off x="8397858" y="4577709"/>
              <a:ext cx="923799" cy="160254"/>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a:extLst>
                <a:ext uri="{FF2B5EF4-FFF2-40B4-BE49-F238E27FC236}">
                  <a16:creationId xmlns:a16="http://schemas.microsoft.com/office/drawing/2014/main" id="{096F44F1-40DC-4B4D-B9D5-31A7A81BA9C5}"/>
                </a:ext>
              </a:extLst>
            </p:cNvPr>
            <p:cNvSpPr/>
            <p:nvPr/>
          </p:nvSpPr>
          <p:spPr bwMode="auto">
            <a:xfrm>
              <a:off x="9177398" y="4594560"/>
              <a:ext cx="83420" cy="834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98" name="TextBox 97">
            <a:extLst>
              <a:ext uri="{FF2B5EF4-FFF2-40B4-BE49-F238E27FC236}">
                <a16:creationId xmlns:a16="http://schemas.microsoft.com/office/drawing/2014/main" id="{4EE2A791-2AAB-4F57-9601-636810FC5BDB}"/>
              </a:ext>
            </a:extLst>
          </p:cNvPr>
          <p:cNvSpPr txBox="1"/>
          <p:nvPr/>
        </p:nvSpPr>
        <p:spPr>
          <a:xfrm>
            <a:off x="6112613" y="3650635"/>
            <a:ext cx="891540" cy="219291"/>
          </a:xfrm>
          <a:prstGeom prst="rect">
            <a:avLst/>
          </a:prstGeom>
          <a:solidFill>
            <a:schemeClr val="bg1"/>
          </a:solidFill>
        </p:spPr>
        <p:txBody>
          <a:bodyPr wrap="square" rtlCol="0">
            <a:spAutoFit/>
          </a:bodyPr>
          <a:lstStyle/>
          <a:p>
            <a:pPr defTabSz="699557">
              <a:defRPr/>
            </a:pPr>
            <a:r>
              <a:rPr lang="en-US" sz="825" i="1" kern="0" dirty="0">
                <a:solidFill>
                  <a:srgbClr val="0072C6">
                    <a:lumMod val="50000"/>
                  </a:srgbClr>
                </a:solidFill>
                <a:latin typeface="Segoe UI Light"/>
              </a:rPr>
              <a:t>Application data</a:t>
            </a:r>
          </a:p>
        </p:txBody>
      </p:sp>
      <p:sp>
        <p:nvSpPr>
          <p:cNvPr id="99" name="TextBox 98">
            <a:extLst>
              <a:ext uri="{FF2B5EF4-FFF2-40B4-BE49-F238E27FC236}">
                <a16:creationId xmlns:a16="http://schemas.microsoft.com/office/drawing/2014/main" id="{C181E0FC-197F-4479-BF8A-1DA4097AA520}"/>
              </a:ext>
            </a:extLst>
          </p:cNvPr>
          <p:cNvSpPr txBox="1"/>
          <p:nvPr/>
        </p:nvSpPr>
        <p:spPr>
          <a:xfrm>
            <a:off x="7188183" y="2846345"/>
            <a:ext cx="982883" cy="253916"/>
          </a:xfrm>
          <a:prstGeom prst="rect">
            <a:avLst/>
          </a:prstGeom>
          <a:noFill/>
        </p:spPr>
        <p:txBody>
          <a:bodyPr wrap="square" rtlCol="0">
            <a:spAutoFit/>
          </a:bodyPr>
          <a:lstStyle/>
          <a:p>
            <a:pPr defTabSz="699557">
              <a:defRPr/>
            </a:pPr>
            <a:r>
              <a:rPr lang="en-US" sz="1050" kern="0" dirty="0">
                <a:solidFill>
                  <a:srgbClr val="FFFFFF"/>
                </a:solidFill>
                <a:latin typeface="Segoe UI Light"/>
              </a:rPr>
              <a:t>Azure Storage</a:t>
            </a:r>
          </a:p>
        </p:txBody>
      </p:sp>
      <p:grpSp>
        <p:nvGrpSpPr>
          <p:cNvPr id="100" name="Group 99">
            <a:extLst>
              <a:ext uri="{FF2B5EF4-FFF2-40B4-BE49-F238E27FC236}">
                <a16:creationId xmlns:a16="http://schemas.microsoft.com/office/drawing/2014/main" id="{749B7A2B-986B-4243-A355-010071AC6DA9}"/>
              </a:ext>
            </a:extLst>
          </p:cNvPr>
          <p:cNvGrpSpPr/>
          <p:nvPr/>
        </p:nvGrpSpPr>
        <p:grpSpPr>
          <a:xfrm>
            <a:off x="7706187" y="2781347"/>
            <a:ext cx="579179" cy="516128"/>
            <a:chOff x="10186094" y="2578554"/>
            <a:chExt cx="435846" cy="661729"/>
          </a:xfrm>
        </p:grpSpPr>
        <p:cxnSp>
          <p:nvCxnSpPr>
            <p:cNvPr id="101" name="Straight Connector 100">
              <a:extLst>
                <a:ext uri="{FF2B5EF4-FFF2-40B4-BE49-F238E27FC236}">
                  <a16:creationId xmlns:a16="http://schemas.microsoft.com/office/drawing/2014/main" id="{6AD6F691-AAB9-4D8A-BF54-61D997F14742}"/>
                </a:ext>
              </a:extLst>
            </p:cNvPr>
            <p:cNvCxnSpPr>
              <a:cxnSpLocks noChangeAspect="1"/>
            </p:cNvCxnSpPr>
            <p:nvPr/>
          </p:nvCxnSpPr>
          <p:spPr>
            <a:xfrm flipH="1" flipV="1">
              <a:off x="10436031" y="2973551"/>
              <a:ext cx="185909" cy="266732"/>
            </a:xfrm>
            <a:prstGeom prst="line">
              <a:avLst/>
            </a:prstGeom>
            <a:ln w="28575">
              <a:solidFill>
                <a:srgbClr val="00B0F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2136BF3-8735-4712-98DA-FD184CAB88BD}"/>
                </a:ext>
              </a:extLst>
            </p:cNvPr>
            <p:cNvCxnSpPr/>
            <p:nvPr/>
          </p:nvCxnSpPr>
          <p:spPr>
            <a:xfrm flipH="1" flipV="1">
              <a:off x="10186094" y="2578554"/>
              <a:ext cx="97119" cy="129374"/>
            </a:xfrm>
            <a:prstGeom prst="line">
              <a:avLst/>
            </a:prstGeom>
            <a:ln w="28575">
              <a:solidFill>
                <a:srgbClr val="00B0F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103" name="Freeform 30">
            <a:extLst>
              <a:ext uri="{FF2B5EF4-FFF2-40B4-BE49-F238E27FC236}">
                <a16:creationId xmlns:a16="http://schemas.microsoft.com/office/drawing/2014/main" id="{017EA2AB-F1C6-4FFA-97CD-1E9834147C44}"/>
              </a:ext>
            </a:extLst>
          </p:cNvPr>
          <p:cNvSpPr>
            <a:spLocks noEditPoints="1"/>
          </p:cNvSpPr>
          <p:nvPr/>
        </p:nvSpPr>
        <p:spPr bwMode="auto">
          <a:xfrm>
            <a:off x="7438888" y="2433018"/>
            <a:ext cx="261974" cy="333339"/>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chemeClr val="bg1"/>
          </a:solidFill>
          <a:ln>
            <a:solidFill>
              <a:schemeClr val="bg1"/>
            </a:solidFill>
          </a:ln>
          <a:extLst/>
        </p:spPr>
        <p:txBody>
          <a:bodyPr vert="horz" wrap="square" lIns="68580" tIns="34290" rIns="68580" bIns="34290" numCol="1" anchor="t" anchorCtr="0" compatLnSpc="1">
            <a:prstTxWarp prst="textNoShape">
              <a:avLst/>
            </a:prstTxWarp>
          </a:bodyPr>
          <a:lstStyle/>
          <a:p>
            <a:pPr defTabSz="685638">
              <a:defRPr/>
            </a:pPr>
            <a:endParaRPr lang="en-US" sz="1275" kern="0" dirty="0">
              <a:solidFill>
                <a:srgbClr val="000000"/>
              </a:solidFill>
            </a:endParaRPr>
          </a:p>
        </p:txBody>
      </p:sp>
      <p:pic>
        <p:nvPicPr>
          <p:cNvPr id="104" name="Picture 103">
            <a:extLst>
              <a:ext uri="{FF2B5EF4-FFF2-40B4-BE49-F238E27FC236}">
                <a16:creationId xmlns:a16="http://schemas.microsoft.com/office/drawing/2014/main" id="{C8F9BC26-1291-472D-A0BD-8E9181586732}"/>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l="10365" t="12448" r="12379" b="14454"/>
          <a:stretch/>
        </p:blipFill>
        <p:spPr>
          <a:xfrm>
            <a:off x="7488624" y="3331676"/>
            <a:ext cx="1421015" cy="755930"/>
          </a:xfrm>
          <a:prstGeom prst="rect">
            <a:avLst/>
          </a:prstGeom>
        </p:spPr>
      </p:pic>
      <p:pic>
        <p:nvPicPr>
          <p:cNvPr id="105" name="Picture 2" descr="https://encrypted-tbn0.gstatic.com/images?q=tbn:ANd9GcQMarGzTe8mBaE_ABKrhzUhhaR7_BsIAsokHV1kV3PPr_FC0WvuAA">
            <a:extLst>
              <a:ext uri="{FF2B5EF4-FFF2-40B4-BE49-F238E27FC236}">
                <a16:creationId xmlns:a16="http://schemas.microsoft.com/office/drawing/2014/main" id="{F2D5A231-C00E-4FFC-B677-883EA1B4940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16447" y="4155513"/>
            <a:ext cx="344407" cy="344407"/>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06" name="Group 105">
            <a:extLst>
              <a:ext uri="{FF2B5EF4-FFF2-40B4-BE49-F238E27FC236}">
                <a16:creationId xmlns:a16="http://schemas.microsoft.com/office/drawing/2014/main" id="{88DC8FBD-D09A-4AEF-8A63-A231887906A7}"/>
              </a:ext>
            </a:extLst>
          </p:cNvPr>
          <p:cNvGrpSpPr/>
          <p:nvPr/>
        </p:nvGrpSpPr>
        <p:grpSpPr>
          <a:xfrm>
            <a:off x="5606088" y="2610913"/>
            <a:ext cx="359172" cy="425435"/>
            <a:chOff x="6179007" y="3309661"/>
            <a:chExt cx="478896" cy="567246"/>
          </a:xfrm>
        </p:grpSpPr>
        <p:sp>
          <p:nvSpPr>
            <p:cNvPr id="107" name="Oval 106">
              <a:extLst>
                <a:ext uri="{FF2B5EF4-FFF2-40B4-BE49-F238E27FC236}">
                  <a16:creationId xmlns:a16="http://schemas.microsoft.com/office/drawing/2014/main" id="{6CD862BB-5F7B-4A63-8AC3-71E3A3618529}"/>
                </a:ext>
              </a:extLst>
            </p:cNvPr>
            <p:cNvSpPr/>
            <p:nvPr/>
          </p:nvSpPr>
          <p:spPr bwMode="auto">
            <a:xfrm>
              <a:off x="6214064" y="3317798"/>
              <a:ext cx="412175" cy="16906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108" name="Freeform 66">
              <a:extLst>
                <a:ext uri="{FF2B5EF4-FFF2-40B4-BE49-F238E27FC236}">
                  <a16:creationId xmlns:a16="http://schemas.microsoft.com/office/drawing/2014/main" id="{E0893D96-1BF1-49FF-A950-735A6A18C59B}"/>
                </a:ext>
              </a:extLst>
            </p:cNvPr>
            <p:cNvSpPr>
              <a:spLocks noEditPoints="1"/>
            </p:cNvSpPr>
            <p:nvPr/>
          </p:nvSpPr>
          <p:spPr bwMode="auto">
            <a:xfrm flipH="1">
              <a:off x="6179007" y="3309661"/>
              <a:ext cx="478896" cy="567246"/>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000000"/>
                </a:solidFill>
              </a:endParaRPr>
            </a:p>
          </p:txBody>
        </p:sp>
      </p:grpSp>
      <p:sp>
        <p:nvSpPr>
          <p:cNvPr id="109" name="Slide Number Placeholder 108">
            <a:extLst>
              <a:ext uri="{FF2B5EF4-FFF2-40B4-BE49-F238E27FC236}">
                <a16:creationId xmlns:a16="http://schemas.microsoft.com/office/drawing/2014/main" id="{37754BCA-19EC-4DD3-9438-28A385F42F3C}"/>
              </a:ext>
            </a:extLst>
          </p:cNvPr>
          <p:cNvSpPr>
            <a:spLocks noGrp="1"/>
          </p:cNvSpPr>
          <p:nvPr>
            <p:ph type="sldNum" sz="quarter" idx="10"/>
          </p:nvPr>
        </p:nvSpPr>
        <p:spPr/>
        <p:txBody>
          <a:bodyPr/>
          <a:lstStyle/>
          <a:p>
            <a:fld id="{4490B2FD-60A7-44BF-8130-23BE2AB42F4B}" type="slidenum">
              <a:rPr lang="en-IE" smtClean="0"/>
              <a:t>48</a:t>
            </a:fld>
            <a:endParaRPr lang="en-IE" dirty="0"/>
          </a:p>
        </p:txBody>
      </p:sp>
    </p:spTree>
    <p:extLst>
      <p:ext uri="{BB962C8B-B14F-4D97-AF65-F5344CB8AC3E}">
        <p14:creationId xmlns:p14="http://schemas.microsoft.com/office/powerpoint/2010/main" val="347476518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C5C11-C20B-41A7-90CE-5E14A81944A9}"/>
              </a:ext>
            </a:extLst>
          </p:cNvPr>
          <p:cNvSpPr>
            <a:spLocks noGrp="1"/>
          </p:cNvSpPr>
          <p:nvPr>
            <p:ph type="title"/>
          </p:nvPr>
        </p:nvSpPr>
        <p:spPr/>
        <p:txBody>
          <a:bodyPr/>
          <a:lstStyle/>
          <a:p>
            <a:r>
              <a:rPr lang="en-IE" dirty="0"/>
              <a:t>Threat detection</a:t>
            </a:r>
          </a:p>
        </p:txBody>
      </p:sp>
      <p:sp>
        <p:nvSpPr>
          <p:cNvPr id="3" name="Right Arrow 43">
            <a:extLst>
              <a:ext uri="{FF2B5EF4-FFF2-40B4-BE49-F238E27FC236}">
                <a16:creationId xmlns:a16="http://schemas.microsoft.com/office/drawing/2014/main" id="{6D6DB344-C23E-46AB-85CE-6EFE41F4863D}"/>
              </a:ext>
            </a:extLst>
          </p:cNvPr>
          <p:cNvSpPr/>
          <p:nvPr/>
        </p:nvSpPr>
        <p:spPr bwMode="auto">
          <a:xfrm rot="5400000">
            <a:off x="7603734" y="3588887"/>
            <a:ext cx="619125" cy="204107"/>
          </a:xfrm>
          <a:prstGeom prst="rightArrow">
            <a:avLst/>
          </a:prstGeom>
          <a:solidFill>
            <a:srgbClr val="15AD0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4" name="Freeform 165">
            <a:extLst>
              <a:ext uri="{FF2B5EF4-FFF2-40B4-BE49-F238E27FC236}">
                <a16:creationId xmlns:a16="http://schemas.microsoft.com/office/drawing/2014/main" id="{D6B0351A-638B-40F6-AD4D-271F704231C5}"/>
              </a:ext>
            </a:extLst>
          </p:cNvPr>
          <p:cNvSpPr>
            <a:spLocks/>
          </p:cNvSpPr>
          <p:nvPr/>
        </p:nvSpPr>
        <p:spPr bwMode="auto">
          <a:xfrm flipH="1">
            <a:off x="7160788" y="2370897"/>
            <a:ext cx="1709672" cy="1095976"/>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0072C6"/>
          </a:solidFill>
          <a:ln>
            <a:noFill/>
          </a:ln>
        </p:spPr>
        <p:txBody>
          <a:bodyPr vert="horz" wrap="square" lIns="68570" tIns="34285" rIns="68570" bIns="34285" numCol="1" anchor="t" anchorCtr="0" compatLnSpc="1">
            <a:prstTxWarp prst="textNoShape">
              <a:avLst/>
            </a:prstTxWarp>
          </a:bodyPr>
          <a:lstStyle/>
          <a:p>
            <a:pPr defTabSz="685800">
              <a:defRPr/>
            </a:pPr>
            <a:endParaRPr lang="en-US" sz="1350" kern="0" dirty="0">
              <a:solidFill>
                <a:srgbClr val="000000"/>
              </a:solidFill>
            </a:endParaRPr>
          </a:p>
        </p:txBody>
      </p:sp>
      <p:sp>
        <p:nvSpPr>
          <p:cNvPr id="5" name="Freeform 6">
            <a:extLst>
              <a:ext uri="{FF2B5EF4-FFF2-40B4-BE49-F238E27FC236}">
                <a16:creationId xmlns:a16="http://schemas.microsoft.com/office/drawing/2014/main" id="{6C1DF96C-37E7-423E-8221-3EC3E7F4E3CF}"/>
              </a:ext>
            </a:extLst>
          </p:cNvPr>
          <p:cNvSpPr>
            <a:spLocks/>
          </p:cNvSpPr>
          <p:nvPr/>
        </p:nvSpPr>
        <p:spPr bwMode="auto">
          <a:xfrm flipH="1">
            <a:off x="4967575" y="2462455"/>
            <a:ext cx="2558413" cy="1514120"/>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C9F1FF"/>
          </a:solidFill>
          <a:ln>
            <a:noFill/>
          </a:ln>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000000"/>
              </a:solidFill>
            </a:endParaRPr>
          </a:p>
        </p:txBody>
      </p:sp>
      <p:sp>
        <p:nvSpPr>
          <p:cNvPr id="6" name="Content Placeholder 1">
            <a:extLst>
              <a:ext uri="{FF2B5EF4-FFF2-40B4-BE49-F238E27FC236}">
                <a16:creationId xmlns:a16="http://schemas.microsoft.com/office/drawing/2014/main" id="{D66381D7-CE80-4FC3-AEBD-47771B0CCEF5}"/>
              </a:ext>
            </a:extLst>
          </p:cNvPr>
          <p:cNvSpPr txBox="1">
            <a:spLocks/>
          </p:cNvSpPr>
          <p:nvPr/>
        </p:nvSpPr>
        <p:spPr>
          <a:xfrm>
            <a:off x="266702" y="2370897"/>
            <a:ext cx="3280203" cy="2233816"/>
          </a:xfrm>
          <a:prstGeom prst="rect">
            <a:avLst/>
          </a:prstGeom>
        </p:spPr>
        <p:txBody>
          <a:bodyPr lIns="68580" tIns="93257" rIns="186512" bIns="93257"/>
          <a:lstStyle>
            <a:lvl1pPr marL="342886" indent="-342886" algn="l" defTabSz="457181" rtl="0" eaLnBrk="1" latinLnBrk="0" hangingPunct="1">
              <a:spcBef>
                <a:spcPts val="1000"/>
              </a:spcBef>
              <a:buFont typeface="Arial"/>
              <a:buChar char="•"/>
              <a:defRPr sz="1800" kern="1200">
                <a:solidFill>
                  <a:srgbClr val="FFFFFF"/>
                </a:solidFill>
                <a:latin typeface="Segoe UI"/>
                <a:ea typeface="+mn-ea"/>
                <a:cs typeface="Segoe UI"/>
              </a:defRPr>
            </a:lvl1pPr>
            <a:lvl2pPr marL="742919" indent="-285738" algn="l" defTabSz="457181" rtl="0" eaLnBrk="1" latinLnBrk="0" hangingPunct="1">
              <a:spcBef>
                <a:spcPts val="1000"/>
              </a:spcBef>
              <a:buFont typeface="Arial"/>
              <a:buChar char="–"/>
              <a:defRPr sz="1600" kern="1200">
                <a:solidFill>
                  <a:srgbClr val="FFFFFF"/>
                </a:solidFill>
                <a:latin typeface="Segoe UI"/>
                <a:ea typeface="+mn-ea"/>
                <a:cs typeface="Segoe UI"/>
              </a:defRPr>
            </a:lvl2pPr>
            <a:lvl3pPr marL="1142952" indent="-228591" algn="l" defTabSz="457181" rtl="0" eaLnBrk="1" latinLnBrk="0" hangingPunct="1">
              <a:spcBef>
                <a:spcPts val="1000"/>
              </a:spcBef>
              <a:buFont typeface="Arial"/>
              <a:buChar char="•"/>
              <a:defRPr sz="1400" kern="1200">
                <a:solidFill>
                  <a:srgbClr val="FFFFFF"/>
                </a:solidFill>
                <a:latin typeface="Segoe UI"/>
                <a:ea typeface="+mn-ea"/>
                <a:cs typeface="Segoe UI"/>
              </a:defRPr>
            </a:lvl3pPr>
            <a:lvl4pPr marL="1600134" indent="-228591" algn="l" defTabSz="457181" rtl="0" eaLnBrk="1" latinLnBrk="0" hangingPunct="1">
              <a:spcBef>
                <a:spcPts val="1000"/>
              </a:spcBef>
              <a:buFont typeface="Arial"/>
              <a:buChar char="–"/>
              <a:defRPr sz="1200" kern="1200">
                <a:solidFill>
                  <a:srgbClr val="FFFFFF"/>
                </a:solidFill>
                <a:latin typeface="Segoe UI"/>
                <a:ea typeface="+mn-ea"/>
                <a:cs typeface="Segoe UI"/>
              </a:defRPr>
            </a:lvl4pPr>
            <a:lvl5pPr marL="2057314" indent="-228591" algn="l" defTabSz="457181" rtl="0" eaLnBrk="1" latinLnBrk="0" hangingPunct="1">
              <a:spcBef>
                <a:spcPts val="1000"/>
              </a:spcBef>
              <a:buFont typeface="Arial"/>
              <a:buChar char="»"/>
              <a:defRPr sz="1000" kern="1200">
                <a:solidFill>
                  <a:srgbClr val="FFFFFF"/>
                </a:solidFill>
                <a:latin typeface="Segoe UI"/>
                <a:ea typeface="+mn-ea"/>
                <a:cs typeface="Segoe UI"/>
              </a:defRPr>
            </a:lvl5pPr>
            <a:lvl6pPr marL="2514495" indent="-228591" algn="l" defTabSz="457181" rtl="0" eaLnBrk="1" latinLnBrk="0" hangingPunct="1">
              <a:spcBef>
                <a:spcPct val="20000"/>
              </a:spcBef>
              <a:buFont typeface="Arial"/>
              <a:buChar char="•"/>
              <a:defRPr sz="2000" kern="1200">
                <a:solidFill>
                  <a:schemeClr val="tx1"/>
                </a:solidFill>
                <a:latin typeface="+mn-lt"/>
                <a:ea typeface="+mn-ea"/>
                <a:cs typeface="+mn-cs"/>
              </a:defRPr>
            </a:lvl6pPr>
            <a:lvl7pPr marL="2971676" indent="-228591" algn="l" defTabSz="457181" rtl="0" eaLnBrk="1" latinLnBrk="0" hangingPunct="1">
              <a:spcBef>
                <a:spcPct val="20000"/>
              </a:spcBef>
              <a:buFont typeface="Arial"/>
              <a:buChar char="•"/>
              <a:defRPr sz="2000" kern="1200">
                <a:solidFill>
                  <a:schemeClr val="tx1"/>
                </a:solidFill>
                <a:latin typeface="+mn-lt"/>
                <a:ea typeface="+mn-ea"/>
                <a:cs typeface="+mn-cs"/>
              </a:defRPr>
            </a:lvl7pPr>
            <a:lvl8pPr marL="3428857" indent="-228591" algn="l" defTabSz="457181" rtl="0" eaLnBrk="1" latinLnBrk="0" hangingPunct="1">
              <a:spcBef>
                <a:spcPct val="20000"/>
              </a:spcBef>
              <a:buFont typeface="Arial"/>
              <a:buChar char="•"/>
              <a:defRPr sz="2000" kern="1200">
                <a:solidFill>
                  <a:schemeClr val="tx1"/>
                </a:solidFill>
                <a:latin typeface="+mn-lt"/>
                <a:ea typeface="+mn-ea"/>
                <a:cs typeface="+mn-cs"/>
              </a:defRPr>
            </a:lvl8pPr>
            <a:lvl9pPr marL="3886038" indent="-228591" algn="l" defTabSz="457181" rtl="0" eaLnBrk="1" latinLnBrk="0" hangingPunct="1">
              <a:spcBef>
                <a:spcPct val="20000"/>
              </a:spcBef>
              <a:buFont typeface="Arial"/>
              <a:buChar char="•"/>
              <a:defRPr sz="2000" kern="1200">
                <a:solidFill>
                  <a:schemeClr val="tx1"/>
                </a:solidFill>
                <a:latin typeface="+mn-lt"/>
                <a:ea typeface="+mn-ea"/>
                <a:cs typeface="+mn-cs"/>
              </a:defRPr>
            </a:lvl9pPr>
          </a:lstStyle>
          <a:p>
            <a:pPr marL="5056" lvl="2" indent="0" defTabSz="685775">
              <a:spcBef>
                <a:spcPts val="450"/>
              </a:spcBef>
              <a:spcAft>
                <a:spcPts val="450"/>
              </a:spcAft>
              <a:buClr>
                <a:srgbClr val="494949"/>
              </a:buClr>
              <a:buSzPct val="90000"/>
              <a:buNone/>
              <a:defRPr/>
            </a:pPr>
            <a:r>
              <a:rPr lang="en-US" sz="1500" dirty="0">
                <a:solidFill>
                  <a:srgbClr val="000000"/>
                </a:solidFill>
                <a:latin typeface="Segoe UI Light"/>
              </a:rPr>
              <a:t>Configure threat detection policy in Azure Portal</a:t>
            </a:r>
          </a:p>
          <a:p>
            <a:pPr marL="5056" lvl="2" indent="0" defTabSz="685775">
              <a:spcBef>
                <a:spcPts val="450"/>
              </a:spcBef>
              <a:spcAft>
                <a:spcPts val="450"/>
              </a:spcAft>
              <a:buClr>
                <a:srgbClr val="494949"/>
              </a:buClr>
              <a:buSzPct val="90000"/>
              <a:buNone/>
              <a:defRPr/>
            </a:pPr>
            <a:r>
              <a:rPr lang="en-US" sz="1500" dirty="0">
                <a:solidFill>
                  <a:srgbClr val="000000"/>
                </a:solidFill>
                <a:latin typeface="Segoe UI Light"/>
              </a:rPr>
              <a:t>Receive alerts from multiple database-threat detectors that identify anomalous activities</a:t>
            </a:r>
          </a:p>
          <a:p>
            <a:pPr marL="5056" lvl="2" indent="0" defTabSz="685775">
              <a:spcBef>
                <a:spcPts val="450"/>
              </a:spcBef>
              <a:spcAft>
                <a:spcPts val="450"/>
              </a:spcAft>
              <a:buClr>
                <a:srgbClr val="494949"/>
              </a:buClr>
              <a:buSzPct val="90000"/>
              <a:buNone/>
              <a:defRPr/>
            </a:pPr>
            <a:r>
              <a:rPr lang="en-US" sz="1500" dirty="0">
                <a:solidFill>
                  <a:srgbClr val="000000"/>
                </a:solidFill>
                <a:latin typeface="Segoe UI Light"/>
              </a:rPr>
              <a:t>Explore audit log around  the time of an event</a:t>
            </a:r>
          </a:p>
        </p:txBody>
      </p:sp>
      <p:sp>
        <p:nvSpPr>
          <p:cNvPr id="7" name="Rectangle 6">
            <a:extLst>
              <a:ext uri="{FF2B5EF4-FFF2-40B4-BE49-F238E27FC236}">
                <a16:creationId xmlns:a16="http://schemas.microsoft.com/office/drawing/2014/main" id="{9AF2B324-C7D6-44AE-9EB1-347F51087B39}"/>
              </a:ext>
            </a:extLst>
          </p:cNvPr>
          <p:cNvSpPr/>
          <p:nvPr/>
        </p:nvSpPr>
        <p:spPr>
          <a:xfrm>
            <a:off x="260604" y="1654736"/>
            <a:ext cx="8619932" cy="392415"/>
          </a:xfrm>
          <a:prstGeom prst="rect">
            <a:avLst/>
          </a:prstGeom>
        </p:spPr>
        <p:txBody>
          <a:bodyPr wrap="square">
            <a:spAutoFit/>
          </a:bodyPr>
          <a:lstStyle/>
          <a:p>
            <a:pPr defTabSz="466290">
              <a:spcAft>
                <a:spcPts val="900"/>
              </a:spcAft>
              <a:defRPr/>
            </a:pPr>
            <a:r>
              <a:rPr lang="en-US" sz="1950" kern="0" dirty="0">
                <a:solidFill>
                  <a:srgbClr val="494949"/>
                </a:solidFill>
                <a:latin typeface="Segoe UI Light"/>
              </a:rPr>
              <a:t>Detects anomalous database activities that could indicate potential threat</a:t>
            </a:r>
          </a:p>
        </p:txBody>
      </p:sp>
      <p:sp>
        <p:nvSpPr>
          <p:cNvPr id="8" name="TextBox 7">
            <a:extLst>
              <a:ext uri="{FF2B5EF4-FFF2-40B4-BE49-F238E27FC236}">
                <a16:creationId xmlns:a16="http://schemas.microsoft.com/office/drawing/2014/main" id="{9D732ACB-5AC6-4EA5-B2E4-C12DD5FE2793}"/>
              </a:ext>
            </a:extLst>
          </p:cNvPr>
          <p:cNvSpPr txBox="1"/>
          <p:nvPr/>
        </p:nvSpPr>
        <p:spPr>
          <a:xfrm>
            <a:off x="6118898" y="2830905"/>
            <a:ext cx="919431" cy="346249"/>
          </a:xfrm>
          <a:prstGeom prst="rect">
            <a:avLst/>
          </a:prstGeom>
          <a:noFill/>
        </p:spPr>
        <p:txBody>
          <a:bodyPr wrap="square" rtlCol="0">
            <a:spAutoFit/>
          </a:bodyPr>
          <a:lstStyle/>
          <a:p>
            <a:pPr algn="ctr" defTabSz="685800">
              <a:defRPr/>
            </a:pPr>
            <a:r>
              <a:rPr lang="en-US" sz="825" kern="0" dirty="0">
                <a:solidFill>
                  <a:sysClr val="windowText" lastClr="000000"/>
                </a:solidFill>
              </a:rPr>
              <a:t>Azure SQL Database </a:t>
            </a:r>
          </a:p>
        </p:txBody>
      </p:sp>
      <p:sp>
        <p:nvSpPr>
          <p:cNvPr id="9" name="TextBox 8">
            <a:extLst>
              <a:ext uri="{FF2B5EF4-FFF2-40B4-BE49-F238E27FC236}">
                <a16:creationId xmlns:a16="http://schemas.microsoft.com/office/drawing/2014/main" id="{A9C68F69-645C-4339-A46D-7964F6A62455}"/>
              </a:ext>
            </a:extLst>
          </p:cNvPr>
          <p:cNvSpPr txBox="1"/>
          <p:nvPr/>
        </p:nvSpPr>
        <p:spPr>
          <a:xfrm>
            <a:off x="7883655" y="2753915"/>
            <a:ext cx="955065" cy="369332"/>
          </a:xfrm>
          <a:prstGeom prst="rect">
            <a:avLst/>
          </a:prstGeom>
          <a:noFill/>
        </p:spPr>
        <p:txBody>
          <a:bodyPr wrap="square" rtlCol="0">
            <a:spAutoFit/>
          </a:bodyPr>
          <a:lstStyle/>
          <a:p>
            <a:pPr defTabSz="699422">
              <a:defRPr/>
            </a:pPr>
            <a:r>
              <a:rPr lang="en-US" sz="900" kern="0" dirty="0">
                <a:solidFill>
                  <a:schemeClr val="bg1"/>
                </a:solidFill>
              </a:rPr>
              <a:t>Threat </a:t>
            </a:r>
          </a:p>
          <a:p>
            <a:pPr defTabSz="699422">
              <a:defRPr/>
            </a:pPr>
            <a:r>
              <a:rPr lang="en-US" sz="900" kern="0" dirty="0">
                <a:solidFill>
                  <a:schemeClr val="bg1"/>
                </a:solidFill>
              </a:rPr>
              <a:t>Detection  </a:t>
            </a:r>
            <a:endParaRPr lang="en-US" sz="788" kern="0" dirty="0">
              <a:solidFill>
                <a:schemeClr val="bg1"/>
              </a:solidFill>
            </a:endParaRPr>
          </a:p>
        </p:txBody>
      </p:sp>
      <p:sp>
        <p:nvSpPr>
          <p:cNvPr id="10" name="TextBox 9">
            <a:extLst>
              <a:ext uri="{FF2B5EF4-FFF2-40B4-BE49-F238E27FC236}">
                <a16:creationId xmlns:a16="http://schemas.microsoft.com/office/drawing/2014/main" id="{FB3607AE-28DF-4136-8B28-B66EC1BE8BF3}"/>
              </a:ext>
            </a:extLst>
          </p:cNvPr>
          <p:cNvSpPr txBox="1"/>
          <p:nvPr/>
        </p:nvSpPr>
        <p:spPr>
          <a:xfrm>
            <a:off x="7976717" y="4101907"/>
            <a:ext cx="768724" cy="219291"/>
          </a:xfrm>
          <a:prstGeom prst="rect">
            <a:avLst/>
          </a:prstGeom>
          <a:noFill/>
        </p:spPr>
        <p:txBody>
          <a:bodyPr wrap="square" rtlCol="0">
            <a:spAutoFit/>
          </a:bodyPr>
          <a:lstStyle/>
          <a:p>
            <a:pPr algn="ctr" defTabSz="685800">
              <a:defRPr/>
            </a:pPr>
            <a:r>
              <a:rPr lang="en-US" sz="825" kern="0" dirty="0">
                <a:solidFill>
                  <a:srgbClr val="0072C6">
                    <a:lumMod val="50000"/>
                  </a:srgbClr>
                </a:solidFill>
              </a:rPr>
              <a:t>ALERTS</a:t>
            </a:r>
            <a:endParaRPr lang="en-US" sz="900" kern="0" dirty="0">
              <a:solidFill>
                <a:srgbClr val="000000"/>
              </a:solidFill>
            </a:endParaRPr>
          </a:p>
        </p:txBody>
      </p:sp>
      <p:cxnSp>
        <p:nvCxnSpPr>
          <p:cNvPr id="11" name="Straight Connector 10">
            <a:extLst>
              <a:ext uri="{FF2B5EF4-FFF2-40B4-BE49-F238E27FC236}">
                <a16:creationId xmlns:a16="http://schemas.microsoft.com/office/drawing/2014/main" id="{CBB0BA33-5207-45C8-91BF-0430BA9BE3DD}"/>
              </a:ext>
            </a:extLst>
          </p:cNvPr>
          <p:cNvCxnSpPr/>
          <p:nvPr/>
        </p:nvCxnSpPr>
        <p:spPr>
          <a:xfrm>
            <a:off x="5888056" y="3536723"/>
            <a:ext cx="466988" cy="0"/>
          </a:xfrm>
          <a:prstGeom prst="line">
            <a:avLst/>
          </a:prstGeom>
          <a:noFill/>
          <a:ln w="28575" cap="flat" cmpd="sng" algn="ctr">
            <a:solidFill>
              <a:srgbClr val="00B0F0"/>
            </a:solidFill>
            <a:prstDash val="sysDash"/>
            <a:headEnd type="none"/>
            <a:tailEnd type="none"/>
          </a:ln>
          <a:effectLst/>
        </p:spPr>
      </p:cxnSp>
      <p:sp>
        <p:nvSpPr>
          <p:cNvPr id="12" name="TextBox 11">
            <a:extLst>
              <a:ext uri="{FF2B5EF4-FFF2-40B4-BE49-F238E27FC236}">
                <a16:creationId xmlns:a16="http://schemas.microsoft.com/office/drawing/2014/main" id="{05059F0C-1712-4585-A5C4-A53EFA21A144}"/>
              </a:ext>
            </a:extLst>
          </p:cNvPr>
          <p:cNvSpPr txBox="1"/>
          <p:nvPr/>
        </p:nvSpPr>
        <p:spPr>
          <a:xfrm>
            <a:off x="3605411" y="4227851"/>
            <a:ext cx="1436904" cy="230832"/>
          </a:xfrm>
          <a:prstGeom prst="rect">
            <a:avLst/>
          </a:prstGeom>
          <a:noFill/>
        </p:spPr>
        <p:txBody>
          <a:bodyPr wrap="square" rtlCol="0">
            <a:spAutoFit/>
          </a:bodyPr>
          <a:lstStyle/>
          <a:p>
            <a:pPr algn="ctr" defTabSz="685800">
              <a:defRPr/>
            </a:pPr>
            <a:r>
              <a:rPr lang="en-US" sz="900" b="1" i="1" kern="0" dirty="0">
                <a:solidFill>
                  <a:srgbClr val="000000"/>
                </a:solidFill>
                <a:latin typeface="Segoe UI Light"/>
              </a:rPr>
              <a:t>Malicious insider</a:t>
            </a:r>
          </a:p>
        </p:txBody>
      </p:sp>
      <p:sp>
        <p:nvSpPr>
          <p:cNvPr id="13" name="TextBox 12">
            <a:extLst>
              <a:ext uri="{FF2B5EF4-FFF2-40B4-BE49-F238E27FC236}">
                <a16:creationId xmlns:a16="http://schemas.microsoft.com/office/drawing/2014/main" id="{EEC08E71-6C14-4507-9AB2-A59AB641C93B}"/>
              </a:ext>
            </a:extLst>
          </p:cNvPr>
          <p:cNvSpPr txBox="1"/>
          <p:nvPr/>
        </p:nvSpPr>
        <p:spPr>
          <a:xfrm>
            <a:off x="3605411" y="2497729"/>
            <a:ext cx="1436904" cy="230832"/>
          </a:xfrm>
          <a:prstGeom prst="rect">
            <a:avLst/>
          </a:prstGeom>
          <a:noFill/>
        </p:spPr>
        <p:txBody>
          <a:bodyPr wrap="square" rtlCol="0">
            <a:spAutoFit/>
          </a:bodyPr>
          <a:lstStyle/>
          <a:p>
            <a:pPr algn="ctr" defTabSz="685800">
              <a:defRPr/>
            </a:pPr>
            <a:r>
              <a:rPr lang="en-US" sz="900" b="1" i="1" kern="0" dirty="0">
                <a:solidFill>
                  <a:srgbClr val="000000"/>
                </a:solidFill>
                <a:latin typeface="Segoe UI Light"/>
              </a:rPr>
              <a:t>External attacker </a:t>
            </a:r>
          </a:p>
        </p:txBody>
      </p:sp>
      <p:pic>
        <p:nvPicPr>
          <p:cNvPr id="14" name="Picture 13">
            <a:extLst>
              <a:ext uri="{FF2B5EF4-FFF2-40B4-BE49-F238E27FC236}">
                <a16:creationId xmlns:a16="http://schemas.microsoft.com/office/drawing/2014/main" id="{9FBF780D-EA02-4526-9B9F-92D493FD7398}"/>
              </a:ext>
            </a:extLst>
          </p:cNvPr>
          <p:cNvPicPr>
            <a:picLocks noChangeAspect="1"/>
          </p:cNvPicPr>
          <p:nvPr/>
        </p:nvPicPr>
        <p:blipFill>
          <a:blip r:embed="rId2"/>
          <a:stretch>
            <a:fillRect/>
          </a:stretch>
        </p:blipFill>
        <p:spPr>
          <a:xfrm>
            <a:off x="6269300" y="3216738"/>
            <a:ext cx="636148" cy="636148"/>
          </a:xfrm>
          <a:prstGeom prst="rect">
            <a:avLst/>
          </a:prstGeom>
        </p:spPr>
      </p:pic>
      <p:pic>
        <p:nvPicPr>
          <p:cNvPr id="15" name="Picture 14">
            <a:extLst>
              <a:ext uri="{FF2B5EF4-FFF2-40B4-BE49-F238E27FC236}">
                <a16:creationId xmlns:a16="http://schemas.microsoft.com/office/drawing/2014/main" id="{F6FCFBC6-0A71-4992-872E-F0FA243D22E6}"/>
              </a:ext>
            </a:extLst>
          </p:cNvPr>
          <p:cNvPicPr>
            <a:picLocks noChangeAspect="1"/>
          </p:cNvPicPr>
          <p:nvPr/>
        </p:nvPicPr>
        <p:blipFill>
          <a:blip r:embed="rId3"/>
          <a:stretch>
            <a:fillRect/>
          </a:stretch>
        </p:blipFill>
        <p:spPr>
          <a:xfrm>
            <a:off x="5380926" y="3283450"/>
            <a:ext cx="492351" cy="492351"/>
          </a:xfrm>
          <a:prstGeom prst="rect">
            <a:avLst/>
          </a:prstGeom>
        </p:spPr>
      </p:pic>
      <p:sp>
        <p:nvSpPr>
          <p:cNvPr id="16" name="TextBox 15">
            <a:extLst>
              <a:ext uri="{FF2B5EF4-FFF2-40B4-BE49-F238E27FC236}">
                <a16:creationId xmlns:a16="http://schemas.microsoft.com/office/drawing/2014/main" id="{64815011-BA55-4E08-9914-5F1505A6EA19}"/>
              </a:ext>
            </a:extLst>
          </p:cNvPr>
          <p:cNvSpPr txBox="1"/>
          <p:nvPr/>
        </p:nvSpPr>
        <p:spPr>
          <a:xfrm>
            <a:off x="-1513974" y="2471487"/>
            <a:ext cx="277064" cy="470898"/>
          </a:xfrm>
          <a:prstGeom prst="rect">
            <a:avLst/>
          </a:prstGeom>
          <a:noFill/>
        </p:spPr>
        <p:txBody>
          <a:bodyPr wrap="none" lIns="137160" tIns="109728" rIns="137160" bIns="109728" rtlCol="0">
            <a:spAutoFit/>
          </a:bodyPr>
          <a:lstStyle/>
          <a:p>
            <a:pPr defTabSz="685800">
              <a:lnSpc>
                <a:spcPct val="90000"/>
              </a:lnSpc>
              <a:spcAft>
                <a:spcPts val="450"/>
              </a:spcAft>
              <a:defRPr/>
            </a:pPr>
            <a:endParaRPr lang="en-US" kern="0" dirty="0">
              <a:gradFill>
                <a:gsLst>
                  <a:gs pos="2917">
                    <a:schemeClr val="tx1"/>
                  </a:gs>
                  <a:gs pos="30000">
                    <a:schemeClr val="tx1"/>
                  </a:gs>
                </a:gsLst>
                <a:lin ang="5400000" scaled="0"/>
              </a:gradFill>
            </a:endParaRPr>
          </a:p>
        </p:txBody>
      </p:sp>
      <p:pic>
        <p:nvPicPr>
          <p:cNvPr id="17" name="Picture 16">
            <a:extLst>
              <a:ext uri="{FF2B5EF4-FFF2-40B4-BE49-F238E27FC236}">
                <a16:creationId xmlns:a16="http://schemas.microsoft.com/office/drawing/2014/main" id="{7E346E05-79BD-40F7-B39B-47097694F940}"/>
              </a:ext>
            </a:extLst>
          </p:cNvPr>
          <p:cNvPicPr>
            <a:picLocks noChangeAspect="1"/>
          </p:cNvPicPr>
          <p:nvPr/>
        </p:nvPicPr>
        <p:blipFill>
          <a:blip r:embed="rId4"/>
          <a:stretch>
            <a:fillRect/>
          </a:stretch>
        </p:blipFill>
        <p:spPr>
          <a:xfrm>
            <a:off x="3995305" y="2767013"/>
            <a:ext cx="657116" cy="690562"/>
          </a:xfrm>
          <a:prstGeom prst="rect">
            <a:avLst/>
          </a:prstGeom>
        </p:spPr>
      </p:pic>
      <p:pic>
        <p:nvPicPr>
          <p:cNvPr id="18" name="Picture 17">
            <a:extLst>
              <a:ext uri="{FF2B5EF4-FFF2-40B4-BE49-F238E27FC236}">
                <a16:creationId xmlns:a16="http://schemas.microsoft.com/office/drawing/2014/main" id="{9AEDCA6F-50EB-4DD1-98CF-D26BF1290D52}"/>
              </a:ext>
            </a:extLst>
          </p:cNvPr>
          <p:cNvPicPr>
            <a:picLocks noChangeAspect="1"/>
          </p:cNvPicPr>
          <p:nvPr/>
        </p:nvPicPr>
        <p:blipFill>
          <a:blip r:embed="rId5"/>
          <a:stretch>
            <a:fillRect/>
          </a:stretch>
        </p:blipFill>
        <p:spPr>
          <a:xfrm>
            <a:off x="3996118" y="3543301"/>
            <a:ext cx="655493" cy="688857"/>
          </a:xfrm>
          <a:prstGeom prst="rect">
            <a:avLst/>
          </a:prstGeom>
        </p:spPr>
      </p:pic>
      <p:sp>
        <p:nvSpPr>
          <p:cNvPr id="19" name="TextBox 18">
            <a:extLst>
              <a:ext uri="{FF2B5EF4-FFF2-40B4-BE49-F238E27FC236}">
                <a16:creationId xmlns:a16="http://schemas.microsoft.com/office/drawing/2014/main" id="{3A2F1C68-0DAB-4F0C-BB87-C7E111C2F66B}"/>
              </a:ext>
            </a:extLst>
          </p:cNvPr>
          <p:cNvSpPr txBox="1"/>
          <p:nvPr/>
        </p:nvSpPr>
        <p:spPr>
          <a:xfrm>
            <a:off x="5166401" y="2969404"/>
            <a:ext cx="919431" cy="219291"/>
          </a:xfrm>
          <a:prstGeom prst="rect">
            <a:avLst/>
          </a:prstGeom>
          <a:noFill/>
        </p:spPr>
        <p:txBody>
          <a:bodyPr wrap="square" rtlCol="0">
            <a:spAutoFit/>
          </a:bodyPr>
          <a:lstStyle/>
          <a:p>
            <a:pPr algn="ctr" defTabSz="685800">
              <a:defRPr/>
            </a:pPr>
            <a:r>
              <a:rPr lang="en-US" sz="825" kern="0" dirty="0">
                <a:solidFill>
                  <a:sysClr val="windowText" lastClr="000000"/>
                </a:solidFill>
              </a:rPr>
              <a:t>Web app</a:t>
            </a:r>
            <a:endParaRPr lang="en-US" sz="900" kern="0" dirty="0">
              <a:solidFill>
                <a:sysClr val="windowText" lastClr="000000"/>
              </a:solidFill>
            </a:endParaRPr>
          </a:p>
        </p:txBody>
      </p:sp>
      <p:pic>
        <p:nvPicPr>
          <p:cNvPr id="20" name="Picture 19">
            <a:extLst>
              <a:ext uri="{FF2B5EF4-FFF2-40B4-BE49-F238E27FC236}">
                <a16:creationId xmlns:a16="http://schemas.microsoft.com/office/drawing/2014/main" id="{63B1FA76-53B6-4597-9872-85FEA93A2E48}"/>
              </a:ext>
            </a:extLst>
          </p:cNvPr>
          <p:cNvPicPr>
            <a:picLocks noChangeAspect="1"/>
          </p:cNvPicPr>
          <p:nvPr/>
        </p:nvPicPr>
        <p:blipFill>
          <a:blip r:embed="rId6"/>
          <a:stretch>
            <a:fillRect/>
          </a:stretch>
        </p:blipFill>
        <p:spPr>
          <a:xfrm>
            <a:off x="7447206" y="2654226"/>
            <a:ext cx="665518" cy="665518"/>
          </a:xfrm>
          <a:prstGeom prst="rect">
            <a:avLst/>
          </a:prstGeom>
        </p:spPr>
      </p:pic>
      <p:sp>
        <p:nvSpPr>
          <p:cNvPr id="21" name="Right Arrow 9">
            <a:extLst>
              <a:ext uri="{FF2B5EF4-FFF2-40B4-BE49-F238E27FC236}">
                <a16:creationId xmlns:a16="http://schemas.microsoft.com/office/drawing/2014/main" id="{544F4082-1677-4BA1-82D6-713AC492DBC6}"/>
              </a:ext>
            </a:extLst>
          </p:cNvPr>
          <p:cNvSpPr/>
          <p:nvPr/>
        </p:nvSpPr>
        <p:spPr bwMode="auto">
          <a:xfrm>
            <a:off x="4685621" y="3588887"/>
            <a:ext cx="619125" cy="204107"/>
          </a:xfrm>
          <a:prstGeom prst="rightArrow">
            <a:avLst/>
          </a:prstGeom>
          <a:solidFill>
            <a:srgbClr val="99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22" name="Right Arrow 39">
            <a:extLst>
              <a:ext uri="{FF2B5EF4-FFF2-40B4-BE49-F238E27FC236}">
                <a16:creationId xmlns:a16="http://schemas.microsoft.com/office/drawing/2014/main" id="{2FF943B5-D11B-4846-B9E7-53C7FD6EE284}"/>
              </a:ext>
            </a:extLst>
          </p:cNvPr>
          <p:cNvSpPr/>
          <p:nvPr/>
        </p:nvSpPr>
        <p:spPr bwMode="auto">
          <a:xfrm>
            <a:off x="4685621" y="3284087"/>
            <a:ext cx="619125" cy="204107"/>
          </a:xfrm>
          <a:prstGeom prst="rightArrow">
            <a:avLst/>
          </a:prstGeom>
          <a:solidFill>
            <a:srgbClr val="99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9">
            <a:extLst>
              <a:ext uri="{FF2B5EF4-FFF2-40B4-BE49-F238E27FC236}">
                <a16:creationId xmlns:a16="http://schemas.microsoft.com/office/drawing/2014/main" id="{CE34844E-BCCD-440B-AE2E-781A118985B8}"/>
              </a:ext>
            </a:extLst>
          </p:cNvPr>
          <p:cNvSpPr>
            <a:spLocks/>
          </p:cNvSpPr>
          <p:nvPr/>
        </p:nvSpPr>
        <p:spPr bwMode="auto">
          <a:xfrm>
            <a:off x="7166047" y="4097141"/>
            <a:ext cx="1499564" cy="1127113"/>
          </a:xfrm>
          <a:custGeom>
            <a:avLst/>
            <a:gdLst>
              <a:gd name="T0" fmla="*/ 641 w 641"/>
              <a:gd name="T1" fmla="*/ 13 h 482"/>
              <a:gd name="T2" fmla="*/ 628 w 641"/>
              <a:gd name="T3" fmla="*/ 0 h 482"/>
              <a:gd name="T4" fmla="*/ 13 w 641"/>
              <a:gd name="T5" fmla="*/ 0 h 482"/>
              <a:gd name="T6" fmla="*/ 0 w 641"/>
              <a:gd name="T7" fmla="*/ 13 h 482"/>
              <a:gd name="T8" fmla="*/ 0 w 641"/>
              <a:gd name="T9" fmla="*/ 432 h 482"/>
              <a:gd name="T10" fmla="*/ 13 w 641"/>
              <a:gd name="T11" fmla="*/ 445 h 482"/>
              <a:gd name="T12" fmla="*/ 297 w 641"/>
              <a:gd name="T13" fmla="*/ 445 h 482"/>
              <a:gd name="T14" fmla="*/ 288 w 641"/>
              <a:gd name="T15" fmla="*/ 473 h 482"/>
              <a:gd name="T16" fmla="*/ 231 w 641"/>
              <a:gd name="T17" fmla="*/ 473 h 482"/>
              <a:gd name="T18" fmla="*/ 231 w 641"/>
              <a:gd name="T19" fmla="*/ 482 h 482"/>
              <a:gd name="T20" fmla="*/ 407 w 641"/>
              <a:gd name="T21" fmla="*/ 482 h 482"/>
              <a:gd name="T22" fmla="*/ 407 w 641"/>
              <a:gd name="T23" fmla="*/ 473 h 482"/>
              <a:gd name="T24" fmla="*/ 360 w 641"/>
              <a:gd name="T25" fmla="*/ 473 h 482"/>
              <a:gd name="T26" fmla="*/ 351 w 641"/>
              <a:gd name="T27" fmla="*/ 445 h 482"/>
              <a:gd name="T28" fmla="*/ 628 w 641"/>
              <a:gd name="T29" fmla="*/ 445 h 482"/>
              <a:gd name="T30" fmla="*/ 641 w 641"/>
              <a:gd name="T31" fmla="*/ 432 h 482"/>
              <a:gd name="T32" fmla="*/ 641 w 641"/>
              <a:gd name="T33" fmla="*/ 13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1" h="482">
                <a:moveTo>
                  <a:pt x="641" y="13"/>
                </a:moveTo>
                <a:cubicBezTo>
                  <a:pt x="641" y="6"/>
                  <a:pt x="635" y="0"/>
                  <a:pt x="628" y="0"/>
                </a:cubicBezTo>
                <a:cubicBezTo>
                  <a:pt x="13" y="0"/>
                  <a:pt x="13" y="0"/>
                  <a:pt x="13" y="0"/>
                </a:cubicBezTo>
                <a:cubicBezTo>
                  <a:pt x="6" y="0"/>
                  <a:pt x="0" y="6"/>
                  <a:pt x="0" y="13"/>
                </a:cubicBezTo>
                <a:cubicBezTo>
                  <a:pt x="0" y="432"/>
                  <a:pt x="0" y="432"/>
                  <a:pt x="0" y="432"/>
                </a:cubicBezTo>
                <a:cubicBezTo>
                  <a:pt x="0" y="439"/>
                  <a:pt x="6" y="445"/>
                  <a:pt x="13" y="445"/>
                </a:cubicBezTo>
                <a:cubicBezTo>
                  <a:pt x="297" y="445"/>
                  <a:pt x="297" y="445"/>
                  <a:pt x="297" y="445"/>
                </a:cubicBezTo>
                <a:cubicBezTo>
                  <a:pt x="288" y="473"/>
                  <a:pt x="288" y="473"/>
                  <a:pt x="288" y="473"/>
                </a:cubicBezTo>
                <a:cubicBezTo>
                  <a:pt x="231" y="473"/>
                  <a:pt x="231" y="473"/>
                  <a:pt x="231" y="473"/>
                </a:cubicBezTo>
                <a:cubicBezTo>
                  <a:pt x="231" y="482"/>
                  <a:pt x="231" y="482"/>
                  <a:pt x="231" y="482"/>
                </a:cubicBezTo>
                <a:cubicBezTo>
                  <a:pt x="407" y="482"/>
                  <a:pt x="407" y="482"/>
                  <a:pt x="407" y="482"/>
                </a:cubicBezTo>
                <a:cubicBezTo>
                  <a:pt x="407" y="473"/>
                  <a:pt x="407" y="473"/>
                  <a:pt x="407" y="473"/>
                </a:cubicBezTo>
                <a:cubicBezTo>
                  <a:pt x="360" y="473"/>
                  <a:pt x="360" y="473"/>
                  <a:pt x="360" y="473"/>
                </a:cubicBezTo>
                <a:cubicBezTo>
                  <a:pt x="351" y="445"/>
                  <a:pt x="351" y="445"/>
                  <a:pt x="351" y="445"/>
                </a:cubicBezTo>
                <a:cubicBezTo>
                  <a:pt x="628" y="445"/>
                  <a:pt x="628" y="445"/>
                  <a:pt x="628" y="445"/>
                </a:cubicBezTo>
                <a:cubicBezTo>
                  <a:pt x="635" y="445"/>
                  <a:pt x="641" y="439"/>
                  <a:pt x="641" y="432"/>
                </a:cubicBezTo>
                <a:lnTo>
                  <a:pt x="641" y="13"/>
                </a:lnTo>
                <a:close/>
              </a:path>
            </a:pathLst>
          </a:custGeom>
          <a:solidFill>
            <a:srgbClr val="0039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ysClr val="windowText" lastClr="000000"/>
              </a:solidFill>
            </a:endParaRPr>
          </a:p>
        </p:txBody>
      </p:sp>
      <p:sp>
        <p:nvSpPr>
          <p:cNvPr id="24" name="Rectangle 10">
            <a:extLst>
              <a:ext uri="{FF2B5EF4-FFF2-40B4-BE49-F238E27FC236}">
                <a16:creationId xmlns:a16="http://schemas.microsoft.com/office/drawing/2014/main" id="{2416A0EF-61BC-4F44-BA77-81F00D93B3AD}"/>
              </a:ext>
            </a:extLst>
          </p:cNvPr>
          <p:cNvSpPr>
            <a:spLocks noChangeArrowheads="1"/>
          </p:cNvSpPr>
          <p:nvPr/>
        </p:nvSpPr>
        <p:spPr bwMode="auto">
          <a:xfrm>
            <a:off x="7203455" y="4144027"/>
            <a:ext cx="1424749" cy="80182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ysClr val="windowText" lastClr="000000"/>
              </a:solidFill>
            </a:endParaRPr>
          </a:p>
        </p:txBody>
      </p:sp>
      <p:pic>
        <p:nvPicPr>
          <p:cNvPr id="25" name="Picture 24">
            <a:extLst>
              <a:ext uri="{FF2B5EF4-FFF2-40B4-BE49-F238E27FC236}">
                <a16:creationId xmlns:a16="http://schemas.microsoft.com/office/drawing/2014/main" id="{96013EC8-B513-4BFA-A4D6-79CCFD1DCC8F}"/>
              </a:ext>
            </a:extLst>
          </p:cNvPr>
          <p:cNvPicPr>
            <a:picLocks noChangeAspect="1"/>
          </p:cNvPicPr>
          <p:nvPr/>
        </p:nvPicPr>
        <p:blipFill>
          <a:blip r:embed="rId7"/>
          <a:stretch>
            <a:fillRect/>
          </a:stretch>
        </p:blipFill>
        <p:spPr>
          <a:xfrm>
            <a:off x="7691872" y="4225639"/>
            <a:ext cx="448146" cy="510887"/>
          </a:xfrm>
          <a:prstGeom prst="rect">
            <a:avLst/>
          </a:prstGeom>
        </p:spPr>
      </p:pic>
      <p:sp>
        <p:nvSpPr>
          <p:cNvPr id="26" name="TextBox 25">
            <a:extLst>
              <a:ext uri="{FF2B5EF4-FFF2-40B4-BE49-F238E27FC236}">
                <a16:creationId xmlns:a16="http://schemas.microsoft.com/office/drawing/2014/main" id="{83D96E93-EA18-4288-9B85-FB84F6627998}"/>
              </a:ext>
            </a:extLst>
          </p:cNvPr>
          <p:cNvSpPr txBox="1"/>
          <p:nvPr/>
        </p:nvSpPr>
        <p:spPr>
          <a:xfrm>
            <a:off x="7452401" y="4735859"/>
            <a:ext cx="919431" cy="219291"/>
          </a:xfrm>
          <a:prstGeom prst="rect">
            <a:avLst/>
          </a:prstGeom>
          <a:noFill/>
        </p:spPr>
        <p:txBody>
          <a:bodyPr wrap="square" rtlCol="0">
            <a:spAutoFit/>
          </a:bodyPr>
          <a:lstStyle/>
          <a:p>
            <a:pPr algn="ctr" defTabSz="685800">
              <a:defRPr/>
            </a:pPr>
            <a:r>
              <a:rPr lang="en-US" sz="825" kern="0" dirty="0">
                <a:solidFill>
                  <a:srgbClr val="0072C6">
                    <a:lumMod val="50000"/>
                  </a:srgbClr>
                </a:solidFill>
              </a:rPr>
              <a:t>Alert</a:t>
            </a:r>
            <a:endParaRPr lang="en-US" sz="900" kern="0" dirty="0">
              <a:solidFill>
                <a:srgbClr val="000000"/>
              </a:solidFill>
            </a:endParaRPr>
          </a:p>
        </p:txBody>
      </p:sp>
      <p:sp>
        <p:nvSpPr>
          <p:cNvPr id="27" name="Slide Number Placeholder 26">
            <a:extLst>
              <a:ext uri="{FF2B5EF4-FFF2-40B4-BE49-F238E27FC236}">
                <a16:creationId xmlns:a16="http://schemas.microsoft.com/office/drawing/2014/main" id="{4908A786-FC9D-4B7D-9AF3-1F12BC1A71FE}"/>
              </a:ext>
            </a:extLst>
          </p:cNvPr>
          <p:cNvSpPr>
            <a:spLocks noGrp="1"/>
          </p:cNvSpPr>
          <p:nvPr>
            <p:ph type="sldNum" sz="quarter" idx="10"/>
          </p:nvPr>
        </p:nvSpPr>
        <p:spPr/>
        <p:txBody>
          <a:bodyPr/>
          <a:lstStyle/>
          <a:p>
            <a:fld id="{4490B2FD-60A7-44BF-8130-23BE2AB42F4B}" type="slidenum">
              <a:rPr lang="en-IE" smtClean="0"/>
              <a:t>49</a:t>
            </a:fld>
            <a:endParaRPr lang="en-IE" dirty="0"/>
          </a:p>
        </p:txBody>
      </p:sp>
    </p:spTree>
    <p:extLst>
      <p:ext uri="{BB962C8B-B14F-4D97-AF65-F5344CB8AC3E}">
        <p14:creationId xmlns:p14="http://schemas.microsoft.com/office/powerpoint/2010/main" val="322104887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a:t>Agenda</a:t>
            </a:r>
            <a:endParaRPr lang="pl-PL" dirty="0"/>
          </a:p>
        </p:txBody>
      </p:sp>
      <p:sp>
        <p:nvSpPr>
          <p:cNvPr id="3" name="Symbol zastępczy zawartości 2"/>
          <p:cNvSpPr>
            <a:spLocks noGrp="1"/>
          </p:cNvSpPr>
          <p:nvPr>
            <p:ph idx="1"/>
          </p:nvPr>
        </p:nvSpPr>
        <p:spPr/>
        <p:txBody>
          <a:bodyPr/>
          <a:lstStyle/>
          <a:p>
            <a:r>
              <a:rPr lang="en-US" dirty="0"/>
              <a:t>Service overview</a:t>
            </a:r>
          </a:p>
          <a:p>
            <a:r>
              <a:rPr lang="en-US" dirty="0"/>
              <a:t>Intelligence</a:t>
            </a:r>
          </a:p>
          <a:p>
            <a:r>
              <a:rPr lang="en-US" dirty="0"/>
              <a:t>Scalability</a:t>
            </a:r>
          </a:p>
          <a:p>
            <a:r>
              <a:rPr lang="en-US" dirty="0"/>
              <a:t>Elastic pools</a:t>
            </a:r>
          </a:p>
          <a:p>
            <a:r>
              <a:rPr lang="en-US" dirty="0"/>
              <a:t>BC + DR</a:t>
            </a:r>
          </a:p>
          <a:p>
            <a:r>
              <a:rPr lang="en-US" dirty="0"/>
              <a:t>Compatibility</a:t>
            </a:r>
          </a:p>
          <a:p>
            <a:r>
              <a:rPr lang="en-US" dirty="0"/>
              <a:t>Security</a:t>
            </a:r>
          </a:p>
          <a:p>
            <a:r>
              <a:rPr lang="en-US"/>
              <a:t>Migration</a:t>
            </a:r>
            <a:endParaRPr lang="en-US" dirty="0"/>
          </a:p>
          <a:p>
            <a:endParaRPr lang="en-US" dirty="0"/>
          </a:p>
          <a:p>
            <a:endParaRPr lang="en-US" dirty="0"/>
          </a:p>
          <a:p>
            <a:endParaRPr lang="en-US" dirty="0"/>
          </a:p>
          <a:p>
            <a:endParaRPr lang="en-US" dirty="0"/>
          </a:p>
          <a:p>
            <a:endParaRPr lang="en-US" dirty="0"/>
          </a:p>
          <a:p>
            <a:endParaRPr lang="pl-PL" dirty="0"/>
          </a:p>
        </p:txBody>
      </p:sp>
      <p:sp>
        <p:nvSpPr>
          <p:cNvPr id="4" name="Slide Number Placeholder 3">
            <a:extLst>
              <a:ext uri="{FF2B5EF4-FFF2-40B4-BE49-F238E27FC236}">
                <a16:creationId xmlns:a16="http://schemas.microsoft.com/office/drawing/2014/main" id="{A2CF0B65-C15C-4207-BCE8-EC83A3D15B03}"/>
              </a:ext>
            </a:extLst>
          </p:cNvPr>
          <p:cNvSpPr>
            <a:spLocks noGrp="1"/>
          </p:cNvSpPr>
          <p:nvPr>
            <p:ph type="sldNum" sz="quarter" idx="10"/>
          </p:nvPr>
        </p:nvSpPr>
        <p:spPr/>
        <p:txBody>
          <a:bodyPr/>
          <a:lstStyle/>
          <a:p>
            <a:fld id="{4490B2FD-60A7-44BF-8130-23BE2AB42F4B}" type="slidenum">
              <a:rPr lang="en-IE" smtClean="0"/>
              <a:t>5</a:t>
            </a:fld>
            <a:endParaRPr lang="en-IE" dirty="0"/>
          </a:p>
        </p:txBody>
      </p:sp>
    </p:spTree>
    <p:extLst>
      <p:ext uri="{BB962C8B-B14F-4D97-AF65-F5344CB8AC3E}">
        <p14:creationId xmlns:p14="http://schemas.microsoft.com/office/powerpoint/2010/main" val="141397926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5020CE63-0222-4679-A313-A6947B320D08}"/>
              </a:ext>
            </a:extLst>
          </p:cNvPr>
          <p:cNvSpPr>
            <a:spLocks noGrp="1"/>
          </p:cNvSpPr>
          <p:nvPr>
            <p:ph type="title"/>
          </p:nvPr>
        </p:nvSpPr>
        <p:spPr/>
        <p:txBody>
          <a:bodyPr/>
          <a:lstStyle/>
          <a:p>
            <a:r>
              <a:rPr lang="en-US" dirty="0"/>
              <a:t>DEMO</a:t>
            </a:r>
            <a:endParaRPr lang="pl-PL" dirty="0"/>
          </a:p>
        </p:txBody>
      </p:sp>
      <p:sp>
        <p:nvSpPr>
          <p:cNvPr id="5" name="Symbol zastępczy tekstu 4">
            <a:extLst>
              <a:ext uri="{FF2B5EF4-FFF2-40B4-BE49-F238E27FC236}">
                <a16:creationId xmlns:a16="http://schemas.microsoft.com/office/drawing/2014/main" id="{30E54DBC-E9A5-4423-AE6A-4825355BEE4D}"/>
              </a:ext>
            </a:extLst>
          </p:cNvPr>
          <p:cNvSpPr>
            <a:spLocks noGrp="1"/>
          </p:cNvSpPr>
          <p:nvPr>
            <p:ph type="body" idx="1"/>
          </p:nvPr>
        </p:nvSpPr>
        <p:spPr/>
        <p:txBody>
          <a:bodyPr/>
          <a:lstStyle/>
          <a:p>
            <a:r>
              <a:rPr lang="en-US" dirty="0"/>
              <a:t>Security</a:t>
            </a:r>
            <a:endParaRPr lang="pl-PL" dirty="0"/>
          </a:p>
        </p:txBody>
      </p:sp>
      <p:sp>
        <p:nvSpPr>
          <p:cNvPr id="2" name="Slide Number Placeholder 1">
            <a:extLst>
              <a:ext uri="{FF2B5EF4-FFF2-40B4-BE49-F238E27FC236}">
                <a16:creationId xmlns:a16="http://schemas.microsoft.com/office/drawing/2014/main" id="{43E787A5-7739-40AB-8191-C45979E8F17C}"/>
              </a:ext>
            </a:extLst>
          </p:cNvPr>
          <p:cNvSpPr>
            <a:spLocks noGrp="1"/>
          </p:cNvSpPr>
          <p:nvPr>
            <p:ph type="sldNum" sz="quarter" idx="10"/>
          </p:nvPr>
        </p:nvSpPr>
        <p:spPr/>
        <p:txBody>
          <a:bodyPr/>
          <a:lstStyle/>
          <a:p>
            <a:fld id="{4490B2FD-60A7-44BF-8130-23BE2AB42F4B}" type="slidenum">
              <a:rPr lang="en-IE" smtClean="0"/>
              <a:t>50</a:t>
            </a:fld>
            <a:endParaRPr lang="en-IE" dirty="0"/>
          </a:p>
        </p:txBody>
      </p:sp>
    </p:spTree>
    <p:extLst>
      <p:ext uri="{BB962C8B-B14F-4D97-AF65-F5344CB8AC3E}">
        <p14:creationId xmlns:p14="http://schemas.microsoft.com/office/powerpoint/2010/main" val="356659271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D68D3-DC16-4777-A1F1-9C48BA744D60}"/>
              </a:ext>
            </a:extLst>
          </p:cNvPr>
          <p:cNvSpPr>
            <a:spLocks noGrp="1"/>
          </p:cNvSpPr>
          <p:nvPr>
            <p:ph type="title"/>
          </p:nvPr>
        </p:nvSpPr>
        <p:spPr/>
        <p:txBody>
          <a:bodyPr/>
          <a:lstStyle/>
          <a:p>
            <a:r>
              <a:rPr lang="en-IE" dirty="0"/>
              <a:t>Migration tools</a:t>
            </a:r>
          </a:p>
        </p:txBody>
      </p:sp>
      <p:sp>
        <p:nvSpPr>
          <p:cNvPr id="3" name="Text Placeholder 1">
            <a:extLst>
              <a:ext uri="{FF2B5EF4-FFF2-40B4-BE49-F238E27FC236}">
                <a16:creationId xmlns:a16="http://schemas.microsoft.com/office/drawing/2014/main" id="{C3F863CF-F3AC-4E1E-9D8E-7A81E314ECEF}"/>
              </a:ext>
            </a:extLst>
          </p:cNvPr>
          <p:cNvSpPr txBox="1">
            <a:spLocks/>
          </p:cNvSpPr>
          <p:nvPr/>
        </p:nvSpPr>
        <p:spPr>
          <a:xfrm>
            <a:off x="5586412" y="1694260"/>
            <a:ext cx="3557588" cy="3810000"/>
          </a:xfrm>
          <a:prstGeom prst="rect">
            <a:avLst/>
          </a:prstGeom>
        </p:spPr>
        <p:txBody>
          <a:bodyPr vert="horz" lIns="91440" tIns="45720" rIns="91440" bIns="45720" rtlCol="0">
            <a:noAutofit/>
          </a:bodyPr>
          <a:lstStyle>
            <a:lvl1pPr marL="257168" indent="-257168" algn="l" defTabSz="685783" rtl="0" eaLnBrk="1" latinLnBrk="0" hangingPunct="1">
              <a:spcBef>
                <a:spcPct val="20000"/>
              </a:spcBef>
              <a:buFont typeface="Arial" pitchFamily="34" charset="0"/>
              <a:buChar char="•"/>
              <a:defRPr sz="2100" kern="1200">
                <a:solidFill>
                  <a:schemeClr val="tx1"/>
                </a:solidFill>
                <a:latin typeface="+mn-lt"/>
                <a:ea typeface="+mn-ea"/>
                <a:cs typeface="+mn-cs"/>
              </a:defRPr>
            </a:lvl1pPr>
            <a:lvl2pPr marL="557199" indent="-214308" algn="l" defTabSz="685783" rtl="0" eaLnBrk="1" latinLnBrk="0" hangingPunct="1">
              <a:spcBef>
                <a:spcPct val="20000"/>
              </a:spcBef>
              <a:buFont typeface="Arial" pitchFamily="34" charset="0"/>
              <a:buChar char="–"/>
              <a:defRPr sz="1950" kern="1200">
                <a:solidFill>
                  <a:schemeClr val="tx1"/>
                </a:solidFill>
                <a:latin typeface="+mn-lt"/>
                <a:ea typeface="+mn-ea"/>
                <a:cs typeface="+mn-cs"/>
              </a:defRPr>
            </a:lvl2pPr>
            <a:lvl3pPr marL="857228" indent="-171446" algn="l" defTabSz="685783"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20"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12"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03"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800"/>
              <a:t>Azure Management Portal</a:t>
            </a:r>
          </a:p>
          <a:p>
            <a:r>
              <a:rPr lang="en-US" sz="1800"/>
              <a:t>SQL Server Management Studio (SSMS)</a:t>
            </a:r>
          </a:p>
          <a:p>
            <a:r>
              <a:rPr lang="en-US" sz="1800"/>
              <a:t>SQL Azure Migration Wizard (SAMW)</a:t>
            </a:r>
          </a:p>
          <a:p>
            <a:r>
              <a:rPr lang="en-US" sz="1800"/>
              <a:t>SQL Server Data Tools in Visual Studio</a:t>
            </a:r>
          </a:p>
          <a:p>
            <a:r>
              <a:rPr lang="en-US" sz="1800"/>
              <a:t>Data Migration Assistant</a:t>
            </a:r>
          </a:p>
          <a:p>
            <a:endParaRPr lang="en-US" sz="1800" b="1" dirty="0"/>
          </a:p>
        </p:txBody>
      </p:sp>
      <p:pic>
        <p:nvPicPr>
          <p:cNvPr id="4" name="Picture Placeholder 4">
            <a:extLst>
              <a:ext uri="{FF2B5EF4-FFF2-40B4-BE49-F238E27FC236}">
                <a16:creationId xmlns:a16="http://schemas.microsoft.com/office/drawing/2014/main" id="{67A85338-3730-4210-A5D2-C66CE75CC8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0" y="1809750"/>
            <a:ext cx="1770460" cy="1713310"/>
          </a:xfrm>
          <a:prstGeom prst="rect">
            <a:avLst/>
          </a:prstGeom>
          <a:noFill/>
          <a:ln w="3175">
            <a:solidFill>
              <a:schemeClr val="bg2"/>
            </a:solidFill>
          </a:ln>
        </p:spPr>
      </p:pic>
      <p:pic>
        <p:nvPicPr>
          <p:cNvPr id="5" name="Picture 4">
            <a:extLst>
              <a:ext uri="{FF2B5EF4-FFF2-40B4-BE49-F238E27FC236}">
                <a16:creationId xmlns:a16="http://schemas.microsoft.com/office/drawing/2014/main" id="{DA9CEFA6-BFD5-497C-B0BA-9C2C714B0AF9}"/>
              </a:ext>
            </a:extLst>
          </p:cNvPr>
          <p:cNvPicPr>
            <a:picLocks noChangeAspect="1"/>
          </p:cNvPicPr>
          <p:nvPr/>
        </p:nvPicPr>
        <p:blipFill>
          <a:blip r:embed="rId3"/>
          <a:stretch>
            <a:fillRect/>
          </a:stretch>
        </p:blipFill>
        <p:spPr>
          <a:xfrm>
            <a:off x="2739207" y="1809290"/>
            <a:ext cx="2026171" cy="1756186"/>
          </a:xfrm>
          <a:prstGeom prst="rect">
            <a:avLst/>
          </a:prstGeom>
        </p:spPr>
      </p:pic>
      <p:pic>
        <p:nvPicPr>
          <p:cNvPr id="6" name="Picture 5">
            <a:extLst>
              <a:ext uri="{FF2B5EF4-FFF2-40B4-BE49-F238E27FC236}">
                <a16:creationId xmlns:a16="http://schemas.microsoft.com/office/drawing/2014/main" id="{7B0A2392-69B6-4D00-99A9-E8D38FFB6571}"/>
              </a:ext>
            </a:extLst>
          </p:cNvPr>
          <p:cNvPicPr>
            <a:picLocks noChangeAspect="1"/>
          </p:cNvPicPr>
          <p:nvPr/>
        </p:nvPicPr>
        <p:blipFill>
          <a:blip r:embed="rId4"/>
          <a:stretch>
            <a:fillRect/>
          </a:stretch>
        </p:blipFill>
        <p:spPr>
          <a:xfrm>
            <a:off x="346833" y="3685339"/>
            <a:ext cx="1771079" cy="1927281"/>
          </a:xfrm>
          <a:prstGeom prst="rect">
            <a:avLst/>
          </a:prstGeom>
          <a:ln>
            <a:solidFill>
              <a:schemeClr val="bg2"/>
            </a:solidFill>
          </a:ln>
        </p:spPr>
      </p:pic>
      <p:pic>
        <p:nvPicPr>
          <p:cNvPr id="7" name="Picture 6">
            <a:extLst>
              <a:ext uri="{FF2B5EF4-FFF2-40B4-BE49-F238E27FC236}">
                <a16:creationId xmlns:a16="http://schemas.microsoft.com/office/drawing/2014/main" id="{32E26103-B824-4C9C-BFF5-BAB64AD7DE5F}"/>
              </a:ext>
            </a:extLst>
          </p:cNvPr>
          <p:cNvPicPr>
            <a:picLocks noChangeAspect="1"/>
          </p:cNvPicPr>
          <p:nvPr/>
        </p:nvPicPr>
        <p:blipFill>
          <a:blip r:embed="rId5"/>
          <a:stretch>
            <a:fillRect/>
          </a:stretch>
        </p:blipFill>
        <p:spPr>
          <a:xfrm>
            <a:off x="2496453" y="3685339"/>
            <a:ext cx="2555230" cy="1592072"/>
          </a:xfrm>
          <a:prstGeom prst="rect">
            <a:avLst/>
          </a:prstGeom>
          <a:ln>
            <a:solidFill>
              <a:schemeClr val="bg2"/>
            </a:solidFill>
          </a:ln>
        </p:spPr>
      </p:pic>
      <p:sp>
        <p:nvSpPr>
          <p:cNvPr id="8" name="Slide Number Placeholder 7">
            <a:extLst>
              <a:ext uri="{FF2B5EF4-FFF2-40B4-BE49-F238E27FC236}">
                <a16:creationId xmlns:a16="http://schemas.microsoft.com/office/drawing/2014/main" id="{275D1C2A-82C2-4BA3-A4F9-652F0AEBD1E4}"/>
              </a:ext>
            </a:extLst>
          </p:cNvPr>
          <p:cNvSpPr>
            <a:spLocks noGrp="1"/>
          </p:cNvSpPr>
          <p:nvPr>
            <p:ph type="sldNum" sz="quarter" idx="10"/>
          </p:nvPr>
        </p:nvSpPr>
        <p:spPr/>
        <p:txBody>
          <a:bodyPr/>
          <a:lstStyle/>
          <a:p>
            <a:fld id="{4490B2FD-60A7-44BF-8130-23BE2AB42F4B}" type="slidenum">
              <a:rPr lang="en-IE" smtClean="0"/>
              <a:t>51</a:t>
            </a:fld>
            <a:endParaRPr lang="en-IE" dirty="0"/>
          </a:p>
        </p:txBody>
      </p:sp>
    </p:spTree>
    <p:extLst>
      <p:ext uri="{BB962C8B-B14F-4D97-AF65-F5344CB8AC3E}">
        <p14:creationId xmlns:p14="http://schemas.microsoft.com/office/powerpoint/2010/main" val="214042582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5DE58-E0C0-4F78-A7DB-66EF622B9F3D}"/>
              </a:ext>
            </a:extLst>
          </p:cNvPr>
          <p:cNvSpPr>
            <a:spLocks noGrp="1"/>
          </p:cNvSpPr>
          <p:nvPr>
            <p:ph type="title"/>
          </p:nvPr>
        </p:nvSpPr>
        <p:spPr/>
        <p:txBody>
          <a:bodyPr/>
          <a:lstStyle/>
          <a:p>
            <a:r>
              <a:rPr lang="en-IE" dirty="0"/>
              <a:t>Migration methodologies</a:t>
            </a:r>
          </a:p>
        </p:txBody>
      </p:sp>
      <p:sp>
        <p:nvSpPr>
          <p:cNvPr id="3" name="Rectangle 2">
            <a:extLst>
              <a:ext uri="{FF2B5EF4-FFF2-40B4-BE49-F238E27FC236}">
                <a16:creationId xmlns:a16="http://schemas.microsoft.com/office/drawing/2014/main" id="{12635864-DDDF-4687-80CC-7A9EBF0FDC55}"/>
              </a:ext>
            </a:extLst>
          </p:cNvPr>
          <p:cNvSpPr/>
          <p:nvPr/>
        </p:nvSpPr>
        <p:spPr>
          <a:xfrm>
            <a:off x="282844" y="1852339"/>
            <a:ext cx="864339" cy="300082"/>
          </a:xfrm>
          <a:prstGeom prst="rect">
            <a:avLst/>
          </a:prstGeom>
        </p:spPr>
        <p:txBody>
          <a:bodyPr wrap="none">
            <a:spAutoFit/>
          </a:bodyPr>
          <a:lstStyle/>
          <a:p>
            <a:pPr defTabSz="685800">
              <a:defRPr/>
            </a:pPr>
            <a:r>
              <a:rPr lang="en-US" sz="1350" kern="0" dirty="0">
                <a:solidFill>
                  <a:schemeClr val="tx1">
                    <a:lumMod val="75000"/>
                  </a:schemeClr>
                </a:solidFill>
                <a:latin typeface="+mj-lt"/>
              </a:rPr>
              <a:t>Method 1</a:t>
            </a:r>
          </a:p>
        </p:txBody>
      </p:sp>
      <p:sp>
        <p:nvSpPr>
          <p:cNvPr id="4" name="Rectangle 3">
            <a:extLst>
              <a:ext uri="{FF2B5EF4-FFF2-40B4-BE49-F238E27FC236}">
                <a16:creationId xmlns:a16="http://schemas.microsoft.com/office/drawing/2014/main" id="{667D1406-1D6A-47A8-9238-DCDE484199EF}"/>
              </a:ext>
            </a:extLst>
          </p:cNvPr>
          <p:cNvSpPr/>
          <p:nvPr/>
        </p:nvSpPr>
        <p:spPr>
          <a:xfrm>
            <a:off x="3162150" y="1852339"/>
            <a:ext cx="893193" cy="300082"/>
          </a:xfrm>
          <a:prstGeom prst="rect">
            <a:avLst/>
          </a:prstGeom>
        </p:spPr>
        <p:txBody>
          <a:bodyPr wrap="none">
            <a:spAutoFit/>
          </a:bodyPr>
          <a:lstStyle/>
          <a:p>
            <a:pPr defTabSz="685800">
              <a:defRPr/>
            </a:pPr>
            <a:r>
              <a:rPr lang="en-US" sz="1350" kern="0" dirty="0">
                <a:solidFill>
                  <a:schemeClr val="tx1">
                    <a:lumMod val="75000"/>
                  </a:schemeClr>
                </a:solidFill>
                <a:latin typeface="+mj-lt"/>
              </a:rPr>
              <a:t>Method 2</a:t>
            </a:r>
          </a:p>
        </p:txBody>
      </p:sp>
      <p:sp>
        <p:nvSpPr>
          <p:cNvPr id="5" name="Rectangle 4">
            <a:extLst>
              <a:ext uri="{FF2B5EF4-FFF2-40B4-BE49-F238E27FC236}">
                <a16:creationId xmlns:a16="http://schemas.microsoft.com/office/drawing/2014/main" id="{52530C35-F628-40BA-8151-6884E5DA808E}"/>
              </a:ext>
            </a:extLst>
          </p:cNvPr>
          <p:cNvSpPr/>
          <p:nvPr/>
        </p:nvSpPr>
        <p:spPr>
          <a:xfrm>
            <a:off x="5638368" y="1852339"/>
            <a:ext cx="893193" cy="300082"/>
          </a:xfrm>
          <a:prstGeom prst="rect">
            <a:avLst/>
          </a:prstGeom>
        </p:spPr>
        <p:txBody>
          <a:bodyPr wrap="none">
            <a:spAutoFit/>
          </a:bodyPr>
          <a:lstStyle/>
          <a:p>
            <a:pPr defTabSz="685800">
              <a:defRPr/>
            </a:pPr>
            <a:r>
              <a:rPr lang="en-US" sz="1350" kern="0" dirty="0">
                <a:solidFill>
                  <a:schemeClr val="tx1">
                    <a:lumMod val="75000"/>
                  </a:schemeClr>
                </a:solidFill>
                <a:latin typeface="+mj-lt"/>
              </a:rPr>
              <a:t>Method 3</a:t>
            </a:r>
          </a:p>
        </p:txBody>
      </p:sp>
      <p:grpSp>
        <p:nvGrpSpPr>
          <p:cNvPr id="6" name="Group 5">
            <a:extLst>
              <a:ext uri="{FF2B5EF4-FFF2-40B4-BE49-F238E27FC236}">
                <a16:creationId xmlns:a16="http://schemas.microsoft.com/office/drawing/2014/main" id="{C34B7544-0C72-4AD8-993B-7D97DDF70CC3}"/>
              </a:ext>
            </a:extLst>
          </p:cNvPr>
          <p:cNvGrpSpPr/>
          <p:nvPr/>
        </p:nvGrpSpPr>
        <p:grpSpPr>
          <a:xfrm>
            <a:off x="236317" y="2225728"/>
            <a:ext cx="2244920" cy="2436646"/>
            <a:chOff x="274144" y="1824637"/>
            <a:chExt cx="2993227" cy="3248860"/>
          </a:xfrm>
        </p:grpSpPr>
        <p:sp>
          <p:nvSpPr>
            <p:cNvPr id="7" name="Freeform 9">
              <a:extLst>
                <a:ext uri="{FF2B5EF4-FFF2-40B4-BE49-F238E27FC236}">
                  <a16:creationId xmlns:a16="http://schemas.microsoft.com/office/drawing/2014/main" id="{8CE2B090-99CF-4BAA-851F-578482C963B6}"/>
                </a:ext>
              </a:extLst>
            </p:cNvPr>
            <p:cNvSpPr>
              <a:spLocks/>
            </p:cNvSpPr>
            <p:nvPr/>
          </p:nvSpPr>
          <p:spPr bwMode="auto">
            <a:xfrm flipH="1">
              <a:off x="995659" y="3626208"/>
              <a:ext cx="2271712" cy="1154655"/>
            </a:xfrm>
            <a:custGeom>
              <a:avLst/>
              <a:gdLst>
                <a:gd name="T0" fmla="*/ 126 w 246"/>
                <a:gd name="T1" fmla="*/ 148 h 148"/>
                <a:gd name="T2" fmla="*/ 41 w 246"/>
                <a:gd name="T3" fmla="*/ 148 h 148"/>
                <a:gd name="T4" fmla="*/ 2 w 246"/>
                <a:gd name="T5" fmla="*/ 114 h 148"/>
                <a:gd name="T6" fmla="*/ 17 w 246"/>
                <a:gd name="T7" fmla="*/ 74 h 148"/>
                <a:gd name="T8" fmla="*/ 39 w 246"/>
                <a:gd name="T9" fmla="*/ 66 h 148"/>
                <a:gd name="T10" fmla="*/ 43 w 246"/>
                <a:gd name="T11" fmla="*/ 67 h 148"/>
                <a:gd name="T12" fmla="*/ 45 w 246"/>
                <a:gd name="T13" fmla="*/ 63 h 148"/>
                <a:gd name="T14" fmla="*/ 68 w 246"/>
                <a:gd name="T15" fmla="*/ 49 h 148"/>
                <a:gd name="T16" fmla="*/ 77 w 246"/>
                <a:gd name="T17" fmla="*/ 50 h 148"/>
                <a:gd name="T18" fmla="*/ 81 w 246"/>
                <a:gd name="T19" fmla="*/ 51 h 148"/>
                <a:gd name="T20" fmla="*/ 81 w 246"/>
                <a:gd name="T21" fmla="*/ 47 h 148"/>
                <a:gd name="T22" fmla="*/ 85 w 246"/>
                <a:gd name="T23" fmla="*/ 27 h 148"/>
                <a:gd name="T24" fmla="*/ 119 w 246"/>
                <a:gd name="T25" fmla="*/ 1 h 148"/>
                <a:gd name="T26" fmla="*/ 150 w 246"/>
                <a:gd name="T27" fmla="*/ 11 h 148"/>
                <a:gd name="T28" fmla="*/ 162 w 246"/>
                <a:gd name="T29" fmla="*/ 27 h 148"/>
                <a:gd name="T30" fmla="*/ 163 w 246"/>
                <a:gd name="T31" fmla="*/ 29 h 148"/>
                <a:gd name="T32" fmla="*/ 165 w 246"/>
                <a:gd name="T33" fmla="*/ 28 h 148"/>
                <a:gd name="T34" fmla="*/ 220 w 246"/>
                <a:gd name="T35" fmla="*/ 48 h 148"/>
                <a:gd name="T36" fmla="*/ 225 w 246"/>
                <a:gd name="T37" fmla="*/ 74 h 148"/>
                <a:gd name="T38" fmla="*/ 224 w 246"/>
                <a:gd name="T39" fmla="*/ 77 h 148"/>
                <a:gd name="T40" fmla="*/ 226 w 246"/>
                <a:gd name="T41" fmla="*/ 78 h 148"/>
                <a:gd name="T42" fmla="*/ 245 w 246"/>
                <a:gd name="T43" fmla="*/ 107 h 148"/>
                <a:gd name="T44" fmla="*/ 229 w 246"/>
                <a:gd name="T45" fmla="*/ 142 h 148"/>
                <a:gd name="T46" fmla="*/ 211 w 246"/>
                <a:gd name="T47" fmla="*/ 148 h 148"/>
                <a:gd name="T48" fmla="*/ 126 w 246"/>
                <a:gd name="T49"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6" h="148">
                  <a:moveTo>
                    <a:pt x="126" y="148"/>
                  </a:moveTo>
                  <a:cubicBezTo>
                    <a:pt x="98" y="148"/>
                    <a:pt x="69" y="148"/>
                    <a:pt x="41" y="148"/>
                  </a:cubicBezTo>
                  <a:cubicBezTo>
                    <a:pt x="18" y="148"/>
                    <a:pt x="5" y="132"/>
                    <a:pt x="2" y="114"/>
                  </a:cubicBezTo>
                  <a:cubicBezTo>
                    <a:pt x="0" y="98"/>
                    <a:pt x="4" y="84"/>
                    <a:pt x="17" y="74"/>
                  </a:cubicBezTo>
                  <a:cubicBezTo>
                    <a:pt x="23" y="68"/>
                    <a:pt x="30" y="66"/>
                    <a:pt x="39" y="66"/>
                  </a:cubicBezTo>
                  <a:cubicBezTo>
                    <a:pt x="41" y="66"/>
                    <a:pt x="43" y="67"/>
                    <a:pt x="43" y="67"/>
                  </a:cubicBezTo>
                  <a:cubicBezTo>
                    <a:pt x="43" y="67"/>
                    <a:pt x="44" y="64"/>
                    <a:pt x="45" y="63"/>
                  </a:cubicBezTo>
                  <a:cubicBezTo>
                    <a:pt x="50" y="55"/>
                    <a:pt x="58" y="50"/>
                    <a:pt x="68" y="49"/>
                  </a:cubicBezTo>
                  <a:cubicBezTo>
                    <a:pt x="71" y="49"/>
                    <a:pt x="74" y="49"/>
                    <a:pt x="77" y="50"/>
                  </a:cubicBezTo>
                  <a:cubicBezTo>
                    <a:pt x="79" y="50"/>
                    <a:pt x="81" y="51"/>
                    <a:pt x="81" y="51"/>
                  </a:cubicBezTo>
                  <a:cubicBezTo>
                    <a:pt x="81" y="51"/>
                    <a:pt x="81" y="49"/>
                    <a:pt x="81" y="47"/>
                  </a:cubicBezTo>
                  <a:cubicBezTo>
                    <a:pt x="81" y="40"/>
                    <a:pt x="82" y="33"/>
                    <a:pt x="85" y="27"/>
                  </a:cubicBezTo>
                  <a:cubicBezTo>
                    <a:pt x="92" y="13"/>
                    <a:pt x="103" y="3"/>
                    <a:pt x="119" y="1"/>
                  </a:cubicBezTo>
                  <a:cubicBezTo>
                    <a:pt x="131" y="0"/>
                    <a:pt x="141" y="3"/>
                    <a:pt x="150" y="11"/>
                  </a:cubicBezTo>
                  <a:cubicBezTo>
                    <a:pt x="155" y="16"/>
                    <a:pt x="159" y="21"/>
                    <a:pt x="162" y="27"/>
                  </a:cubicBezTo>
                  <a:cubicBezTo>
                    <a:pt x="162" y="28"/>
                    <a:pt x="163" y="29"/>
                    <a:pt x="163" y="29"/>
                  </a:cubicBezTo>
                  <a:cubicBezTo>
                    <a:pt x="163" y="29"/>
                    <a:pt x="164" y="28"/>
                    <a:pt x="165" y="28"/>
                  </a:cubicBezTo>
                  <a:cubicBezTo>
                    <a:pt x="186" y="16"/>
                    <a:pt x="210" y="26"/>
                    <a:pt x="220" y="48"/>
                  </a:cubicBezTo>
                  <a:cubicBezTo>
                    <a:pt x="224" y="56"/>
                    <a:pt x="226" y="65"/>
                    <a:pt x="225" y="74"/>
                  </a:cubicBezTo>
                  <a:cubicBezTo>
                    <a:pt x="225" y="75"/>
                    <a:pt x="224" y="77"/>
                    <a:pt x="224" y="77"/>
                  </a:cubicBezTo>
                  <a:cubicBezTo>
                    <a:pt x="224" y="77"/>
                    <a:pt x="225" y="77"/>
                    <a:pt x="226" y="78"/>
                  </a:cubicBezTo>
                  <a:cubicBezTo>
                    <a:pt x="238" y="84"/>
                    <a:pt x="244" y="94"/>
                    <a:pt x="245" y="107"/>
                  </a:cubicBezTo>
                  <a:cubicBezTo>
                    <a:pt x="246" y="122"/>
                    <a:pt x="241" y="133"/>
                    <a:pt x="229" y="142"/>
                  </a:cubicBezTo>
                  <a:cubicBezTo>
                    <a:pt x="224" y="146"/>
                    <a:pt x="218" y="148"/>
                    <a:pt x="211" y="148"/>
                  </a:cubicBezTo>
                  <a:cubicBezTo>
                    <a:pt x="183" y="148"/>
                    <a:pt x="154" y="148"/>
                    <a:pt x="126" y="148"/>
                  </a:cubicBezTo>
                  <a:close/>
                </a:path>
              </a:pathLst>
            </a:custGeom>
            <a:solidFill>
              <a:schemeClr val="accent4">
                <a:lumMod val="20000"/>
                <a:lumOff val="80000"/>
              </a:schemeClr>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ysClr val="windowText" lastClr="000000"/>
                </a:solidFill>
              </a:endParaRPr>
            </a:p>
          </p:txBody>
        </p:sp>
        <p:sp>
          <p:nvSpPr>
            <p:cNvPr id="8" name="Rectangle 7">
              <a:extLst>
                <a:ext uri="{FF2B5EF4-FFF2-40B4-BE49-F238E27FC236}">
                  <a16:creationId xmlns:a16="http://schemas.microsoft.com/office/drawing/2014/main" id="{EF40685F-CCFB-476E-B3E5-809B4A5F63FB}"/>
                </a:ext>
              </a:extLst>
            </p:cNvPr>
            <p:cNvSpPr/>
            <p:nvPr/>
          </p:nvSpPr>
          <p:spPr bwMode="auto">
            <a:xfrm>
              <a:off x="786704" y="2712842"/>
              <a:ext cx="686502" cy="6547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26AC0DD6-FA3A-4817-BE10-F16B106D7C31}"/>
                </a:ext>
              </a:extLst>
            </p:cNvPr>
            <p:cNvGrpSpPr/>
            <p:nvPr/>
          </p:nvGrpSpPr>
          <p:grpSpPr>
            <a:xfrm>
              <a:off x="1829877" y="3971419"/>
              <a:ext cx="554443" cy="731313"/>
              <a:chOff x="3365753" y="4489688"/>
              <a:chExt cx="853321" cy="1125535"/>
            </a:xfrm>
          </p:grpSpPr>
          <p:sp>
            <p:nvSpPr>
              <p:cNvPr id="23" name="Oval 22">
                <a:extLst>
                  <a:ext uri="{FF2B5EF4-FFF2-40B4-BE49-F238E27FC236}">
                    <a16:creationId xmlns:a16="http://schemas.microsoft.com/office/drawing/2014/main" id="{77E2F672-2AE5-4F63-B343-F679B84AF050}"/>
                  </a:ext>
                </a:extLst>
              </p:cNvPr>
              <p:cNvSpPr/>
              <p:nvPr/>
            </p:nvSpPr>
            <p:spPr bwMode="auto">
              <a:xfrm>
                <a:off x="3413881" y="4513752"/>
                <a:ext cx="741948" cy="28684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675" kern="0" dirty="0">
                  <a:gradFill>
                    <a:gsLst>
                      <a:gs pos="0">
                        <a:srgbClr val="FFFFFF"/>
                      </a:gs>
                      <a:gs pos="100000">
                        <a:srgbClr val="FFFFFF"/>
                      </a:gs>
                    </a:gsLst>
                    <a:lin ang="5400000" scaled="0"/>
                  </a:gradFill>
                  <a:ea typeface="Segoe UI" pitchFamily="34" charset="0"/>
                  <a:cs typeface="Segoe UI" pitchFamily="34" charset="0"/>
                </a:endParaRPr>
              </a:p>
            </p:txBody>
          </p:sp>
          <p:sp>
            <p:nvSpPr>
              <p:cNvPr id="24" name="Freeform 5">
                <a:extLst>
                  <a:ext uri="{FF2B5EF4-FFF2-40B4-BE49-F238E27FC236}">
                    <a16:creationId xmlns:a16="http://schemas.microsoft.com/office/drawing/2014/main" id="{508861AF-5403-4137-A9C5-77F6FC37D425}"/>
                  </a:ext>
                </a:extLst>
              </p:cNvPr>
              <p:cNvSpPr>
                <a:spLocks noEditPoints="1"/>
              </p:cNvSpPr>
              <p:nvPr/>
            </p:nvSpPr>
            <p:spPr bwMode="auto">
              <a:xfrm>
                <a:off x="3365753" y="4489688"/>
                <a:ext cx="853321" cy="1125535"/>
              </a:xfrm>
              <a:custGeom>
                <a:avLst/>
                <a:gdLst>
                  <a:gd name="T0" fmla="*/ 184 w 184"/>
                  <a:gd name="T1" fmla="*/ 38 h 244"/>
                  <a:gd name="T2" fmla="*/ 184 w 184"/>
                  <a:gd name="T3" fmla="*/ 36 h 244"/>
                  <a:gd name="T4" fmla="*/ 178 w 184"/>
                  <a:gd name="T5" fmla="*/ 24 h 244"/>
                  <a:gd name="T6" fmla="*/ 156 w 184"/>
                  <a:gd name="T7" fmla="*/ 11 h 244"/>
                  <a:gd name="T8" fmla="*/ 105 w 184"/>
                  <a:gd name="T9" fmla="*/ 0 h 244"/>
                  <a:gd name="T10" fmla="*/ 103 w 184"/>
                  <a:gd name="T11" fmla="*/ 0 h 244"/>
                  <a:gd name="T12" fmla="*/ 80 w 184"/>
                  <a:gd name="T13" fmla="*/ 0 h 244"/>
                  <a:gd name="T14" fmla="*/ 78 w 184"/>
                  <a:gd name="T15" fmla="*/ 0 h 244"/>
                  <a:gd name="T16" fmla="*/ 23 w 184"/>
                  <a:gd name="T17" fmla="*/ 13 h 244"/>
                  <a:gd name="T18" fmla="*/ 5 w 184"/>
                  <a:gd name="T19" fmla="*/ 24 h 244"/>
                  <a:gd name="T20" fmla="*/ 0 w 184"/>
                  <a:gd name="T21" fmla="*/ 37 h 244"/>
                  <a:gd name="T22" fmla="*/ 0 w 184"/>
                  <a:gd name="T23" fmla="*/ 205 h 244"/>
                  <a:gd name="T24" fmla="*/ 8 w 184"/>
                  <a:gd name="T25" fmla="*/ 222 h 244"/>
                  <a:gd name="T26" fmla="*/ 37 w 184"/>
                  <a:gd name="T27" fmla="*/ 237 h 244"/>
                  <a:gd name="T28" fmla="*/ 77 w 184"/>
                  <a:gd name="T29" fmla="*/ 244 h 244"/>
                  <a:gd name="T30" fmla="*/ 79 w 184"/>
                  <a:gd name="T31" fmla="*/ 244 h 244"/>
                  <a:gd name="T32" fmla="*/ 105 w 184"/>
                  <a:gd name="T33" fmla="*/ 244 h 244"/>
                  <a:gd name="T34" fmla="*/ 113 w 184"/>
                  <a:gd name="T35" fmla="*/ 243 h 244"/>
                  <a:gd name="T36" fmla="*/ 161 w 184"/>
                  <a:gd name="T37" fmla="*/ 231 h 244"/>
                  <a:gd name="T38" fmla="*/ 181 w 184"/>
                  <a:gd name="T39" fmla="*/ 217 h 244"/>
                  <a:gd name="T40" fmla="*/ 184 w 184"/>
                  <a:gd name="T41" fmla="*/ 209 h 244"/>
                  <a:gd name="T42" fmla="*/ 184 w 184"/>
                  <a:gd name="T43" fmla="*/ 207 h 244"/>
                  <a:gd name="T44" fmla="*/ 184 w 184"/>
                  <a:gd name="T45" fmla="*/ 38 h 244"/>
                  <a:gd name="T46" fmla="*/ 154 w 184"/>
                  <a:gd name="T47" fmla="*/ 39 h 244"/>
                  <a:gd name="T48" fmla="*/ 138 w 184"/>
                  <a:gd name="T49" fmla="*/ 47 h 244"/>
                  <a:gd name="T50" fmla="*/ 92 w 184"/>
                  <a:gd name="T51" fmla="*/ 53 h 244"/>
                  <a:gd name="T52" fmla="*/ 43 w 184"/>
                  <a:gd name="T53" fmla="*/ 46 h 244"/>
                  <a:gd name="T54" fmla="*/ 30 w 184"/>
                  <a:gd name="T55" fmla="*/ 39 h 244"/>
                  <a:gd name="T56" fmla="*/ 30 w 184"/>
                  <a:gd name="T57" fmla="*/ 26 h 244"/>
                  <a:gd name="T58" fmla="*/ 50 w 184"/>
                  <a:gd name="T59" fmla="*/ 17 h 244"/>
                  <a:gd name="T60" fmla="*/ 106 w 184"/>
                  <a:gd name="T61" fmla="*/ 13 h 244"/>
                  <a:gd name="T62" fmla="*/ 141 w 184"/>
                  <a:gd name="T63" fmla="*/ 20 h 244"/>
                  <a:gd name="T64" fmla="*/ 154 w 184"/>
                  <a:gd name="T65" fmla="*/ 26 h 244"/>
                  <a:gd name="T66" fmla="*/ 154 w 184"/>
                  <a:gd name="T67" fmla="*/ 3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244">
                    <a:moveTo>
                      <a:pt x="184" y="38"/>
                    </a:moveTo>
                    <a:cubicBezTo>
                      <a:pt x="184" y="38"/>
                      <a:pt x="184" y="37"/>
                      <a:pt x="184" y="36"/>
                    </a:cubicBezTo>
                    <a:cubicBezTo>
                      <a:pt x="183" y="31"/>
                      <a:pt x="181" y="27"/>
                      <a:pt x="178" y="24"/>
                    </a:cubicBezTo>
                    <a:cubicBezTo>
                      <a:pt x="171" y="18"/>
                      <a:pt x="164" y="14"/>
                      <a:pt x="156" y="11"/>
                    </a:cubicBezTo>
                    <a:cubicBezTo>
                      <a:pt x="139" y="4"/>
                      <a:pt x="122" y="1"/>
                      <a:pt x="105" y="0"/>
                    </a:cubicBezTo>
                    <a:cubicBezTo>
                      <a:pt x="104" y="0"/>
                      <a:pt x="104" y="0"/>
                      <a:pt x="103" y="0"/>
                    </a:cubicBezTo>
                    <a:cubicBezTo>
                      <a:pt x="95" y="0"/>
                      <a:pt x="88" y="0"/>
                      <a:pt x="80" y="0"/>
                    </a:cubicBezTo>
                    <a:cubicBezTo>
                      <a:pt x="80" y="0"/>
                      <a:pt x="79" y="0"/>
                      <a:pt x="78" y="0"/>
                    </a:cubicBezTo>
                    <a:cubicBezTo>
                      <a:pt x="59" y="1"/>
                      <a:pt x="40" y="5"/>
                      <a:pt x="23" y="13"/>
                    </a:cubicBezTo>
                    <a:cubicBezTo>
                      <a:pt x="16" y="15"/>
                      <a:pt x="10" y="19"/>
                      <a:pt x="5" y="24"/>
                    </a:cubicBezTo>
                    <a:cubicBezTo>
                      <a:pt x="2" y="28"/>
                      <a:pt x="0" y="32"/>
                      <a:pt x="0" y="37"/>
                    </a:cubicBezTo>
                    <a:cubicBezTo>
                      <a:pt x="0" y="93"/>
                      <a:pt x="0" y="149"/>
                      <a:pt x="0" y="205"/>
                    </a:cubicBezTo>
                    <a:cubicBezTo>
                      <a:pt x="0" y="212"/>
                      <a:pt x="3" y="217"/>
                      <a:pt x="8" y="222"/>
                    </a:cubicBezTo>
                    <a:cubicBezTo>
                      <a:pt x="16" y="229"/>
                      <a:pt x="27" y="233"/>
                      <a:pt x="37" y="237"/>
                    </a:cubicBezTo>
                    <a:cubicBezTo>
                      <a:pt x="50" y="241"/>
                      <a:pt x="63" y="243"/>
                      <a:pt x="77" y="244"/>
                    </a:cubicBezTo>
                    <a:cubicBezTo>
                      <a:pt x="77" y="244"/>
                      <a:pt x="78" y="244"/>
                      <a:pt x="79" y="244"/>
                    </a:cubicBezTo>
                    <a:cubicBezTo>
                      <a:pt x="87" y="244"/>
                      <a:pt x="96" y="244"/>
                      <a:pt x="105" y="244"/>
                    </a:cubicBezTo>
                    <a:cubicBezTo>
                      <a:pt x="107" y="243"/>
                      <a:pt x="110" y="244"/>
                      <a:pt x="113" y="243"/>
                    </a:cubicBezTo>
                    <a:cubicBezTo>
                      <a:pt x="129" y="242"/>
                      <a:pt x="146" y="239"/>
                      <a:pt x="161" y="231"/>
                    </a:cubicBezTo>
                    <a:cubicBezTo>
                      <a:pt x="169" y="228"/>
                      <a:pt x="176" y="224"/>
                      <a:pt x="181" y="217"/>
                    </a:cubicBezTo>
                    <a:cubicBezTo>
                      <a:pt x="182" y="215"/>
                      <a:pt x="183" y="212"/>
                      <a:pt x="184" y="209"/>
                    </a:cubicBezTo>
                    <a:cubicBezTo>
                      <a:pt x="184" y="209"/>
                      <a:pt x="184" y="208"/>
                      <a:pt x="184" y="207"/>
                    </a:cubicBezTo>
                    <a:cubicBezTo>
                      <a:pt x="184" y="151"/>
                      <a:pt x="184" y="95"/>
                      <a:pt x="184" y="38"/>
                    </a:cubicBezTo>
                    <a:close/>
                    <a:moveTo>
                      <a:pt x="154" y="39"/>
                    </a:moveTo>
                    <a:cubicBezTo>
                      <a:pt x="149" y="43"/>
                      <a:pt x="143" y="45"/>
                      <a:pt x="138" y="47"/>
                    </a:cubicBezTo>
                    <a:cubicBezTo>
                      <a:pt x="123" y="51"/>
                      <a:pt x="107" y="53"/>
                      <a:pt x="92" y="53"/>
                    </a:cubicBezTo>
                    <a:cubicBezTo>
                      <a:pt x="75" y="53"/>
                      <a:pt x="59" y="51"/>
                      <a:pt x="43" y="46"/>
                    </a:cubicBezTo>
                    <a:cubicBezTo>
                      <a:pt x="38" y="44"/>
                      <a:pt x="34" y="43"/>
                      <a:pt x="30" y="39"/>
                    </a:cubicBezTo>
                    <a:cubicBezTo>
                      <a:pt x="25" y="35"/>
                      <a:pt x="25" y="30"/>
                      <a:pt x="30" y="26"/>
                    </a:cubicBezTo>
                    <a:cubicBezTo>
                      <a:pt x="36" y="21"/>
                      <a:pt x="43" y="19"/>
                      <a:pt x="50" y="17"/>
                    </a:cubicBezTo>
                    <a:cubicBezTo>
                      <a:pt x="69" y="13"/>
                      <a:pt x="87" y="12"/>
                      <a:pt x="106" y="13"/>
                    </a:cubicBezTo>
                    <a:cubicBezTo>
                      <a:pt x="118" y="14"/>
                      <a:pt x="130" y="16"/>
                      <a:pt x="141" y="20"/>
                    </a:cubicBezTo>
                    <a:cubicBezTo>
                      <a:pt x="146" y="21"/>
                      <a:pt x="150" y="23"/>
                      <a:pt x="154" y="26"/>
                    </a:cubicBezTo>
                    <a:cubicBezTo>
                      <a:pt x="158" y="30"/>
                      <a:pt x="158" y="35"/>
                      <a:pt x="154" y="39"/>
                    </a:cubicBezTo>
                    <a:close/>
                  </a:path>
                </a:pathLst>
              </a:custGeom>
              <a:solidFill>
                <a:schemeClr val="accent4"/>
              </a:solidFill>
              <a:ln>
                <a:noFill/>
              </a:ln>
            </p:spPr>
            <p:txBody>
              <a:bodyPr vert="horz" wrap="square" lIns="68580" tIns="137160" rIns="68580" bIns="34290" numCol="1" anchor="ctr" anchorCtr="0" compatLnSpc="1">
                <a:prstTxWarp prst="textNoShape">
                  <a:avLst/>
                </a:prstTxWarp>
              </a:bodyPr>
              <a:lstStyle/>
              <a:p>
                <a:pPr algn="ctr" defTabSz="685800">
                  <a:defRPr/>
                </a:pPr>
                <a:r>
                  <a:rPr lang="en-US" sz="675" kern="0" dirty="0">
                    <a:solidFill>
                      <a:schemeClr val="bg1"/>
                    </a:solidFill>
                  </a:rPr>
                  <a:t>Target</a:t>
                </a:r>
                <a:br>
                  <a:rPr lang="en-US" sz="675" kern="0" dirty="0">
                    <a:solidFill>
                      <a:schemeClr val="bg1"/>
                    </a:solidFill>
                  </a:rPr>
                </a:br>
                <a:r>
                  <a:rPr lang="en-US" sz="675" kern="0" dirty="0">
                    <a:solidFill>
                      <a:schemeClr val="bg1"/>
                    </a:solidFill>
                  </a:rPr>
                  <a:t>DB</a:t>
                </a:r>
              </a:p>
            </p:txBody>
          </p:sp>
        </p:grpSp>
        <p:sp>
          <p:nvSpPr>
            <p:cNvPr id="10" name="Rectangle 9">
              <a:extLst>
                <a:ext uri="{FF2B5EF4-FFF2-40B4-BE49-F238E27FC236}">
                  <a16:creationId xmlns:a16="http://schemas.microsoft.com/office/drawing/2014/main" id="{6CBF1101-B365-4571-9C96-1C1EFC066609}"/>
                </a:ext>
              </a:extLst>
            </p:cNvPr>
            <p:cNvSpPr/>
            <p:nvPr/>
          </p:nvSpPr>
          <p:spPr>
            <a:xfrm>
              <a:off x="1354541" y="4796498"/>
              <a:ext cx="1505114" cy="276999"/>
            </a:xfrm>
            <a:prstGeom prst="rect">
              <a:avLst/>
            </a:prstGeom>
          </p:spPr>
          <p:txBody>
            <a:bodyPr wrap="none">
              <a:spAutoFit/>
            </a:bodyPr>
            <a:lstStyle/>
            <a:p>
              <a:pPr algn="ctr" defTabSz="685800">
                <a:defRPr/>
              </a:pPr>
              <a:r>
                <a:rPr lang="en-US" sz="750" kern="0" dirty="0">
                  <a:solidFill>
                    <a:schemeClr val="accent4"/>
                  </a:solidFill>
                  <a:latin typeface="Segoe Pro Display Semibold" panose="020B0702040504020203" pitchFamily="34" charset="0"/>
                </a:rPr>
                <a:t>Azure SQL Database</a:t>
              </a:r>
            </a:p>
          </p:txBody>
        </p:sp>
        <p:sp>
          <p:nvSpPr>
            <p:cNvPr id="11" name="Rectangle 10">
              <a:extLst>
                <a:ext uri="{FF2B5EF4-FFF2-40B4-BE49-F238E27FC236}">
                  <a16:creationId xmlns:a16="http://schemas.microsoft.com/office/drawing/2014/main" id="{1505D6E3-4D00-4B01-88B9-87C4AAB51566}"/>
                </a:ext>
              </a:extLst>
            </p:cNvPr>
            <p:cNvSpPr/>
            <p:nvPr/>
          </p:nvSpPr>
          <p:spPr>
            <a:xfrm>
              <a:off x="1635603" y="1824637"/>
              <a:ext cx="942993" cy="276999"/>
            </a:xfrm>
            <a:prstGeom prst="rect">
              <a:avLst/>
            </a:prstGeom>
          </p:spPr>
          <p:txBody>
            <a:bodyPr wrap="none">
              <a:spAutoFit/>
            </a:bodyPr>
            <a:lstStyle/>
            <a:p>
              <a:pPr algn="ctr" defTabSz="685800">
                <a:defRPr/>
              </a:pPr>
              <a:r>
                <a:rPr lang="en-US" sz="750" kern="0" dirty="0">
                  <a:solidFill>
                    <a:schemeClr val="accent4"/>
                  </a:solidFill>
                  <a:latin typeface="Segoe Pro Display Semibold" panose="020B0702040504020203" pitchFamily="34" charset="0"/>
                </a:rPr>
                <a:t>SQL Server</a:t>
              </a:r>
            </a:p>
          </p:txBody>
        </p:sp>
        <p:sp>
          <p:nvSpPr>
            <p:cNvPr id="12" name="Rectangle 11">
              <a:extLst>
                <a:ext uri="{FF2B5EF4-FFF2-40B4-BE49-F238E27FC236}">
                  <a16:creationId xmlns:a16="http://schemas.microsoft.com/office/drawing/2014/main" id="{E59EDA7A-B938-4B81-86BA-BC53821083F1}"/>
                </a:ext>
              </a:extLst>
            </p:cNvPr>
            <p:cNvSpPr/>
            <p:nvPr/>
          </p:nvSpPr>
          <p:spPr>
            <a:xfrm>
              <a:off x="274144" y="3015343"/>
              <a:ext cx="682240" cy="307776"/>
            </a:xfrm>
            <a:prstGeom prst="rect">
              <a:avLst/>
            </a:prstGeom>
          </p:spPr>
          <p:txBody>
            <a:bodyPr wrap="none">
              <a:spAutoFit/>
            </a:bodyPr>
            <a:lstStyle/>
            <a:p>
              <a:pPr algn="ctr" defTabSz="685800">
                <a:defRPr/>
              </a:pPr>
              <a:r>
                <a:rPr lang="en-US" sz="900" kern="0" dirty="0">
                  <a:solidFill>
                    <a:schemeClr val="accent4"/>
                  </a:solidFill>
                  <a:latin typeface="Segoe Pro Display Semibold" panose="020B0702040504020203" pitchFamily="34" charset="0"/>
                </a:rPr>
                <a:t>SSMS</a:t>
              </a:r>
            </a:p>
          </p:txBody>
        </p:sp>
        <p:sp>
          <p:nvSpPr>
            <p:cNvPr id="13" name="Rectangle 12">
              <a:extLst>
                <a:ext uri="{FF2B5EF4-FFF2-40B4-BE49-F238E27FC236}">
                  <a16:creationId xmlns:a16="http://schemas.microsoft.com/office/drawing/2014/main" id="{650D8584-6049-4FC5-9210-C1D54898F774}"/>
                </a:ext>
              </a:extLst>
            </p:cNvPr>
            <p:cNvSpPr/>
            <p:nvPr/>
          </p:nvSpPr>
          <p:spPr>
            <a:xfrm>
              <a:off x="867716" y="3579595"/>
              <a:ext cx="677964" cy="246221"/>
            </a:xfrm>
            <a:prstGeom prst="rect">
              <a:avLst/>
            </a:prstGeom>
            <a:solidFill>
              <a:schemeClr val="bg1"/>
            </a:solidFill>
            <a:ln>
              <a:solidFill>
                <a:schemeClr val="bg1"/>
              </a:solidFill>
            </a:ln>
          </p:spPr>
          <p:txBody>
            <a:bodyPr wrap="none">
              <a:spAutoFit/>
            </a:bodyPr>
            <a:lstStyle/>
            <a:p>
              <a:pPr algn="ctr" defTabSz="685800">
                <a:defRPr/>
              </a:pPr>
              <a:r>
                <a:rPr lang="en-US" sz="600" kern="0" dirty="0">
                  <a:solidFill>
                    <a:schemeClr val="bg1">
                      <a:lumMod val="50000"/>
                    </a:schemeClr>
                  </a:solidFill>
                  <a:latin typeface="Segoe Pro Display Semibold" panose="020B0702040504020203" pitchFamily="34" charset="0"/>
                </a:rPr>
                <a:t>2. Import</a:t>
              </a:r>
            </a:p>
          </p:txBody>
        </p:sp>
        <p:sp>
          <p:nvSpPr>
            <p:cNvPr id="14" name="Rectangle 13">
              <a:extLst>
                <a:ext uri="{FF2B5EF4-FFF2-40B4-BE49-F238E27FC236}">
                  <a16:creationId xmlns:a16="http://schemas.microsoft.com/office/drawing/2014/main" id="{3312F509-6745-401B-9663-FE38DB496A61}"/>
                </a:ext>
              </a:extLst>
            </p:cNvPr>
            <p:cNvSpPr/>
            <p:nvPr/>
          </p:nvSpPr>
          <p:spPr>
            <a:xfrm>
              <a:off x="2101411" y="3035882"/>
              <a:ext cx="701475" cy="246221"/>
            </a:xfrm>
            <a:prstGeom prst="rect">
              <a:avLst/>
            </a:prstGeom>
          </p:spPr>
          <p:txBody>
            <a:bodyPr wrap="none">
              <a:spAutoFit/>
            </a:bodyPr>
            <a:lstStyle/>
            <a:p>
              <a:pPr algn="ctr" defTabSz="685800">
                <a:defRPr/>
              </a:pPr>
              <a:r>
                <a:rPr lang="en-US" sz="600" kern="0" dirty="0">
                  <a:solidFill>
                    <a:schemeClr val="bg1">
                      <a:lumMod val="50000"/>
                    </a:schemeClr>
                  </a:solidFill>
                  <a:latin typeface="Segoe Pro Display Semibold" panose="020B0702040504020203" pitchFamily="34" charset="0"/>
                </a:rPr>
                <a:t>1. Deploy</a:t>
              </a:r>
            </a:p>
          </p:txBody>
        </p:sp>
        <p:sp>
          <p:nvSpPr>
            <p:cNvPr id="15" name="Rectangle 14">
              <a:extLst>
                <a:ext uri="{FF2B5EF4-FFF2-40B4-BE49-F238E27FC236}">
                  <a16:creationId xmlns:a16="http://schemas.microsoft.com/office/drawing/2014/main" id="{0CDFB57D-BCDE-4F90-ABC2-5258451F2E94}"/>
                </a:ext>
              </a:extLst>
            </p:cNvPr>
            <p:cNvSpPr/>
            <p:nvPr/>
          </p:nvSpPr>
          <p:spPr>
            <a:xfrm>
              <a:off x="1513579" y="3035882"/>
              <a:ext cx="438583" cy="276999"/>
            </a:xfrm>
            <a:prstGeom prst="rect">
              <a:avLst/>
            </a:prstGeom>
          </p:spPr>
          <p:txBody>
            <a:bodyPr wrap="none">
              <a:spAutoFit/>
            </a:bodyPr>
            <a:lstStyle/>
            <a:p>
              <a:pPr algn="ctr" defTabSz="685800">
                <a:defRPr/>
              </a:pPr>
              <a:r>
                <a:rPr lang="en-US" sz="750" kern="0" dirty="0">
                  <a:solidFill>
                    <a:schemeClr val="bg1">
                      <a:lumMod val="50000"/>
                    </a:schemeClr>
                  </a:solidFill>
                  <a:latin typeface="Segoe Pro Display Semibold" panose="020B0702040504020203" pitchFamily="34" charset="0"/>
                </a:rPr>
                <a:t>OR</a:t>
              </a:r>
            </a:p>
          </p:txBody>
        </p:sp>
        <p:sp>
          <p:nvSpPr>
            <p:cNvPr id="16" name="Rectangle 15">
              <a:extLst>
                <a:ext uri="{FF2B5EF4-FFF2-40B4-BE49-F238E27FC236}">
                  <a16:creationId xmlns:a16="http://schemas.microsoft.com/office/drawing/2014/main" id="{C59A4ADE-74B2-45D5-A551-F151CA56491D}"/>
                </a:ext>
              </a:extLst>
            </p:cNvPr>
            <p:cNvSpPr/>
            <p:nvPr/>
          </p:nvSpPr>
          <p:spPr>
            <a:xfrm>
              <a:off x="892295" y="3370027"/>
              <a:ext cx="628805" cy="246221"/>
            </a:xfrm>
            <a:prstGeom prst="rect">
              <a:avLst/>
            </a:prstGeom>
            <a:solidFill>
              <a:schemeClr val="bg1"/>
            </a:solidFill>
            <a:ln>
              <a:solidFill>
                <a:schemeClr val="bg1"/>
              </a:solidFill>
            </a:ln>
          </p:spPr>
          <p:txBody>
            <a:bodyPr wrap="none">
              <a:spAutoFit/>
            </a:bodyPr>
            <a:lstStyle/>
            <a:p>
              <a:pPr algn="ctr" defTabSz="685800">
                <a:defRPr/>
              </a:pPr>
              <a:r>
                <a:rPr lang="en-US" sz="600" kern="0" dirty="0">
                  <a:solidFill>
                    <a:srgbClr val="0072C6"/>
                  </a:solidFill>
                  <a:latin typeface="Segoe Pro Display Semibold" panose="020B0702040504020203" pitchFamily="34" charset="0"/>
                </a:rPr>
                <a:t>.</a:t>
              </a:r>
              <a:r>
                <a:rPr lang="en-US" sz="600" kern="0" dirty="0">
                  <a:solidFill>
                    <a:schemeClr val="accent4"/>
                  </a:solidFill>
                  <a:latin typeface="Segoe Pro Display Semibold" panose="020B0702040504020203" pitchFamily="34" charset="0"/>
                </a:rPr>
                <a:t>bacpac</a:t>
              </a:r>
            </a:p>
          </p:txBody>
        </p:sp>
        <p:sp>
          <p:nvSpPr>
            <p:cNvPr id="17" name="Rectangle 16">
              <a:extLst>
                <a:ext uri="{FF2B5EF4-FFF2-40B4-BE49-F238E27FC236}">
                  <a16:creationId xmlns:a16="http://schemas.microsoft.com/office/drawing/2014/main" id="{4A684B2E-F1B7-4A67-9C49-8108FF73E09D}"/>
                </a:ext>
              </a:extLst>
            </p:cNvPr>
            <p:cNvSpPr/>
            <p:nvPr/>
          </p:nvSpPr>
          <p:spPr>
            <a:xfrm>
              <a:off x="839325" y="2650587"/>
              <a:ext cx="734741" cy="246221"/>
            </a:xfrm>
            <a:prstGeom prst="rect">
              <a:avLst/>
            </a:prstGeom>
            <a:solidFill>
              <a:schemeClr val="bg1"/>
            </a:solidFill>
            <a:ln>
              <a:solidFill>
                <a:schemeClr val="bg1"/>
              </a:solidFill>
            </a:ln>
          </p:spPr>
          <p:txBody>
            <a:bodyPr wrap="square">
              <a:spAutoFit/>
            </a:bodyPr>
            <a:lstStyle/>
            <a:p>
              <a:pPr algn="ctr" defTabSz="685800">
                <a:defRPr/>
              </a:pPr>
              <a:r>
                <a:rPr lang="en-US" sz="600" kern="0" dirty="0">
                  <a:solidFill>
                    <a:schemeClr val="bg1">
                      <a:lumMod val="50000"/>
                    </a:schemeClr>
                  </a:solidFill>
                  <a:latin typeface="Segoe Pro Display Semibold" panose="020B0702040504020203" pitchFamily="34" charset="0"/>
                </a:rPr>
                <a:t>1. Export</a:t>
              </a:r>
            </a:p>
          </p:txBody>
        </p:sp>
        <p:pic>
          <p:nvPicPr>
            <p:cNvPr id="18" name="Picture 17">
              <a:extLst>
                <a:ext uri="{FF2B5EF4-FFF2-40B4-BE49-F238E27FC236}">
                  <a16:creationId xmlns:a16="http://schemas.microsoft.com/office/drawing/2014/main" id="{8B769FE5-2634-4E81-AC29-CDD6171DE7CA}"/>
                </a:ext>
              </a:extLst>
            </p:cNvPr>
            <p:cNvPicPr>
              <a:picLocks noChangeAspect="1"/>
            </p:cNvPicPr>
            <p:nvPr/>
          </p:nvPicPr>
          <p:blipFill>
            <a:blip r:embed="rId2" cstate="hq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53202" y="2876199"/>
              <a:ext cx="506991" cy="506991"/>
            </a:xfrm>
            <a:prstGeom prst="rect">
              <a:avLst/>
            </a:prstGeom>
          </p:spPr>
        </p:pic>
        <p:cxnSp>
          <p:nvCxnSpPr>
            <p:cNvPr id="19" name="Straight Arrow Connector 18">
              <a:extLst>
                <a:ext uri="{FF2B5EF4-FFF2-40B4-BE49-F238E27FC236}">
                  <a16:creationId xmlns:a16="http://schemas.microsoft.com/office/drawing/2014/main" id="{C596A3E0-0A9D-45ED-9AE1-0F8116C94F9B}"/>
                </a:ext>
              </a:extLst>
            </p:cNvPr>
            <p:cNvCxnSpPr/>
            <p:nvPr/>
          </p:nvCxnSpPr>
          <p:spPr>
            <a:xfrm flipH="1">
              <a:off x="2106919" y="2665121"/>
              <a:ext cx="358" cy="1389230"/>
            </a:xfrm>
            <a:prstGeom prst="straightConnector1">
              <a:avLst/>
            </a:prstGeom>
            <a:ln w="381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Freeform 5">
              <a:extLst>
                <a:ext uri="{FF2B5EF4-FFF2-40B4-BE49-F238E27FC236}">
                  <a16:creationId xmlns:a16="http://schemas.microsoft.com/office/drawing/2014/main" id="{FA371D67-CDC0-422B-95FD-AD34952A5491}"/>
                </a:ext>
              </a:extLst>
            </p:cNvPr>
            <p:cNvSpPr>
              <a:spLocks noEditPoints="1"/>
            </p:cNvSpPr>
            <p:nvPr/>
          </p:nvSpPr>
          <p:spPr bwMode="auto">
            <a:xfrm>
              <a:off x="1829877" y="2074656"/>
              <a:ext cx="554443" cy="731313"/>
            </a:xfrm>
            <a:custGeom>
              <a:avLst/>
              <a:gdLst>
                <a:gd name="T0" fmla="*/ 184 w 184"/>
                <a:gd name="T1" fmla="*/ 38 h 244"/>
                <a:gd name="T2" fmla="*/ 184 w 184"/>
                <a:gd name="T3" fmla="*/ 36 h 244"/>
                <a:gd name="T4" fmla="*/ 178 w 184"/>
                <a:gd name="T5" fmla="*/ 24 h 244"/>
                <a:gd name="T6" fmla="*/ 156 w 184"/>
                <a:gd name="T7" fmla="*/ 11 h 244"/>
                <a:gd name="T8" fmla="*/ 105 w 184"/>
                <a:gd name="T9" fmla="*/ 0 h 244"/>
                <a:gd name="T10" fmla="*/ 103 w 184"/>
                <a:gd name="T11" fmla="*/ 0 h 244"/>
                <a:gd name="T12" fmla="*/ 80 w 184"/>
                <a:gd name="T13" fmla="*/ 0 h 244"/>
                <a:gd name="T14" fmla="*/ 78 w 184"/>
                <a:gd name="T15" fmla="*/ 0 h 244"/>
                <a:gd name="T16" fmla="*/ 23 w 184"/>
                <a:gd name="T17" fmla="*/ 13 h 244"/>
                <a:gd name="T18" fmla="*/ 5 w 184"/>
                <a:gd name="T19" fmla="*/ 24 h 244"/>
                <a:gd name="T20" fmla="*/ 0 w 184"/>
                <a:gd name="T21" fmla="*/ 37 h 244"/>
                <a:gd name="T22" fmla="*/ 0 w 184"/>
                <a:gd name="T23" fmla="*/ 205 h 244"/>
                <a:gd name="T24" fmla="*/ 8 w 184"/>
                <a:gd name="T25" fmla="*/ 222 h 244"/>
                <a:gd name="T26" fmla="*/ 37 w 184"/>
                <a:gd name="T27" fmla="*/ 237 h 244"/>
                <a:gd name="T28" fmla="*/ 77 w 184"/>
                <a:gd name="T29" fmla="*/ 244 h 244"/>
                <a:gd name="T30" fmla="*/ 79 w 184"/>
                <a:gd name="T31" fmla="*/ 244 h 244"/>
                <a:gd name="T32" fmla="*/ 105 w 184"/>
                <a:gd name="T33" fmla="*/ 244 h 244"/>
                <a:gd name="T34" fmla="*/ 113 w 184"/>
                <a:gd name="T35" fmla="*/ 243 h 244"/>
                <a:gd name="T36" fmla="*/ 161 w 184"/>
                <a:gd name="T37" fmla="*/ 231 h 244"/>
                <a:gd name="T38" fmla="*/ 181 w 184"/>
                <a:gd name="T39" fmla="*/ 217 h 244"/>
                <a:gd name="T40" fmla="*/ 184 w 184"/>
                <a:gd name="T41" fmla="*/ 209 h 244"/>
                <a:gd name="T42" fmla="*/ 184 w 184"/>
                <a:gd name="T43" fmla="*/ 207 h 244"/>
                <a:gd name="T44" fmla="*/ 184 w 184"/>
                <a:gd name="T45" fmla="*/ 38 h 244"/>
                <a:gd name="T46" fmla="*/ 154 w 184"/>
                <a:gd name="T47" fmla="*/ 39 h 244"/>
                <a:gd name="T48" fmla="*/ 138 w 184"/>
                <a:gd name="T49" fmla="*/ 47 h 244"/>
                <a:gd name="T50" fmla="*/ 92 w 184"/>
                <a:gd name="T51" fmla="*/ 53 h 244"/>
                <a:gd name="T52" fmla="*/ 43 w 184"/>
                <a:gd name="T53" fmla="*/ 46 h 244"/>
                <a:gd name="T54" fmla="*/ 30 w 184"/>
                <a:gd name="T55" fmla="*/ 39 h 244"/>
                <a:gd name="T56" fmla="*/ 30 w 184"/>
                <a:gd name="T57" fmla="*/ 26 h 244"/>
                <a:gd name="T58" fmla="*/ 50 w 184"/>
                <a:gd name="T59" fmla="*/ 17 h 244"/>
                <a:gd name="T60" fmla="*/ 106 w 184"/>
                <a:gd name="T61" fmla="*/ 13 h 244"/>
                <a:gd name="T62" fmla="*/ 141 w 184"/>
                <a:gd name="T63" fmla="*/ 20 h 244"/>
                <a:gd name="T64" fmla="*/ 154 w 184"/>
                <a:gd name="T65" fmla="*/ 26 h 244"/>
                <a:gd name="T66" fmla="*/ 154 w 184"/>
                <a:gd name="T67" fmla="*/ 3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244">
                  <a:moveTo>
                    <a:pt x="184" y="38"/>
                  </a:moveTo>
                  <a:cubicBezTo>
                    <a:pt x="184" y="38"/>
                    <a:pt x="184" y="37"/>
                    <a:pt x="184" y="36"/>
                  </a:cubicBezTo>
                  <a:cubicBezTo>
                    <a:pt x="183" y="31"/>
                    <a:pt x="181" y="27"/>
                    <a:pt x="178" y="24"/>
                  </a:cubicBezTo>
                  <a:cubicBezTo>
                    <a:pt x="171" y="18"/>
                    <a:pt x="164" y="14"/>
                    <a:pt x="156" y="11"/>
                  </a:cubicBezTo>
                  <a:cubicBezTo>
                    <a:pt x="139" y="4"/>
                    <a:pt x="122" y="1"/>
                    <a:pt x="105" y="0"/>
                  </a:cubicBezTo>
                  <a:cubicBezTo>
                    <a:pt x="104" y="0"/>
                    <a:pt x="104" y="0"/>
                    <a:pt x="103" y="0"/>
                  </a:cubicBezTo>
                  <a:cubicBezTo>
                    <a:pt x="95" y="0"/>
                    <a:pt x="88" y="0"/>
                    <a:pt x="80" y="0"/>
                  </a:cubicBezTo>
                  <a:cubicBezTo>
                    <a:pt x="80" y="0"/>
                    <a:pt x="79" y="0"/>
                    <a:pt x="78" y="0"/>
                  </a:cubicBezTo>
                  <a:cubicBezTo>
                    <a:pt x="59" y="1"/>
                    <a:pt x="40" y="5"/>
                    <a:pt x="23" y="13"/>
                  </a:cubicBezTo>
                  <a:cubicBezTo>
                    <a:pt x="16" y="15"/>
                    <a:pt x="10" y="19"/>
                    <a:pt x="5" y="24"/>
                  </a:cubicBezTo>
                  <a:cubicBezTo>
                    <a:pt x="2" y="28"/>
                    <a:pt x="0" y="32"/>
                    <a:pt x="0" y="37"/>
                  </a:cubicBezTo>
                  <a:cubicBezTo>
                    <a:pt x="0" y="93"/>
                    <a:pt x="0" y="149"/>
                    <a:pt x="0" y="205"/>
                  </a:cubicBezTo>
                  <a:cubicBezTo>
                    <a:pt x="0" y="212"/>
                    <a:pt x="3" y="217"/>
                    <a:pt x="8" y="222"/>
                  </a:cubicBezTo>
                  <a:cubicBezTo>
                    <a:pt x="16" y="229"/>
                    <a:pt x="27" y="233"/>
                    <a:pt x="37" y="237"/>
                  </a:cubicBezTo>
                  <a:cubicBezTo>
                    <a:pt x="50" y="241"/>
                    <a:pt x="63" y="243"/>
                    <a:pt x="77" y="244"/>
                  </a:cubicBezTo>
                  <a:cubicBezTo>
                    <a:pt x="77" y="244"/>
                    <a:pt x="78" y="244"/>
                    <a:pt x="79" y="244"/>
                  </a:cubicBezTo>
                  <a:cubicBezTo>
                    <a:pt x="87" y="244"/>
                    <a:pt x="96" y="244"/>
                    <a:pt x="105" y="244"/>
                  </a:cubicBezTo>
                  <a:cubicBezTo>
                    <a:pt x="107" y="243"/>
                    <a:pt x="110" y="244"/>
                    <a:pt x="113" y="243"/>
                  </a:cubicBezTo>
                  <a:cubicBezTo>
                    <a:pt x="129" y="242"/>
                    <a:pt x="146" y="239"/>
                    <a:pt x="161" y="231"/>
                  </a:cubicBezTo>
                  <a:cubicBezTo>
                    <a:pt x="169" y="228"/>
                    <a:pt x="176" y="224"/>
                    <a:pt x="181" y="217"/>
                  </a:cubicBezTo>
                  <a:cubicBezTo>
                    <a:pt x="182" y="215"/>
                    <a:pt x="183" y="212"/>
                    <a:pt x="184" y="209"/>
                  </a:cubicBezTo>
                  <a:cubicBezTo>
                    <a:pt x="184" y="209"/>
                    <a:pt x="184" y="208"/>
                    <a:pt x="184" y="207"/>
                  </a:cubicBezTo>
                  <a:cubicBezTo>
                    <a:pt x="184" y="151"/>
                    <a:pt x="184" y="95"/>
                    <a:pt x="184" y="38"/>
                  </a:cubicBezTo>
                  <a:close/>
                  <a:moveTo>
                    <a:pt x="154" y="39"/>
                  </a:moveTo>
                  <a:cubicBezTo>
                    <a:pt x="149" y="43"/>
                    <a:pt x="143" y="45"/>
                    <a:pt x="138" y="47"/>
                  </a:cubicBezTo>
                  <a:cubicBezTo>
                    <a:pt x="123" y="51"/>
                    <a:pt x="107" y="53"/>
                    <a:pt x="92" y="53"/>
                  </a:cubicBezTo>
                  <a:cubicBezTo>
                    <a:pt x="75" y="53"/>
                    <a:pt x="59" y="51"/>
                    <a:pt x="43" y="46"/>
                  </a:cubicBezTo>
                  <a:cubicBezTo>
                    <a:pt x="38" y="44"/>
                    <a:pt x="34" y="43"/>
                    <a:pt x="30" y="39"/>
                  </a:cubicBezTo>
                  <a:cubicBezTo>
                    <a:pt x="25" y="35"/>
                    <a:pt x="25" y="30"/>
                    <a:pt x="30" y="26"/>
                  </a:cubicBezTo>
                  <a:cubicBezTo>
                    <a:pt x="36" y="21"/>
                    <a:pt x="43" y="19"/>
                    <a:pt x="50" y="17"/>
                  </a:cubicBezTo>
                  <a:cubicBezTo>
                    <a:pt x="69" y="13"/>
                    <a:pt x="87" y="12"/>
                    <a:pt x="106" y="13"/>
                  </a:cubicBezTo>
                  <a:cubicBezTo>
                    <a:pt x="118" y="14"/>
                    <a:pt x="130" y="16"/>
                    <a:pt x="141" y="20"/>
                  </a:cubicBezTo>
                  <a:cubicBezTo>
                    <a:pt x="146" y="21"/>
                    <a:pt x="150" y="23"/>
                    <a:pt x="154" y="26"/>
                  </a:cubicBezTo>
                  <a:cubicBezTo>
                    <a:pt x="158" y="30"/>
                    <a:pt x="158" y="35"/>
                    <a:pt x="154" y="39"/>
                  </a:cubicBezTo>
                  <a:close/>
                </a:path>
              </a:pathLst>
            </a:custGeom>
            <a:solidFill>
              <a:schemeClr val="accent4"/>
            </a:solidFill>
            <a:ln>
              <a:noFill/>
            </a:ln>
          </p:spPr>
          <p:txBody>
            <a:bodyPr vert="horz" wrap="square" lIns="68580" tIns="137160" rIns="68580" bIns="34290" numCol="1" anchor="ctr" anchorCtr="0" compatLnSpc="1">
              <a:prstTxWarp prst="textNoShape">
                <a:avLst/>
              </a:prstTxWarp>
            </a:bodyPr>
            <a:lstStyle/>
            <a:p>
              <a:pPr algn="ctr" defTabSz="685800">
                <a:defRPr/>
              </a:pPr>
              <a:r>
                <a:rPr lang="en-US" sz="675" kern="0" dirty="0">
                  <a:solidFill>
                    <a:schemeClr val="bg1"/>
                  </a:solidFill>
                </a:rPr>
                <a:t>Source DB</a:t>
              </a:r>
            </a:p>
          </p:txBody>
        </p:sp>
        <p:sp>
          <p:nvSpPr>
            <p:cNvPr id="21" name="Arc 20">
              <a:extLst>
                <a:ext uri="{FF2B5EF4-FFF2-40B4-BE49-F238E27FC236}">
                  <a16:creationId xmlns:a16="http://schemas.microsoft.com/office/drawing/2014/main" id="{2A908222-AAD9-46B5-ADBA-6AAAA4BBA5C1}"/>
                </a:ext>
              </a:extLst>
            </p:cNvPr>
            <p:cNvSpPr/>
            <p:nvPr/>
          </p:nvSpPr>
          <p:spPr>
            <a:xfrm rot="16964812">
              <a:off x="1237738" y="2213723"/>
              <a:ext cx="839623" cy="1020232"/>
            </a:xfrm>
            <a:prstGeom prst="arc">
              <a:avLst/>
            </a:prstGeom>
            <a:ln w="38100">
              <a:solidFill>
                <a:schemeClr val="bg1">
                  <a:lumMod val="65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endParaRPr lang="en-US" sz="1350" kern="0" dirty="0">
                <a:solidFill>
                  <a:sysClr val="windowText" lastClr="000000"/>
                </a:solidFill>
              </a:endParaRPr>
            </a:p>
          </p:txBody>
        </p:sp>
        <p:sp>
          <p:nvSpPr>
            <p:cNvPr id="22" name="Arc 21">
              <a:extLst>
                <a:ext uri="{FF2B5EF4-FFF2-40B4-BE49-F238E27FC236}">
                  <a16:creationId xmlns:a16="http://schemas.microsoft.com/office/drawing/2014/main" id="{056073D8-11AF-4FC9-B65E-1E9C630EE46D}"/>
                </a:ext>
              </a:extLst>
            </p:cNvPr>
            <p:cNvSpPr/>
            <p:nvPr/>
          </p:nvSpPr>
          <p:spPr>
            <a:xfrm rot="10357841">
              <a:off x="1198553" y="3235953"/>
              <a:ext cx="839623" cy="1020232"/>
            </a:xfrm>
            <a:prstGeom prst="arc">
              <a:avLst/>
            </a:prstGeom>
            <a:ln w="38100">
              <a:solidFill>
                <a:schemeClr val="bg1">
                  <a:lumMod val="65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endParaRPr lang="en-US" sz="1350" kern="0" dirty="0">
                <a:solidFill>
                  <a:sysClr val="windowText" lastClr="000000"/>
                </a:solidFill>
              </a:endParaRPr>
            </a:p>
          </p:txBody>
        </p:sp>
      </p:grpSp>
      <p:grpSp>
        <p:nvGrpSpPr>
          <p:cNvPr id="25" name="Group 24">
            <a:extLst>
              <a:ext uri="{FF2B5EF4-FFF2-40B4-BE49-F238E27FC236}">
                <a16:creationId xmlns:a16="http://schemas.microsoft.com/office/drawing/2014/main" id="{BE869CA6-6FB5-4E26-8626-FDDFAC0020D8}"/>
              </a:ext>
            </a:extLst>
          </p:cNvPr>
          <p:cNvGrpSpPr/>
          <p:nvPr/>
        </p:nvGrpSpPr>
        <p:grpSpPr>
          <a:xfrm>
            <a:off x="3162149" y="2187617"/>
            <a:ext cx="1813803" cy="2512867"/>
            <a:chOff x="4393617" y="1773823"/>
            <a:chExt cx="2418404" cy="3350488"/>
          </a:xfrm>
        </p:grpSpPr>
        <p:sp>
          <p:nvSpPr>
            <p:cNvPr id="26" name="Freeform 9">
              <a:extLst>
                <a:ext uri="{FF2B5EF4-FFF2-40B4-BE49-F238E27FC236}">
                  <a16:creationId xmlns:a16="http://schemas.microsoft.com/office/drawing/2014/main" id="{4A3FAD11-EAB6-4D5B-9101-951FBB7ED2A3}"/>
                </a:ext>
              </a:extLst>
            </p:cNvPr>
            <p:cNvSpPr>
              <a:spLocks/>
            </p:cNvSpPr>
            <p:nvPr/>
          </p:nvSpPr>
          <p:spPr bwMode="auto">
            <a:xfrm flipH="1">
              <a:off x="4729628" y="3773248"/>
              <a:ext cx="2082393" cy="1058428"/>
            </a:xfrm>
            <a:custGeom>
              <a:avLst/>
              <a:gdLst>
                <a:gd name="T0" fmla="*/ 126 w 246"/>
                <a:gd name="T1" fmla="*/ 148 h 148"/>
                <a:gd name="T2" fmla="*/ 41 w 246"/>
                <a:gd name="T3" fmla="*/ 148 h 148"/>
                <a:gd name="T4" fmla="*/ 2 w 246"/>
                <a:gd name="T5" fmla="*/ 114 h 148"/>
                <a:gd name="T6" fmla="*/ 17 w 246"/>
                <a:gd name="T7" fmla="*/ 74 h 148"/>
                <a:gd name="T8" fmla="*/ 39 w 246"/>
                <a:gd name="T9" fmla="*/ 66 h 148"/>
                <a:gd name="T10" fmla="*/ 43 w 246"/>
                <a:gd name="T11" fmla="*/ 67 h 148"/>
                <a:gd name="T12" fmla="*/ 45 w 246"/>
                <a:gd name="T13" fmla="*/ 63 h 148"/>
                <a:gd name="T14" fmla="*/ 68 w 246"/>
                <a:gd name="T15" fmla="*/ 49 h 148"/>
                <a:gd name="T16" fmla="*/ 77 w 246"/>
                <a:gd name="T17" fmla="*/ 50 h 148"/>
                <a:gd name="T18" fmla="*/ 81 w 246"/>
                <a:gd name="T19" fmla="*/ 51 h 148"/>
                <a:gd name="T20" fmla="*/ 81 w 246"/>
                <a:gd name="T21" fmla="*/ 47 h 148"/>
                <a:gd name="T22" fmla="*/ 85 w 246"/>
                <a:gd name="T23" fmla="*/ 27 h 148"/>
                <a:gd name="T24" fmla="*/ 119 w 246"/>
                <a:gd name="T25" fmla="*/ 1 h 148"/>
                <a:gd name="T26" fmla="*/ 150 w 246"/>
                <a:gd name="T27" fmla="*/ 11 h 148"/>
                <a:gd name="T28" fmla="*/ 162 w 246"/>
                <a:gd name="T29" fmla="*/ 27 h 148"/>
                <a:gd name="T30" fmla="*/ 163 w 246"/>
                <a:gd name="T31" fmla="*/ 29 h 148"/>
                <a:gd name="T32" fmla="*/ 165 w 246"/>
                <a:gd name="T33" fmla="*/ 28 h 148"/>
                <a:gd name="T34" fmla="*/ 220 w 246"/>
                <a:gd name="T35" fmla="*/ 48 h 148"/>
                <a:gd name="T36" fmla="*/ 225 w 246"/>
                <a:gd name="T37" fmla="*/ 74 h 148"/>
                <a:gd name="T38" fmla="*/ 224 w 246"/>
                <a:gd name="T39" fmla="*/ 77 h 148"/>
                <a:gd name="T40" fmla="*/ 226 w 246"/>
                <a:gd name="T41" fmla="*/ 78 h 148"/>
                <a:gd name="T42" fmla="*/ 245 w 246"/>
                <a:gd name="T43" fmla="*/ 107 h 148"/>
                <a:gd name="T44" fmla="*/ 229 w 246"/>
                <a:gd name="T45" fmla="*/ 142 h 148"/>
                <a:gd name="T46" fmla="*/ 211 w 246"/>
                <a:gd name="T47" fmla="*/ 148 h 148"/>
                <a:gd name="T48" fmla="*/ 126 w 246"/>
                <a:gd name="T49"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6" h="148">
                  <a:moveTo>
                    <a:pt x="126" y="148"/>
                  </a:moveTo>
                  <a:cubicBezTo>
                    <a:pt x="98" y="148"/>
                    <a:pt x="69" y="148"/>
                    <a:pt x="41" y="148"/>
                  </a:cubicBezTo>
                  <a:cubicBezTo>
                    <a:pt x="18" y="148"/>
                    <a:pt x="5" y="132"/>
                    <a:pt x="2" y="114"/>
                  </a:cubicBezTo>
                  <a:cubicBezTo>
                    <a:pt x="0" y="98"/>
                    <a:pt x="4" y="84"/>
                    <a:pt x="17" y="74"/>
                  </a:cubicBezTo>
                  <a:cubicBezTo>
                    <a:pt x="23" y="68"/>
                    <a:pt x="30" y="66"/>
                    <a:pt x="39" y="66"/>
                  </a:cubicBezTo>
                  <a:cubicBezTo>
                    <a:pt x="41" y="66"/>
                    <a:pt x="43" y="67"/>
                    <a:pt x="43" y="67"/>
                  </a:cubicBezTo>
                  <a:cubicBezTo>
                    <a:pt x="43" y="67"/>
                    <a:pt x="44" y="64"/>
                    <a:pt x="45" y="63"/>
                  </a:cubicBezTo>
                  <a:cubicBezTo>
                    <a:pt x="50" y="55"/>
                    <a:pt x="58" y="50"/>
                    <a:pt x="68" y="49"/>
                  </a:cubicBezTo>
                  <a:cubicBezTo>
                    <a:pt x="71" y="49"/>
                    <a:pt x="74" y="49"/>
                    <a:pt x="77" y="50"/>
                  </a:cubicBezTo>
                  <a:cubicBezTo>
                    <a:pt x="79" y="50"/>
                    <a:pt x="81" y="51"/>
                    <a:pt x="81" y="51"/>
                  </a:cubicBezTo>
                  <a:cubicBezTo>
                    <a:pt x="81" y="51"/>
                    <a:pt x="81" y="49"/>
                    <a:pt x="81" y="47"/>
                  </a:cubicBezTo>
                  <a:cubicBezTo>
                    <a:pt x="81" y="40"/>
                    <a:pt x="82" y="33"/>
                    <a:pt x="85" y="27"/>
                  </a:cubicBezTo>
                  <a:cubicBezTo>
                    <a:pt x="92" y="13"/>
                    <a:pt x="103" y="3"/>
                    <a:pt x="119" y="1"/>
                  </a:cubicBezTo>
                  <a:cubicBezTo>
                    <a:pt x="131" y="0"/>
                    <a:pt x="141" y="3"/>
                    <a:pt x="150" y="11"/>
                  </a:cubicBezTo>
                  <a:cubicBezTo>
                    <a:pt x="155" y="16"/>
                    <a:pt x="159" y="21"/>
                    <a:pt x="162" y="27"/>
                  </a:cubicBezTo>
                  <a:cubicBezTo>
                    <a:pt x="162" y="28"/>
                    <a:pt x="163" y="29"/>
                    <a:pt x="163" y="29"/>
                  </a:cubicBezTo>
                  <a:cubicBezTo>
                    <a:pt x="163" y="29"/>
                    <a:pt x="164" y="28"/>
                    <a:pt x="165" y="28"/>
                  </a:cubicBezTo>
                  <a:cubicBezTo>
                    <a:pt x="186" y="16"/>
                    <a:pt x="210" y="26"/>
                    <a:pt x="220" y="48"/>
                  </a:cubicBezTo>
                  <a:cubicBezTo>
                    <a:pt x="224" y="56"/>
                    <a:pt x="226" y="65"/>
                    <a:pt x="225" y="74"/>
                  </a:cubicBezTo>
                  <a:cubicBezTo>
                    <a:pt x="225" y="75"/>
                    <a:pt x="224" y="77"/>
                    <a:pt x="224" y="77"/>
                  </a:cubicBezTo>
                  <a:cubicBezTo>
                    <a:pt x="224" y="77"/>
                    <a:pt x="225" y="77"/>
                    <a:pt x="226" y="78"/>
                  </a:cubicBezTo>
                  <a:cubicBezTo>
                    <a:pt x="238" y="84"/>
                    <a:pt x="244" y="94"/>
                    <a:pt x="245" y="107"/>
                  </a:cubicBezTo>
                  <a:cubicBezTo>
                    <a:pt x="246" y="122"/>
                    <a:pt x="241" y="133"/>
                    <a:pt x="229" y="142"/>
                  </a:cubicBezTo>
                  <a:cubicBezTo>
                    <a:pt x="224" y="146"/>
                    <a:pt x="218" y="148"/>
                    <a:pt x="211" y="148"/>
                  </a:cubicBezTo>
                  <a:cubicBezTo>
                    <a:pt x="183" y="148"/>
                    <a:pt x="154" y="148"/>
                    <a:pt x="126" y="148"/>
                  </a:cubicBezTo>
                  <a:close/>
                </a:path>
              </a:pathLst>
            </a:custGeom>
            <a:solidFill>
              <a:schemeClr val="accent4">
                <a:lumMod val="20000"/>
                <a:lumOff val="80000"/>
              </a:schemeClr>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ysClr val="windowText" lastClr="000000"/>
                </a:solidFill>
              </a:endParaRPr>
            </a:p>
          </p:txBody>
        </p:sp>
        <p:grpSp>
          <p:nvGrpSpPr>
            <p:cNvPr id="27" name="Group 26">
              <a:extLst>
                <a:ext uri="{FF2B5EF4-FFF2-40B4-BE49-F238E27FC236}">
                  <a16:creationId xmlns:a16="http://schemas.microsoft.com/office/drawing/2014/main" id="{6517B972-CE48-4504-B763-ACE85C2C50DD}"/>
                </a:ext>
              </a:extLst>
            </p:cNvPr>
            <p:cNvGrpSpPr/>
            <p:nvPr/>
          </p:nvGrpSpPr>
          <p:grpSpPr>
            <a:xfrm>
              <a:off x="5415316" y="4022233"/>
              <a:ext cx="554443" cy="731313"/>
              <a:chOff x="3365753" y="4489688"/>
              <a:chExt cx="853321" cy="1125535"/>
            </a:xfrm>
          </p:grpSpPr>
          <p:sp>
            <p:nvSpPr>
              <p:cNvPr id="38" name="Oval 37">
                <a:extLst>
                  <a:ext uri="{FF2B5EF4-FFF2-40B4-BE49-F238E27FC236}">
                    <a16:creationId xmlns:a16="http://schemas.microsoft.com/office/drawing/2014/main" id="{AD627BD0-8A45-4B10-ACB8-6E02B317B8BA}"/>
                  </a:ext>
                </a:extLst>
              </p:cNvPr>
              <p:cNvSpPr/>
              <p:nvPr/>
            </p:nvSpPr>
            <p:spPr bwMode="auto">
              <a:xfrm>
                <a:off x="3413881" y="4513752"/>
                <a:ext cx="741948" cy="28684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675" kern="0" dirty="0">
                  <a:gradFill>
                    <a:gsLst>
                      <a:gs pos="0">
                        <a:srgbClr val="FFFFFF"/>
                      </a:gs>
                      <a:gs pos="100000">
                        <a:srgbClr val="FFFFFF"/>
                      </a:gs>
                    </a:gsLst>
                    <a:lin ang="5400000" scaled="0"/>
                  </a:gradFill>
                  <a:ea typeface="Segoe UI" pitchFamily="34" charset="0"/>
                  <a:cs typeface="Segoe UI" pitchFamily="34" charset="0"/>
                </a:endParaRPr>
              </a:p>
            </p:txBody>
          </p:sp>
          <p:sp>
            <p:nvSpPr>
              <p:cNvPr id="39" name="Freeform 5">
                <a:extLst>
                  <a:ext uri="{FF2B5EF4-FFF2-40B4-BE49-F238E27FC236}">
                    <a16:creationId xmlns:a16="http://schemas.microsoft.com/office/drawing/2014/main" id="{A39E421E-16B6-4BB1-9D83-BCDE0C23E530}"/>
                  </a:ext>
                </a:extLst>
              </p:cNvPr>
              <p:cNvSpPr>
                <a:spLocks noEditPoints="1"/>
              </p:cNvSpPr>
              <p:nvPr/>
            </p:nvSpPr>
            <p:spPr bwMode="auto">
              <a:xfrm>
                <a:off x="3365753" y="4489688"/>
                <a:ext cx="853321" cy="1125535"/>
              </a:xfrm>
              <a:custGeom>
                <a:avLst/>
                <a:gdLst>
                  <a:gd name="T0" fmla="*/ 184 w 184"/>
                  <a:gd name="T1" fmla="*/ 38 h 244"/>
                  <a:gd name="T2" fmla="*/ 184 w 184"/>
                  <a:gd name="T3" fmla="*/ 36 h 244"/>
                  <a:gd name="T4" fmla="*/ 178 w 184"/>
                  <a:gd name="T5" fmla="*/ 24 h 244"/>
                  <a:gd name="T6" fmla="*/ 156 w 184"/>
                  <a:gd name="T7" fmla="*/ 11 h 244"/>
                  <a:gd name="T8" fmla="*/ 105 w 184"/>
                  <a:gd name="T9" fmla="*/ 0 h 244"/>
                  <a:gd name="T10" fmla="*/ 103 w 184"/>
                  <a:gd name="T11" fmla="*/ 0 h 244"/>
                  <a:gd name="T12" fmla="*/ 80 w 184"/>
                  <a:gd name="T13" fmla="*/ 0 h 244"/>
                  <a:gd name="T14" fmla="*/ 78 w 184"/>
                  <a:gd name="T15" fmla="*/ 0 h 244"/>
                  <a:gd name="T16" fmla="*/ 23 w 184"/>
                  <a:gd name="T17" fmla="*/ 13 h 244"/>
                  <a:gd name="T18" fmla="*/ 5 w 184"/>
                  <a:gd name="T19" fmla="*/ 24 h 244"/>
                  <a:gd name="T20" fmla="*/ 0 w 184"/>
                  <a:gd name="T21" fmla="*/ 37 h 244"/>
                  <a:gd name="T22" fmla="*/ 0 w 184"/>
                  <a:gd name="T23" fmla="*/ 205 h 244"/>
                  <a:gd name="T24" fmla="*/ 8 w 184"/>
                  <a:gd name="T25" fmla="*/ 222 h 244"/>
                  <a:gd name="T26" fmla="*/ 37 w 184"/>
                  <a:gd name="T27" fmla="*/ 237 h 244"/>
                  <a:gd name="T28" fmla="*/ 77 w 184"/>
                  <a:gd name="T29" fmla="*/ 244 h 244"/>
                  <a:gd name="T30" fmla="*/ 79 w 184"/>
                  <a:gd name="T31" fmla="*/ 244 h 244"/>
                  <a:gd name="T32" fmla="*/ 105 w 184"/>
                  <a:gd name="T33" fmla="*/ 244 h 244"/>
                  <a:gd name="T34" fmla="*/ 113 w 184"/>
                  <a:gd name="T35" fmla="*/ 243 h 244"/>
                  <a:gd name="T36" fmla="*/ 161 w 184"/>
                  <a:gd name="T37" fmla="*/ 231 h 244"/>
                  <a:gd name="T38" fmla="*/ 181 w 184"/>
                  <a:gd name="T39" fmla="*/ 217 h 244"/>
                  <a:gd name="T40" fmla="*/ 184 w 184"/>
                  <a:gd name="T41" fmla="*/ 209 h 244"/>
                  <a:gd name="T42" fmla="*/ 184 w 184"/>
                  <a:gd name="T43" fmla="*/ 207 h 244"/>
                  <a:gd name="T44" fmla="*/ 184 w 184"/>
                  <a:gd name="T45" fmla="*/ 38 h 244"/>
                  <a:gd name="T46" fmla="*/ 154 w 184"/>
                  <a:gd name="T47" fmla="*/ 39 h 244"/>
                  <a:gd name="T48" fmla="*/ 138 w 184"/>
                  <a:gd name="T49" fmla="*/ 47 h 244"/>
                  <a:gd name="T50" fmla="*/ 92 w 184"/>
                  <a:gd name="T51" fmla="*/ 53 h 244"/>
                  <a:gd name="T52" fmla="*/ 43 w 184"/>
                  <a:gd name="T53" fmla="*/ 46 h 244"/>
                  <a:gd name="T54" fmla="*/ 30 w 184"/>
                  <a:gd name="T55" fmla="*/ 39 h 244"/>
                  <a:gd name="T56" fmla="*/ 30 w 184"/>
                  <a:gd name="T57" fmla="*/ 26 h 244"/>
                  <a:gd name="T58" fmla="*/ 50 w 184"/>
                  <a:gd name="T59" fmla="*/ 17 h 244"/>
                  <a:gd name="T60" fmla="*/ 106 w 184"/>
                  <a:gd name="T61" fmla="*/ 13 h 244"/>
                  <a:gd name="T62" fmla="*/ 141 w 184"/>
                  <a:gd name="T63" fmla="*/ 20 h 244"/>
                  <a:gd name="T64" fmla="*/ 154 w 184"/>
                  <a:gd name="T65" fmla="*/ 26 h 244"/>
                  <a:gd name="T66" fmla="*/ 154 w 184"/>
                  <a:gd name="T67" fmla="*/ 3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244">
                    <a:moveTo>
                      <a:pt x="184" y="38"/>
                    </a:moveTo>
                    <a:cubicBezTo>
                      <a:pt x="184" y="38"/>
                      <a:pt x="184" y="37"/>
                      <a:pt x="184" y="36"/>
                    </a:cubicBezTo>
                    <a:cubicBezTo>
                      <a:pt x="183" y="31"/>
                      <a:pt x="181" y="27"/>
                      <a:pt x="178" y="24"/>
                    </a:cubicBezTo>
                    <a:cubicBezTo>
                      <a:pt x="171" y="18"/>
                      <a:pt x="164" y="14"/>
                      <a:pt x="156" y="11"/>
                    </a:cubicBezTo>
                    <a:cubicBezTo>
                      <a:pt x="139" y="4"/>
                      <a:pt x="122" y="1"/>
                      <a:pt x="105" y="0"/>
                    </a:cubicBezTo>
                    <a:cubicBezTo>
                      <a:pt x="104" y="0"/>
                      <a:pt x="104" y="0"/>
                      <a:pt x="103" y="0"/>
                    </a:cubicBezTo>
                    <a:cubicBezTo>
                      <a:pt x="95" y="0"/>
                      <a:pt x="88" y="0"/>
                      <a:pt x="80" y="0"/>
                    </a:cubicBezTo>
                    <a:cubicBezTo>
                      <a:pt x="80" y="0"/>
                      <a:pt x="79" y="0"/>
                      <a:pt x="78" y="0"/>
                    </a:cubicBezTo>
                    <a:cubicBezTo>
                      <a:pt x="59" y="1"/>
                      <a:pt x="40" y="5"/>
                      <a:pt x="23" y="13"/>
                    </a:cubicBezTo>
                    <a:cubicBezTo>
                      <a:pt x="16" y="15"/>
                      <a:pt x="10" y="19"/>
                      <a:pt x="5" y="24"/>
                    </a:cubicBezTo>
                    <a:cubicBezTo>
                      <a:pt x="2" y="28"/>
                      <a:pt x="0" y="32"/>
                      <a:pt x="0" y="37"/>
                    </a:cubicBezTo>
                    <a:cubicBezTo>
                      <a:pt x="0" y="93"/>
                      <a:pt x="0" y="149"/>
                      <a:pt x="0" y="205"/>
                    </a:cubicBezTo>
                    <a:cubicBezTo>
                      <a:pt x="0" y="212"/>
                      <a:pt x="3" y="217"/>
                      <a:pt x="8" y="222"/>
                    </a:cubicBezTo>
                    <a:cubicBezTo>
                      <a:pt x="16" y="229"/>
                      <a:pt x="27" y="233"/>
                      <a:pt x="37" y="237"/>
                    </a:cubicBezTo>
                    <a:cubicBezTo>
                      <a:pt x="50" y="241"/>
                      <a:pt x="63" y="243"/>
                      <a:pt x="77" y="244"/>
                    </a:cubicBezTo>
                    <a:cubicBezTo>
                      <a:pt x="77" y="244"/>
                      <a:pt x="78" y="244"/>
                      <a:pt x="79" y="244"/>
                    </a:cubicBezTo>
                    <a:cubicBezTo>
                      <a:pt x="87" y="244"/>
                      <a:pt x="96" y="244"/>
                      <a:pt x="105" y="244"/>
                    </a:cubicBezTo>
                    <a:cubicBezTo>
                      <a:pt x="107" y="243"/>
                      <a:pt x="110" y="244"/>
                      <a:pt x="113" y="243"/>
                    </a:cubicBezTo>
                    <a:cubicBezTo>
                      <a:pt x="129" y="242"/>
                      <a:pt x="146" y="239"/>
                      <a:pt x="161" y="231"/>
                    </a:cubicBezTo>
                    <a:cubicBezTo>
                      <a:pt x="169" y="228"/>
                      <a:pt x="176" y="224"/>
                      <a:pt x="181" y="217"/>
                    </a:cubicBezTo>
                    <a:cubicBezTo>
                      <a:pt x="182" y="215"/>
                      <a:pt x="183" y="212"/>
                      <a:pt x="184" y="209"/>
                    </a:cubicBezTo>
                    <a:cubicBezTo>
                      <a:pt x="184" y="209"/>
                      <a:pt x="184" y="208"/>
                      <a:pt x="184" y="207"/>
                    </a:cubicBezTo>
                    <a:cubicBezTo>
                      <a:pt x="184" y="151"/>
                      <a:pt x="184" y="95"/>
                      <a:pt x="184" y="38"/>
                    </a:cubicBezTo>
                    <a:close/>
                    <a:moveTo>
                      <a:pt x="154" y="39"/>
                    </a:moveTo>
                    <a:cubicBezTo>
                      <a:pt x="149" y="43"/>
                      <a:pt x="143" y="45"/>
                      <a:pt x="138" y="47"/>
                    </a:cubicBezTo>
                    <a:cubicBezTo>
                      <a:pt x="123" y="51"/>
                      <a:pt x="107" y="53"/>
                      <a:pt x="92" y="53"/>
                    </a:cubicBezTo>
                    <a:cubicBezTo>
                      <a:pt x="75" y="53"/>
                      <a:pt x="59" y="51"/>
                      <a:pt x="43" y="46"/>
                    </a:cubicBezTo>
                    <a:cubicBezTo>
                      <a:pt x="38" y="44"/>
                      <a:pt x="34" y="43"/>
                      <a:pt x="30" y="39"/>
                    </a:cubicBezTo>
                    <a:cubicBezTo>
                      <a:pt x="25" y="35"/>
                      <a:pt x="25" y="30"/>
                      <a:pt x="30" y="26"/>
                    </a:cubicBezTo>
                    <a:cubicBezTo>
                      <a:pt x="36" y="21"/>
                      <a:pt x="43" y="19"/>
                      <a:pt x="50" y="17"/>
                    </a:cubicBezTo>
                    <a:cubicBezTo>
                      <a:pt x="69" y="13"/>
                      <a:pt x="87" y="12"/>
                      <a:pt x="106" y="13"/>
                    </a:cubicBezTo>
                    <a:cubicBezTo>
                      <a:pt x="118" y="14"/>
                      <a:pt x="130" y="16"/>
                      <a:pt x="141" y="20"/>
                    </a:cubicBezTo>
                    <a:cubicBezTo>
                      <a:pt x="146" y="21"/>
                      <a:pt x="150" y="23"/>
                      <a:pt x="154" y="26"/>
                    </a:cubicBezTo>
                    <a:cubicBezTo>
                      <a:pt x="158" y="30"/>
                      <a:pt x="158" y="35"/>
                      <a:pt x="154" y="39"/>
                    </a:cubicBezTo>
                    <a:close/>
                  </a:path>
                </a:pathLst>
              </a:custGeom>
              <a:solidFill>
                <a:schemeClr val="accent4"/>
              </a:solidFill>
              <a:ln>
                <a:noFill/>
              </a:ln>
            </p:spPr>
            <p:txBody>
              <a:bodyPr vert="horz" wrap="square" lIns="68580" tIns="137160" rIns="68580" bIns="34290" numCol="1" anchor="ctr" anchorCtr="0" compatLnSpc="1">
                <a:prstTxWarp prst="textNoShape">
                  <a:avLst/>
                </a:prstTxWarp>
              </a:bodyPr>
              <a:lstStyle/>
              <a:p>
                <a:pPr algn="ctr" defTabSz="685800">
                  <a:defRPr/>
                </a:pPr>
                <a:r>
                  <a:rPr lang="en-US" sz="675" kern="0" dirty="0">
                    <a:solidFill>
                      <a:schemeClr val="bg1"/>
                    </a:solidFill>
                  </a:rPr>
                  <a:t>Target</a:t>
                </a:r>
                <a:br>
                  <a:rPr lang="en-US" sz="675" kern="0" dirty="0">
                    <a:solidFill>
                      <a:schemeClr val="bg1"/>
                    </a:solidFill>
                  </a:rPr>
                </a:br>
                <a:r>
                  <a:rPr lang="en-US" sz="675" kern="0" dirty="0">
                    <a:solidFill>
                      <a:schemeClr val="bg1"/>
                    </a:solidFill>
                  </a:rPr>
                  <a:t>DB</a:t>
                </a:r>
              </a:p>
            </p:txBody>
          </p:sp>
        </p:grpSp>
        <p:sp>
          <p:nvSpPr>
            <p:cNvPr id="28" name="Rectangle 27">
              <a:extLst>
                <a:ext uri="{FF2B5EF4-FFF2-40B4-BE49-F238E27FC236}">
                  <a16:creationId xmlns:a16="http://schemas.microsoft.com/office/drawing/2014/main" id="{D5C03A16-B112-4DC9-B51F-B1EDA5BEBFFE}"/>
                </a:ext>
              </a:extLst>
            </p:cNvPr>
            <p:cNvSpPr/>
            <p:nvPr/>
          </p:nvSpPr>
          <p:spPr>
            <a:xfrm>
              <a:off x="4939981" y="4847312"/>
              <a:ext cx="1505113" cy="276999"/>
            </a:xfrm>
            <a:prstGeom prst="rect">
              <a:avLst/>
            </a:prstGeom>
          </p:spPr>
          <p:txBody>
            <a:bodyPr wrap="none">
              <a:spAutoFit/>
            </a:bodyPr>
            <a:lstStyle/>
            <a:p>
              <a:pPr algn="ctr" defTabSz="685800">
                <a:defRPr/>
              </a:pPr>
              <a:r>
                <a:rPr lang="en-US" sz="750" kern="0" dirty="0">
                  <a:solidFill>
                    <a:schemeClr val="accent4"/>
                  </a:solidFill>
                  <a:latin typeface="Segoe Pro Display Semibold" panose="020B0702040504020203" pitchFamily="34" charset="0"/>
                </a:rPr>
                <a:t>Azure SQL Database</a:t>
              </a:r>
            </a:p>
          </p:txBody>
        </p:sp>
        <p:sp>
          <p:nvSpPr>
            <p:cNvPr id="29" name="Rectangle 28">
              <a:extLst>
                <a:ext uri="{FF2B5EF4-FFF2-40B4-BE49-F238E27FC236}">
                  <a16:creationId xmlns:a16="http://schemas.microsoft.com/office/drawing/2014/main" id="{76D5A035-8C7A-4BB0-9AAD-6FDDEA7A5064}"/>
                </a:ext>
              </a:extLst>
            </p:cNvPr>
            <p:cNvSpPr/>
            <p:nvPr/>
          </p:nvSpPr>
          <p:spPr>
            <a:xfrm>
              <a:off x="5221042" y="1773823"/>
              <a:ext cx="942993" cy="276999"/>
            </a:xfrm>
            <a:prstGeom prst="rect">
              <a:avLst/>
            </a:prstGeom>
          </p:spPr>
          <p:txBody>
            <a:bodyPr wrap="none">
              <a:spAutoFit/>
            </a:bodyPr>
            <a:lstStyle/>
            <a:p>
              <a:pPr algn="ctr" defTabSz="685800">
                <a:defRPr/>
              </a:pPr>
              <a:r>
                <a:rPr lang="en-US" sz="750" kern="0" dirty="0">
                  <a:solidFill>
                    <a:schemeClr val="accent4"/>
                  </a:solidFill>
                  <a:latin typeface="Segoe Pro Display Semibold" panose="020B0702040504020203" pitchFamily="34" charset="0"/>
                </a:rPr>
                <a:t>SQL Server</a:t>
              </a:r>
            </a:p>
          </p:txBody>
        </p:sp>
        <p:sp>
          <p:nvSpPr>
            <p:cNvPr id="30" name="Rectangle 29">
              <a:extLst>
                <a:ext uri="{FF2B5EF4-FFF2-40B4-BE49-F238E27FC236}">
                  <a16:creationId xmlns:a16="http://schemas.microsoft.com/office/drawing/2014/main" id="{27190599-BC3A-4F41-B6DE-E8AB1AD7094C}"/>
                </a:ext>
              </a:extLst>
            </p:cNvPr>
            <p:cNvSpPr/>
            <p:nvPr/>
          </p:nvSpPr>
          <p:spPr>
            <a:xfrm>
              <a:off x="4393617" y="3084634"/>
              <a:ext cx="999324" cy="861774"/>
            </a:xfrm>
            <a:prstGeom prst="rect">
              <a:avLst/>
            </a:prstGeom>
          </p:spPr>
          <p:txBody>
            <a:bodyPr wrap="square">
              <a:spAutoFit/>
            </a:bodyPr>
            <a:lstStyle/>
            <a:p>
              <a:pPr defTabSz="685800">
                <a:defRPr/>
              </a:pPr>
              <a:r>
                <a:rPr lang="en-US" sz="900" kern="0" dirty="0">
                  <a:solidFill>
                    <a:schemeClr val="accent4"/>
                  </a:solidFill>
                  <a:latin typeface="Segoe Pro Display Semibold" panose="020B0702040504020203" pitchFamily="34" charset="0"/>
                </a:rPr>
                <a:t>SQL Azure Migration Wizard</a:t>
              </a:r>
            </a:p>
          </p:txBody>
        </p:sp>
        <p:sp>
          <p:nvSpPr>
            <p:cNvPr id="31" name="Rectangle 30">
              <a:extLst>
                <a:ext uri="{FF2B5EF4-FFF2-40B4-BE49-F238E27FC236}">
                  <a16:creationId xmlns:a16="http://schemas.microsoft.com/office/drawing/2014/main" id="{F09A3B14-F3D8-4A90-AB76-562FA5BAE12D}"/>
                </a:ext>
              </a:extLst>
            </p:cNvPr>
            <p:cNvSpPr/>
            <p:nvPr/>
          </p:nvSpPr>
          <p:spPr>
            <a:xfrm>
              <a:off x="5883282" y="3601228"/>
              <a:ext cx="754908" cy="246221"/>
            </a:xfrm>
            <a:prstGeom prst="rect">
              <a:avLst/>
            </a:prstGeom>
            <a:noFill/>
            <a:ln>
              <a:noFill/>
            </a:ln>
          </p:spPr>
          <p:txBody>
            <a:bodyPr wrap="none">
              <a:spAutoFit/>
            </a:bodyPr>
            <a:lstStyle/>
            <a:p>
              <a:pPr defTabSz="685800">
                <a:defRPr/>
              </a:pPr>
              <a:r>
                <a:rPr lang="en-US" sz="600" kern="0" dirty="0">
                  <a:solidFill>
                    <a:schemeClr val="bg1">
                      <a:lumMod val="50000"/>
                    </a:schemeClr>
                  </a:solidFill>
                  <a:latin typeface="Segoe Pro Display Semibold" panose="020B0702040504020203" pitchFamily="34" charset="0"/>
                </a:rPr>
                <a:t>2. Execute</a:t>
              </a:r>
            </a:p>
          </p:txBody>
        </p:sp>
        <p:sp>
          <p:nvSpPr>
            <p:cNvPr id="32" name="Rectangle 31">
              <a:extLst>
                <a:ext uri="{FF2B5EF4-FFF2-40B4-BE49-F238E27FC236}">
                  <a16:creationId xmlns:a16="http://schemas.microsoft.com/office/drawing/2014/main" id="{8350D357-74E5-42F8-A226-0C1A64441931}"/>
                </a:ext>
              </a:extLst>
            </p:cNvPr>
            <p:cNvSpPr/>
            <p:nvPr/>
          </p:nvSpPr>
          <p:spPr>
            <a:xfrm>
              <a:off x="5883282" y="2755155"/>
              <a:ext cx="814731" cy="246221"/>
            </a:xfrm>
            <a:prstGeom prst="rect">
              <a:avLst/>
            </a:prstGeom>
            <a:noFill/>
            <a:ln>
              <a:noFill/>
            </a:ln>
          </p:spPr>
          <p:txBody>
            <a:bodyPr wrap="square">
              <a:spAutoFit/>
            </a:bodyPr>
            <a:lstStyle/>
            <a:p>
              <a:pPr defTabSz="685800">
                <a:defRPr/>
              </a:pPr>
              <a:r>
                <a:rPr lang="en-US" sz="600" kern="0" dirty="0">
                  <a:solidFill>
                    <a:schemeClr val="bg1">
                      <a:lumMod val="50000"/>
                    </a:schemeClr>
                  </a:solidFill>
                  <a:latin typeface="Segoe Pro Display Semibold" panose="020B0702040504020203" pitchFamily="34" charset="0"/>
                </a:rPr>
                <a:t>1. Generate</a:t>
              </a:r>
            </a:p>
          </p:txBody>
        </p:sp>
        <p:sp>
          <p:nvSpPr>
            <p:cNvPr id="33" name="TextBox 32">
              <a:extLst>
                <a:ext uri="{FF2B5EF4-FFF2-40B4-BE49-F238E27FC236}">
                  <a16:creationId xmlns:a16="http://schemas.microsoft.com/office/drawing/2014/main" id="{6A10A15E-25C1-41BC-B685-9606EF0C4FC7}"/>
                </a:ext>
              </a:extLst>
            </p:cNvPr>
            <p:cNvSpPr txBox="1"/>
            <p:nvPr/>
          </p:nvSpPr>
          <p:spPr>
            <a:xfrm>
              <a:off x="5416348" y="3320190"/>
              <a:ext cx="552379" cy="110800"/>
            </a:xfrm>
            <a:prstGeom prst="rect">
              <a:avLst/>
            </a:prstGeom>
            <a:noFill/>
          </p:spPr>
          <p:txBody>
            <a:bodyPr wrap="square" lIns="0" tIns="0" rIns="0" bIns="0" rtlCol="0" anchor="ctr" anchorCtr="0">
              <a:spAutoFit/>
            </a:bodyPr>
            <a:lstStyle/>
            <a:p>
              <a:pPr algn="ctr" defTabSz="685775">
                <a:lnSpc>
                  <a:spcPct val="90000"/>
                </a:lnSpc>
                <a:spcAft>
                  <a:spcPts val="441"/>
                </a:spcAft>
                <a:defRPr/>
              </a:pPr>
              <a:r>
                <a:rPr lang="en-US" sz="600" kern="0" dirty="0">
                  <a:solidFill>
                    <a:schemeClr val="accent4"/>
                  </a:solidFill>
                </a:rPr>
                <a:t>T-SQL</a:t>
              </a:r>
            </a:p>
          </p:txBody>
        </p:sp>
        <p:sp>
          <p:nvSpPr>
            <p:cNvPr id="34" name="Freeform 5">
              <a:extLst>
                <a:ext uri="{FF2B5EF4-FFF2-40B4-BE49-F238E27FC236}">
                  <a16:creationId xmlns:a16="http://schemas.microsoft.com/office/drawing/2014/main" id="{CCEFBD0D-53AA-45CD-B782-20169DCEBE34}"/>
                </a:ext>
              </a:extLst>
            </p:cNvPr>
            <p:cNvSpPr>
              <a:spLocks noEditPoints="1"/>
            </p:cNvSpPr>
            <p:nvPr/>
          </p:nvSpPr>
          <p:spPr bwMode="auto">
            <a:xfrm>
              <a:off x="5463529" y="3062812"/>
              <a:ext cx="458018" cy="519227"/>
            </a:xfrm>
            <a:custGeom>
              <a:avLst/>
              <a:gdLst>
                <a:gd name="T0" fmla="*/ 232 w 249"/>
                <a:gd name="T1" fmla="*/ 284 h 284"/>
                <a:gd name="T2" fmla="*/ 249 w 249"/>
                <a:gd name="T3" fmla="*/ 284 h 284"/>
                <a:gd name="T4" fmla="*/ 249 w 249"/>
                <a:gd name="T5" fmla="*/ 28 h 284"/>
                <a:gd name="T6" fmla="*/ 220 w 249"/>
                <a:gd name="T7" fmla="*/ 0 h 284"/>
                <a:gd name="T8" fmla="*/ 80 w 249"/>
                <a:gd name="T9" fmla="*/ 0 h 284"/>
                <a:gd name="T10" fmla="*/ 0 w 249"/>
                <a:gd name="T11" fmla="*/ 72 h 284"/>
                <a:gd name="T12" fmla="*/ 0 w 249"/>
                <a:gd name="T13" fmla="*/ 257 h 284"/>
                <a:gd name="T14" fmla="*/ 28 w 249"/>
                <a:gd name="T15" fmla="*/ 284 h 284"/>
                <a:gd name="T16" fmla="*/ 232 w 249"/>
                <a:gd name="T17" fmla="*/ 284 h 284"/>
                <a:gd name="T18" fmla="*/ 36 w 249"/>
                <a:gd name="T19" fmla="*/ 268 h 284"/>
                <a:gd name="T20" fmla="*/ 17 w 249"/>
                <a:gd name="T21" fmla="*/ 249 h 284"/>
                <a:gd name="T22" fmla="*/ 17 w 249"/>
                <a:gd name="T23" fmla="*/ 82 h 284"/>
                <a:gd name="T24" fmla="*/ 67 w 249"/>
                <a:gd name="T25" fmla="*/ 82 h 284"/>
                <a:gd name="T26" fmla="*/ 83 w 249"/>
                <a:gd name="T27" fmla="*/ 79 h 284"/>
                <a:gd name="T28" fmla="*/ 89 w 249"/>
                <a:gd name="T29" fmla="*/ 64 h 284"/>
                <a:gd name="T30" fmla="*/ 89 w 249"/>
                <a:gd name="T31" fmla="*/ 18 h 284"/>
                <a:gd name="T32" fmla="*/ 213 w 249"/>
                <a:gd name="T33" fmla="*/ 18 h 284"/>
                <a:gd name="T34" fmla="*/ 232 w 249"/>
                <a:gd name="T35" fmla="*/ 37 h 284"/>
                <a:gd name="T36" fmla="*/ 232 w 249"/>
                <a:gd name="T37" fmla="*/ 268 h 284"/>
                <a:gd name="T38" fmla="*/ 36 w 249"/>
                <a:gd name="T39" fmla="*/ 26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9" h="284">
                  <a:moveTo>
                    <a:pt x="232" y="284"/>
                  </a:moveTo>
                  <a:cubicBezTo>
                    <a:pt x="249" y="284"/>
                    <a:pt x="249" y="284"/>
                    <a:pt x="249" y="284"/>
                  </a:cubicBezTo>
                  <a:cubicBezTo>
                    <a:pt x="249" y="28"/>
                    <a:pt x="249" y="28"/>
                    <a:pt x="249" y="28"/>
                  </a:cubicBezTo>
                  <a:cubicBezTo>
                    <a:pt x="249" y="11"/>
                    <a:pt x="233" y="0"/>
                    <a:pt x="220" y="0"/>
                  </a:cubicBezTo>
                  <a:cubicBezTo>
                    <a:pt x="80" y="0"/>
                    <a:pt x="80" y="0"/>
                    <a:pt x="80" y="0"/>
                  </a:cubicBezTo>
                  <a:cubicBezTo>
                    <a:pt x="59" y="18"/>
                    <a:pt x="32" y="45"/>
                    <a:pt x="0" y="72"/>
                  </a:cubicBezTo>
                  <a:cubicBezTo>
                    <a:pt x="0" y="257"/>
                    <a:pt x="0" y="257"/>
                    <a:pt x="0" y="257"/>
                  </a:cubicBezTo>
                  <a:cubicBezTo>
                    <a:pt x="0" y="274"/>
                    <a:pt x="15" y="284"/>
                    <a:pt x="28" y="284"/>
                  </a:cubicBezTo>
                  <a:cubicBezTo>
                    <a:pt x="232" y="284"/>
                    <a:pt x="232" y="284"/>
                    <a:pt x="232" y="284"/>
                  </a:cubicBezTo>
                  <a:close/>
                  <a:moveTo>
                    <a:pt x="36" y="268"/>
                  </a:moveTo>
                  <a:cubicBezTo>
                    <a:pt x="25" y="268"/>
                    <a:pt x="17" y="260"/>
                    <a:pt x="17" y="249"/>
                  </a:cubicBezTo>
                  <a:cubicBezTo>
                    <a:pt x="17" y="82"/>
                    <a:pt x="17" y="82"/>
                    <a:pt x="17" y="82"/>
                  </a:cubicBezTo>
                  <a:cubicBezTo>
                    <a:pt x="67" y="82"/>
                    <a:pt x="67" y="82"/>
                    <a:pt x="67" y="82"/>
                  </a:cubicBezTo>
                  <a:cubicBezTo>
                    <a:pt x="67" y="82"/>
                    <a:pt x="78" y="82"/>
                    <a:pt x="83" y="79"/>
                  </a:cubicBezTo>
                  <a:cubicBezTo>
                    <a:pt x="90" y="75"/>
                    <a:pt x="89" y="64"/>
                    <a:pt x="89" y="64"/>
                  </a:cubicBezTo>
                  <a:cubicBezTo>
                    <a:pt x="89" y="18"/>
                    <a:pt x="89" y="18"/>
                    <a:pt x="89" y="18"/>
                  </a:cubicBezTo>
                  <a:cubicBezTo>
                    <a:pt x="213" y="18"/>
                    <a:pt x="213" y="18"/>
                    <a:pt x="213" y="18"/>
                  </a:cubicBezTo>
                  <a:cubicBezTo>
                    <a:pt x="223" y="18"/>
                    <a:pt x="232" y="26"/>
                    <a:pt x="232" y="37"/>
                  </a:cubicBezTo>
                  <a:cubicBezTo>
                    <a:pt x="232" y="268"/>
                    <a:pt x="232" y="268"/>
                    <a:pt x="232" y="268"/>
                  </a:cubicBezTo>
                  <a:lnTo>
                    <a:pt x="36" y="268"/>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ysClr val="windowText" lastClr="000000"/>
                </a:solidFill>
              </a:endParaRPr>
            </a:p>
          </p:txBody>
        </p:sp>
        <p:cxnSp>
          <p:nvCxnSpPr>
            <p:cNvPr id="35" name="Straight Arrow Connector 34">
              <a:extLst>
                <a:ext uri="{FF2B5EF4-FFF2-40B4-BE49-F238E27FC236}">
                  <a16:creationId xmlns:a16="http://schemas.microsoft.com/office/drawing/2014/main" id="{B98F17F8-DBE3-4F17-BEC8-D0E86797F48F}"/>
                </a:ext>
              </a:extLst>
            </p:cNvPr>
            <p:cNvCxnSpPr/>
            <p:nvPr/>
          </p:nvCxnSpPr>
          <p:spPr>
            <a:xfrm flipH="1">
              <a:off x="5692537" y="2669031"/>
              <a:ext cx="1" cy="350824"/>
            </a:xfrm>
            <a:prstGeom prst="straightConnector1">
              <a:avLst/>
            </a:prstGeom>
            <a:ln w="381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0B58787-3708-4D61-A8A1-BC598FCADE29}"/>
                </a:ext>
              </a:extLst>
            </p:cNvPr>
            <p:cNvCxnSpPr/>
            <p:nvPr/>
          </p:nvCxnSpPr>
          <p:spPr>
            <a:xfrm>
              <a:off x="5692537" y="3577774"/>
              <a:ext cx="0" cy="553284"/>
            </a:xfrm>
            <a:prstGeom prst="straightConnector1">
              <a:avLst/>
            </a:prstGeom>
            <a:ln w="381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7" name="Freeform 5">
              <a:extLst>
                <a:ext uri="{FF2B5EF4-FFF2-40B4-BE49-F238E27FC236}">
                  <a16:creationId xmlns:a16="http://schemas.microsoft.com/office/drawing/2014/main" id="{C660CC8D-2169-4A8E-A08B-414E3D23CCE5}"/>
                </a:ext>
              </a:extLst>
            </p:cNvPr>
            <p:cNvSpPr>
              <a:spLocks noEditPoints="1"/>
            </p:cNvSpPr>
            <p:nvPr/>
          </p:nvSpPr>
          <p:spPr bwMode="auto">
            <a:xfrm>
              <a:off x="5415316" y="2023842"/>
              <a:ext cx="554443" cy="731313"/>
            </a:xfrm>
            <a:custGeom>
              <a:avLst/>
              <a:gdLst>
                <a:gd name="T0" fmla="*/ 184 w 184"/>
                <a:gd name="T1" fmla="*/ 38 h 244"/>
                <a:gd name="T2" fmla="*/ 184 w 184"/>
                <a:gd name="T3" fmla="*/ 36 h 244"/>
                <a:gd name="T4" fmla="*/ 178 w 184"/>
                <a:gd name="T5" fmla="*/ 24 h 244"/>
                <a:gd name="T6" fmla="*/ 156 w 184"/>
                <a:gd name="T7" fmla="*/ 11 h 244"/>
                <a:gd name="T8" fmla="*/ 105 w 184"/>
                <a:gd name="T9" fmla="*/ 0 h 244"/>
                <a:gd name="T10" fmla="*/ 103 w 184"/>
                <a:gd name="T11" fmla="*/ 0 h 244"/>
                <a:gd name="T12" fmla="*/ 80 w 184"/>
                <a:gd name="T13" fmla="*/ 0 h 244"/>
                <a:gd name="T14" fmla="*/ 78 w 184"/>
                <a:gd name="T15" fmla="*/ 0 h 244"/>
                <a:gd name="T16" fmla="*/ 23 w 184"/>
                <a:gd name="T17" fmla="*/ 13 h 244"/>
                <a:gd name="T18" fmla="*/ 5 w 184"/>
                <a:gd name="T19" fmla="*/ 24 h 244"/>
                <a:gd name="T20" fmla="*/ 0 w 184"/>
                <a:gd name="T21" fmla="*/ 37 h 244"/>
                <a:gd name="T22" fmla="*/ 0 w 184"/>
                <a:gd name="T23" fmla="*/ 205 h 244"/>
                <a:gd name="T24" fmla="*/ 8 w 184"/>
                <a:gd name="T25" fmla="*/ 222 h 244"/>
                <a:gd name="T26" fmla="*/ 37 w 184"/>
                <a:gd name="T27" fmla="*/ 237 h 244"/>
                <a:gd name="T28" fmla="*/ 77 w 184"/>
                <a:gd name="T29" fmla="*/ 244 h 244"/>
                <a:gd name="T30" fmla="*/ 79 w 184"/>
                <a:gd name="T31" fmla="*/ 244 h 244"/>
                <a:gd name="T32" fmla="*/ 105 w 184"/>
                <a:gd name="T33" fmla="*/ 244 h 244"/>
                <a:gd name="T34" fmla="*/ 113 w 184"/>
                <a:gd name="T35" fmla="*/ 243 h 244"/>
                <a:gd name="T36" fmla="*/ 161 w 184"/>
                <a:gd name="T37" fmla="*/ 231 h 244"/>
                <a:gd name="T38" fmla="*/ 181 w 184"/>
                <a:gd name="T39" fmla="*/ 217 h 244"/>
                <a:gd name="T40" fmla="*/ 184 w 184"/>
                <a:gd name="T41" fmla="*/ 209 h 244"/>
                <a:gd name="T42" fmla="*/ 184 w 184"/>
                <a:gd name="T43" fmla="*/ 207 h 244"/>
                <a:gd name="T44" fmla="*/ 184 w 184"/>
                <a:gd name="T45" fmla="*/ 38 h 244"/>
                <a:gd name="T46" fmla="*/ 154 w 184"/>
                <a:gd name="T47" fmla="*/ 39 h 244"/>
                <a:gd name="T48" fmla="*/ 138 w 184"/>
                <a:gd name="T49" fmla="*/ 47 h 244"/>
                <a:gd name="T50" fmla="*/ 92 w 184"/>
                <a:gd name="T51" fmla="*/ 53 h 244"/>
                <a:gd name="T52" fmla="*/ 43 w 184"/>
                <a:gd name="T53" fmla="*/ 46 h 244"/>
                <a:gd name="T54" fmla="*/ 30 w 184"/>
                <a:gd name="T55" fmla="*/ 39 h 244"/>
                <a:gd name="T56" fmla="*/ 30 w 184"/>
                <a:gd name="T57" fmla="*/ 26 h 244"/>
                <a:gd name="T58" fmla="*/ 50 w 184"/>
                <a:gd name="T59" fmla="*/ 17 h 244"/>
                <a:gd name="T60" fmla="*/ 106 w 184"/>
                <a:gd name="T61" fmla="*/ 13 h 244"/>
                <a:gd name="T62" fmla="*/ 141 w 184"/>
                <a:gd name="T63" fmla="*/ 20 h 244"/>
                <a:gd name="T64" fmla="*/ 154 w 184"/>
                <a:gd name="T65" fmla="*/ 26 h 244"/>
                <a:gd name="T66" fmla="*/ 154 w 184"/>
                <a:gd name="T67" fmla="*/ 3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244">
                  <a:moveTo>
                    <a:pt x="184" y="38"/>
                  </a:moveTo>
                  <a:cubicBezTo>
                    <a:pt x="184" y="38"/>
                    <a:pt x="184" y="37"/>
                    <a:pt x="184" y="36"/>
                  </a:cubicBezTo>
                  <a:cubicBezTo>
                    <a:pt x="183" y="31"/>
                    <a:pt x="181" y="27"/>
                    <a:pt x="178" y="24"/>
                  </a:cubicBezTo>
                  <a:cubicBezTo>
                    <a:pt x="171" y="18"/>
                    <a:pt x="164" y="14"/>
                    <a:pt x="156" y="11"/>
                  </a:cubicBezTo>
                  <a:cubicBezTo>
                    <a:pt x="139" y="4"/>
                    <a:pt x="122" y="1"/>
                    <a:pt x="105" y="0"/>
                  </a:cubicBezTo>
                  <a:cubicBezTo>
                    <a:pt x="104" y="0"/>
                    <a:pt x="104" y="0"/>
                    <a:pt x="103" y="0"/>
                  </a:cubicBezTo>
                  <a:cubicBezTo>
                    <a:pt x="95" y="0"/>
                    <a:pt x="88" y="0"/>
                    <a:pt x="80" y="0"/>
                  </a:cubicBezTo>
                  <a:cubicBezTo>
                    <a:pt x="80" y="0"/>
                    <a:pt x="79" y="0"/>
                    <a:pt x="78" y="0"/>
                  </a:cubicBezTo>
                  <a:cubicBezTo>
                    <a:pt x="59" y="1"/>
                    <a:pt x="40" y="5"/>
                    <a:pt x="23" y="13"/>
                  </a:cubicBezTo>
                  <a:cubicBezTo>
                    <a:pt x="16" y="15"/>
                    <a:pt x="10" y="19"/>
                    <a:pt x="5" y="24"/>
                  </a:cubicBezTo>
                  <a:cubicBezTo>
                    <a:pt x="2" y="28"/>
                    <a:pt x="0" y="32"/>
                    <a:pt x="0" y="37"/>
                  </a:cubicBezTo>
                  <a:cubicBezTo>
                    <a:pt x="0" y="93"/>
                    <a:pt x="0" y="149"/>
                    <a:pt x="0" y="205"/>
                  </a:cubicBezTo>
                  <a:cubicBezTo>
                    <a:pt x="0" y="212"/>
                    <a:pt x="3" y="217"/>
                    <a:pt x="8" y="222"/>
                  </a:cubicBezTo>
                  <a:cubicBezTo>
                    <a:pt x="16" y="229"/>
                    <a:pt x="27" y="233"/>
                    <a:pt x="37" y="237"/>
                  </a:cubicBezTo>
                  <a:cubicBezTo>
                    <a:pt x="50" y="241"/>
                    <a:pt x="63" y="243"/>
                    <a:pt x="77" y="244"/>
                  </a:cubicBezTo>
                  <a:cubicBezTo>
                    <a:pt x="77" y="244"/>
                    <a:pt x="78" y="244"/>
                    <a:pt x="79" y="244"/>
                  </a:cubicBezTo>
                  <a:cubicBezTo>
                    <a:pt x="87" y="244"/>
                    <a:pt x="96" y="244"/>
                    <a:pt x="105" y="244"/>
                  </a:cubicBezTo>
                  <a:cubicBezTo>
                    <a:pt x="107" y="243"/>
                    <a:pt x="110" y="244"/>
                    <a:pt x="113" y="243"/>
                  </a:cubicBezTo>
                  <a:cubicBezTo>
                    <a:pt x="129" y="242"/>
                    <a:pt x="146" y="239"/>
                    <a:pt x="161" y="231"/>
                  </a:cubicBezTo>
                  <a:cubicBezTo>
                    <a:pt x="169" y="228"/>
                    <a:pt x="176" y="224"/>
                    <a:pt x="181" y="217"/>
                  </a:cubicBezTo>
                  <a:cubicBezTo>
                    <a:pt x="182" y="215"/>
                    <a:pt x="183" y="212"/>
                    <a:pt x="184" y="209"/>
                  </a:cubicBezTo>
                  <a:cubicBezTo>
                    <a:pt x="184" y="209"/>
                    <a:pt x="184" y="208"/>
                    <a:pt x="184" y="207"/>
                  </a:cubicBezTo>
                  <a:cubicBezTo>
                    <a:pt x="184" y="151"/>
                    <a:pt x="184" y="95"/>
                    <a:pt x="184" y="38"/>
                  </a:cubicBezTo>
                  <a:close/>
                  <a:moveTo>
                    <a:pt x="154" y="39"/>
                  </a:moveTo>
                  <a:cubicBezTo>
                    <a:pt x="149" y="43"/>
                    <a:pt x="143" y="45"/>
                    <a:pt x="138" y="47"/>
                  </a:cubicBezTo>
                  <a:cubicBezTo>
                    <a:pt x="123" y="51"/>
                    <a:pt x="107" y="53"/>
                    <a:pt x="92" y="53"/>
                  </a:cubicBezTo>
                  <a:cubicBezTo>
                    <a:pt x="75" y="53"/>
                    <a:pt x="59" y="51"/>
                    <a:pt x="43" y="46"/>
                  </a:cubicBezTo>
                  <a:cubicBezTo>
                    <a:pt x="38" y="44"/>
                    <a:pt x="34" y="43"/>
                    <a:pt x="30" y="39"/>
                  </a:cubicBezTo>
                  <a:cubicBezTo>
                    <a:pt x="25" y="35"/>
                    <a:pt x="25" y="30"/>
                    <a:pt x="30" y="26"/>
                  </a:cubicBezTo>
                  <a:cubicBezTo>
                    <a:pt x="36" y="21"/>
                    <a:pt x="43" y="19"/>
                    <a:pt x="50" y="17"/>
                  </a:cubicBezTo>
                  <a:cubicBezTo>
                    <a:pt x="69" y="13"/>
                    <a:pt x="87" y="12"/>
                    <a:pt x="106" y="13"/>
                  </a:cubicBezTo>
                  <a:cubicBezTo>
                    <a:pt x="118" y="14"/>
                    <a:pt x="130" y="16"/>
                    <a:pt x="141" y="20"/>
                  </a:cubicBezTo>
                  <a:cubicBezTo>
                    <a:pt x="146" y="21"/>
                    <a:pt x="150" y="23"/>
                    <a:pt x="154" y="26"/>
                  </a:cubicBezTo>
                  <a:cubicBezTo>
                    <a:pt x="158" y="30"/>
                    <a:pt x="158" y="35"/>
                    <a:pt x="154" y="39"/>
                  </a:cubicBezTo>
                  <a:close/>
                </a:path>
              </a:pathLst>
            </a:custGeom>
            <a:solidFill>
              <a:schemeClr val="accent4"/>
            </a:solidFill>
            <a:ln>
              <a:noFill/>
            </a:ln>
          </p:spPr>
          <p:txBody>
            <a:bodyPr vert="horz" wrap="square" lIns="68580" tIns="137160" rIns="68580" bIns="34290" numCol="1" anchor="ctr" anchorCtr="0" compatLnSpc="1">
              <a:prstTxWarp prst="textNoShape">
                <a:avLst/>
              </a:prstTxWarp>
            </a:bodyPr>
            <a:lstStyle/>
            <a:p>
              <a:pPr algn="ctr" defTabSz="685800">
                <a:defRPr/>
              </a:pPr>
              <a:r>
                <a:rPr lang="en-US" sz="675" kern="0" dirty="0">
                  <a:solidFill>
                    <a:schemeClr val="bg1"/>
                  </a:solidFill>
                </a:rPr>
                <a:t>Source DB</a:t>
              </a:r>
            </a:p>
          </p:txBody>
        </p:sp>
      </p:grpSp>
      <p:grpSp>
        <p:nvGrpSpPr>
          <p:cNvPr id="40" name="Group 39">
            <a:extLst>
              <a:ext uri="{FF2B5EF4-FFF2-40B4-BE49-F238E27FC236}">
                <a16:creationId xmlns:a16="http://schemas.microsoft.com/office/drawing/2014/main" id="{2BB0086A-043B-44F4-AA7D-DBA6CE2F6DE6}"/>
              </a:ext>
            </a:extLst>
          </p:cNvPr>
          <p:cNvGrpSpPr/>
          <p:nvPr/>
        </p:nvGrpSpPr>
        <p:grpSpPr>
          <a:xfrm>
            <a:off x="5591840" y="2131915"/>
            <a:ext cx="3284184" cy="2624272"/>
            <a:chOff x="7633203" y="1699553"/>
            <a:chExt cx="4378911" cy="3499028"/>
          </a:xfrm>
        </p:grpSpPr>
        <p:sp>
          <p:nvSpPr>
            <p:cNvPr id="41" name="Arc 57">
              <a:extLst>
                <a:ext uri="{FF2B5EF4-FFF2-40B4-BE49-F238E27FC236}">
                  <a16:creationId xmlns:a16="http://schemas.microsoft.com/office/drawing/2014/main" id="{65C51E2B-7F04-48B6-AD47-5EFCA1D7E434}"/>
                </a:ext>
              </a:extLst>
            </p:cNvPr>
            <p:cNvSpPr/>
            <p:nvPr/>
          </p:nvSpPr>
          <p:spPr>
            <a:xfrm rot="9875386" flipH="1">
              <a:off x="10527877" y="3484661"/>
              <a:ext cx="575289" cy="452278"/>
            </a:xfrm>
            <a:custGeom>
              <a:avLst/>
              <a:gdLst>
                <a:gd name="connsiteX0" fmla="*/ 646115 w 1292230"/>
                <a:gd name="connsiteY0" fmla="*/ 0 h 1570198"/>
                <a:gd name="connsiteX1" fmla="*/ 1292230 w 1292230"/>
                <a:gd name="connsiteY1" fmla="*/ 785099 h 1570198"/>
                <a:gd name="connsiteX2" fmla="*/ 646115 w 1292230"/>
                <a:gd name="connsiteY2" fmla="*/ 785099 h 1570198"/>
                <a:gd name="connsiteX3" fmla="*/ 646115 w 1292230"/>
                <a:gd name="connsiteY3" fmla="*/ 0 h 1570198"/>
                <a:gd name="connsiteX0" fmla="*/ 646115 w 1292230"/>
                <a:gd name="connsiteY0" fmla="*/ 0 h 1570198"/>
                <a:gd name="connsiteX1" fmla="*/ 1292230 w 1292230"/>
                <a:gd name="connsiteY1" fmla="*/ 785099 h 1570198"/>
                <a:gd name="connsiteX0" fmla="*/ 0 w 646115"/>
                <a:gd name="connsiteY0" fmla="*/ 0 h 785099"/>
                <a:gd name="connsiteX1" fmla="*/ 646115 w 646115"/>
                <a:gd name="connsiteY1" fmla="*/ 785099 h 785099"/>
                <a:gd name="connsiteX2" fmla="*/ 0 w 646115"/>
                <a:gd name="connsiteY2" fmla="*/ 785099 h 785099"/>
                <a:gd name="connsiteX3" fmla="*/ 0 w 646115"/>
                <a:gd name="connsiteY3" fmla="*/ 0 h 785099"/>
                <a:gd name="connsiteX0" fmla="*/ 41109 w 646115"/>
                <a:gd name="connsiteY0" fmla="*/ 415103 h 785099"/>
                <a:gd name="connsiteX1" fmla="*/ 646115 w 646115"/>
                <a:gd name="connsiteY1" fmla="*/ 785099 h 785099"/>
                <a:gd name="connsiteX0" fmla="*/ 0 w 646115"/>
                <a:gd name="connsiteY0" fmla="*/ 0 h 785099"/>
                <a:gd name="connsiteX1" fmla="*/ 646115 w 646115"/>
                <a:gd name="connsiteY1" fmla="*/ 785099 h 785099"/>
                <a:gd name="connsiteX2" fmla="*/ 0 w 646115"/>
                <a:gd name="connsiteY2" fmla="*/ 785099 h 785099"/>
                <a:gd name="connsiteX3" fmla="*/ 0 w 646115"/>
                <a:gd name="connsiteY3" fmla="*/ 0 h 785099"/>
                <a:gd name="connsiteX0" fmla="*/ 41109 w 646115"/>
                <a:gd name="connsiteY0" fmla="*/ 415103 h 785099"/>
                <a:gd name="connsiteX1" fmla="*/ 646115 w 646115"/>
                <a:gd name="connsiteY1" fmla="*/ 785099 h 785099"/>
                <a:gd name="connsiteX0" fmla="*/ 0 w 646115"/>
                <a:gd name="connsiteY0" fmla="*/ 0 h 785099"/>
                <a:gd name="connsiteX1" fmla="*/ 646115 w 646115"/>
                <a:gd name="connsiteY1" fmla="*/ 785099 h 785099"/>
                <a:gd name="connsiteX2" fmla="*/ 0 w 646115"/>
                <a:gd name="connsiteY2" fmla="*/ 785099 h 785099"/>
                <a:gd name="connsiteX3" fmla="*/ 0 w 646115"/>
                <a:gd name="connsiteY3" fmla="*/ 0 h 785099"/>
                <a:gd name="connsiteX0" fmla="*/ 39212 w 646115"/>
                <a:gd name="connsiteY0" fmla="*/ 522701 h 785099"/>
                <a:gd name="connsiteX1" fmla="*/ 646115 w 646115"/>
                <a:gd name="connsiteY1" fmla="*/ 785099 h 785099"/>
                <a:gd name="connsiteX0" fmla="*/ 0 w 646115"/>
                <a:gd name="connsiteY0" fmla="*/ 0 h 785099"/>
                <a:gd name="connsiteX1" fmla="*/ 646115 w 646115"/>
                <a:gd name="connsiteY1" fmla="*/ 785099 h 785099"/>
                <a:gd name="connsiteX2" fmla="*/ 0 w 646115"/>
                <a:gd name="connsiteY2" fmla="*/ 785099 h 785099"/>
                <a:gd name="connsiteX3" fmla="*/ 0 w 646115"/>
                <a:gd name="connsiteY3" fmla="*/ 0 h 785099"/>
                <a:gd name="connsiteX0" fmla="*/ 39212 w 646115"/>
                <a:gd name="connsiteY0" fmla="*/ 522701 h 785099"/>
                <a:gd name="connsiteX1" fmla="*/ 646115 w 646115"/>
                <a:gd name="connsiteY1" fmla="*/ 785099 h 785099"/>
                <a:gd name="connsiteX0" fmla="*/ 0 w 665671"/>
                <a:gd name="connsiteY0" fmla="*/ 0 h 785099"/>
                <a:gd name="connsiteX1" fmla="*/ 646115 w 665671"/>
                <a:gd name="connsiteY1" fmla="*/ 785099 h 785099"/>
                <a:gd name="connsiteX2" fmla="*/ 0 w 665671"/>
                <a:gd name="connsiteY2" fmla="*/ 785099 h 785099"/>
                <a:gd name="connsiteX3" fmla="*/ 0 w 665671"/>
                <a:gd name="connsiteY3" fmla="*/ 0 h 785099"/>
                <a:gd name="connsiteX0" fmla="*/ 39212 w 665671"/>
                <a:gd name="connsiteY0" fmla="*/ 522701 h 785099"/>
                <a:gd name="connsiteX1" fmla="*/ 665671 w 665671"/>
                <a:gd name="connsiteY1" fmla="*/ 591709 h 785099"/>
                <a:gd name="connsiteX0" fmla="*/ 0 w 720108"/>
                <a:gd name="connsiteY0" fmla="*/ 0 h 785099"/>
                <a:gd name="connsiteX1" fmla="*/ 646115 w 720108"/>
                <a:gd name="connsiteY1" fmla="*/ 785099 h 785099"/>
                <a:gd name="connsiteX2" fmla="*/ 0 w 720108"/>
                <a:gd name="connsiteY2" fmla="*/ 785099 h 785099"/>
                <a:gd name="connsiteX3" fmla="*/ 0 w 720108"/>
                <a:gd name="connsiteY3" fmla="*/ 0 h 785099"/>
                <a:gd name="connsiteX0" fmla="*/ 39212 w 720108"/>
                <a:gd name="connsiteY0" fmla="*/ 522701 h 785099"/>
                <a:gd name="connsiteX1" fmla="*/ 665671 w 720108"/>
                <a:gd name="connsiteY1" fmla="*/ 591709 h 785099"/>
                <a:gd name="connsiteX0" fmla="*/ 0 w 646115"/>
                <a:gd name="connsiteY0" fmla="*/ 0 h 785099"/>
                <a:gd name="connsiteX1" fmla="*/ 646115 w 646115"/>
                <a:gd name="connsiteY1" fmla="*/ 785099 h 785099"/>
                <a:gd name="connsiteX2" fmla="*/ 0 w 646115"/>
                <a:gd name="connsiteY2" fmla="*/ 785099 h 785099"/>
                <a:gd name="connsiteX3" fmla="*/ 0 w 646115"/>
                <a:gd name="connsiteY3" fmla="*/ 0 h 785099"/>
                <a:gd name="connsiteX0" fmla="*/ 39212 w 646115"/>
                <a:gd name="connsiteY0" fmla="*/ 522701 h 785099"/>
                <a:gd name="connsiteX1" fmla="*/ 581650 w 646115"/>
                <a:gd name="connsiteY1" fmla="*/ 778580 h 785099"/>
                <a:gd name="connsiteX0" fmla="*/ 0 w 737684"/>
                <a:gd name="connsiteY0" fmla="*/ 0 h 785099"/>
                <a:gd name="connsiteX1" fmla="*/ 646115 w 737684"/>
                <a:gd name="connsiteY1" fmla="*/ 785099 h 785099"/>
                <a:gd name="connsiteX2" fmla="*/ 0 w 737684"/>
                <a:gd name="connsiteY2" fmla="*/ 785099 h 785099"/>
                <a:gd name="connsiteX3" fmla="*/ 0 w 737684"/>
                <a:gd name="connsiteY3" fmla="*/ 0 h 785099"/>
                <a:gd name="connsiteX0" fmla="*/ 39212 w 737684"/>
                <a:gd name="connsiteY0" fmla="*/ 522701 h 785099"/>
                <a:gd name="connsiteX1" fmla="*/ 581650 w 737684"/>
                <a:gd name="connsiteY1" fmla="*/ 778580 h 785099"/>
                <a:gd name="connsiteX0" fmla="*/ 0 w 737685"/>
                <a:gd name="connsiteY0" fmla="*/ 0 h 785099"/>
                <a:gd name="connsiteX1" fmla="*/ 646116 w 737685"/>
                <a:gd name="connsiteY1" fmla="*/ 785099 h 785099"/>
                <a:gd name="connsiteX2" fmla="*/ 1 w 737685"/>
                <a:gd name="connsiteY2" fmla="*/ 785099 h 785099"/>
                <a:gd name="connsiteX3" fmla="*/ 0 w 737685"/>
                <a:gd name="connsiteY3" fmla="*/ 0 h 785099"/>
                <a:gd name="connsiteX0" fmla="*/ 39213 w 737685"/>
                <a:gd name="connsiteY0" fmla="*/ 522701 h 785099"/>
                <a:gd name="connsiteX1" fmla="*/ 581651 w 737685"/>
                <a:gd name="connsiteY1" fmla="*/ 778580 h 785099"/>
                <a:gd name="connsiteX0" fmla="*/ 0 w 737685"/>
                <a:gd name="connsiteY0" fmla="*/ 7308 h 792407"/>
                <a:gd name="connsiteX1" fmla="*/ 646116 w 737685"/>
                <a:gd name="connsiteY1" fmla="*/ 792407 h 792407"/>
                <a:gd name="connsiteX2" fmla="*/ 1 w 737685"/>
                <a:gd name="connsiteY2" fmla="*/ 792407 h 792407"/>
                <a:gd name="connsiteX3" fmla="*/ 0 w 737685"/>
                <a:gd name="connsiteY3" fmla="*/ 7308 h 792407"/>
                <a:gd name="connsiteX0" fmla="*/ 39213 w 737685"/>
                <a:gd name="connsiteY0" fmla="*/ 530009 h 792407"/>
                <a:gd name="connsiteX1" fmla="*/ 581651 w 737685"/>
                <a:gd name="connsiteY1" fmla="*/ 785888 h 792407"/>
                <a:gd name="connsiteX0" fmla="*/ 0 w 824616"/>
                <a:gd name="connsiteY0" fmla="*/ 7308 h 792407"/>
                <a:gd name="connsiteX1" fmla="*/ 646116 w 824616"/>
                <a:gd name="connsiteY1" fmla="*/ 792407 h 792407"/>
                <a:gd name="connsiteX2" fmla="*/ 1 w 824616"/>
                <a:gd name="connsiteY2" fmla="*/ 792407 h 792407"/>
                <a:gd name="connsiteX3" fmla="*/ 0 w 824616"/>
                <a:gd name="connsiteY3" fmla="*/ 7308 h 792407"/>
                <a:gd name="connsiteX0" fmla="*/ 39213 w 824616"/>
                <a:gd name="connsiteY0" fmla="*/ 530009 h 792407"/>
                <a:gd name="connsiteX1" fmla="*/ 581651 w 824616"/>
                <a:gd name="connsiteY1" fmla="*/ 785888 h 792407"/>
                <a:gd name="connsiteX0" fmla="*/ 0 w 850574"/>
                <a:gd name="connsiteY0" fmla="*/ 7308 h 792407"/>
                <a:gd name="connsiteX1" fmla="*/ 646116 w 850574"/>
                <a:gd name="connsiteY1" fmla="*/ 792407 h 792407"/>
                <a:gd name="connsiteX2" fmla="*/ 1 w 850574"/>
                <a:gd name="connsiteY2" fmla="*/ 792407 h 792407"/>
                <a:gd name="connsiteX3" fmla="*/ 0 w 850574"/>
                <a:gd name="connsiteY3" fmla="*/ 7308 h 792407"/>
                <a:gd name="connsiteX0" fmla="*/ 39213 w 850574"/>
                <a:gd name="connsiteY0" fmla="*/ 530009 h 792407"/>
                <a:gd name="connsiteX1" fmla="*/ 581651 w 850574"/>
                <a:gd name="connsiteY1" fmla="*/ 785888 h 792407"/>
                <a:gd name="connsiteX0" fmla="*/ 0 w 877795"/>
                <a:gd name="connsiteY0" fmla="*/ 7308 h 792407"/>
                <a:gd name="connsiteX1" fmla="*/ 646116 w 877795"/>
                <a:gd name="connsiteY1" fmla="*/ 792407 h 792407"/>
                <a:gd name="connsiteX2" fmla="*/ 1 w 877795"/>
                <a:gd name="connsiteY2" fmla="*/ 792407 h 792407"/>
                <a:gd name="connsiteX3" fmla="*/ 0 w 877795"/>
                <a:gd name="connsiteY3" fmla="*/ 7308 h 792407"/>
                <a:gd name="connsiteX0" fmla="*/ 185323 w 877795"/>
                <a:gd name="connsiteY0" fmla="*/ 484153 h 792407"/>
                <a:gd name="connsiteX1" fmla="*/ 581651 w 877795"/>
                <a:gd name="connsiteY1" fmla="*/ 785888 h 792407"/>
                <a:gd name="connsiteX0" fmla="*/ 0 w 847926"/>
                <a:gd name="connsiteY0" fmla="*/ 36468 h 821567"/>
                <a:gd name="connsiteX1" fmla="*/ 646116 w 847926"/>
                <a:gd name="connsiteY1" fmla="*/ 821567 h 821567"/>
                <a:gd name="connsiteX2" fmla="*/ 1 w 847926"/>
                <a:gd name="connsiteY2" fmla="*/ 821567 h 821567"/>
                <a:gd name="connsiteX3" fmla="*/ 0 w 847926"/>
                <a:gd name="connsiteY3" fmla="*/ 36468 h 821567"/>
                <a:gd name="connsiteX0" fmla="*/ 185323 w 847926"/>
                <a:gd name="connsiteY0" fmla="*/ 513313 h 821567"/>
                <a:gd name="connsiteX1" fmla="*/ 581651 w 847926"/>
                <a:gd name="connsiteY1" fmla="*/ 815048 h 821567"/>
                <a:gd name="connsiteX0" fmla="*/ 0 w 847926"/>
                <a:gd name="connsiteY0" fmla="*/ 36468 h 821567"/>
                <a:gd name="connsiteX1" fmla="*/ 646116 w 847926"/>
                <a:gd name="connsiteY1" fmla="*/ 821567 h 821567"/>
                <a:gd name="connsiteX2" fmla="*/ 1 w 847926"/>
                <a:gd name="connsiteY2" fmla="*/ 821567 h 821567"/>
                <a:gd name="connsiteX3" fmla="*/ 0 w 847926"/>
                <a:gd name="connsiteY3" fmla="*/ 36468 h 821567"/>
                <a:gd name="connsiteX0" fmla="*/ 185323 w 847926"/>
                <a:gd name="connsiteY0" fmla="*/ 513313 h 821567"/>
                <a:gd name="connsiteX1" fmla="*/ 581651 w 847926"/>
                <a:gd name="connsiteY1" fmla="*/ 815048 h 821567"/>
                <a:gd name="connsiteX0" fmla="*/ 0 w 824306"/>
                <a:gd name="connsiteY0" fmla="*/ 26926 h 812025"/>
                <a:gd name="connsiteX1" fmla="*/ 646116 w 824306"/>
                <a:gd name="connsiteY1" fmla="*/ 812025 h 812025"/>
                <a:gd name="connsiteX2" fmla="*/ 1 w 824306"/>
                <a:gd name="connsiteY2" fmla="*/ 812025 h 812025"/>
                <a:gd name="connsiteX3" fmla="*/ 0 w 824306"/>
                <a:gd name="connsiteY3" fmla="*/ 26926 h 812025"/>
                <a:gd name="connsiteX0" fmla="*/ 32668 w 824306"/>
                <a:gd name="connsiteY0" fmla="*/ 757500 h 812025"/>
                <a:gd name="connsiteX1" fmla="*/ 581651 w 824306"/>
                <a:gd name="connsiteY1" fmla="*/ 805506 h 812025"/>
                <a:gd name="connsiteX0" fmla="*/ 0 w 806579"/>
                <a:gd name="connsiteY0" fmla="*/ 127399 h 912498"/>
                <a:gd name="connsiteX1" fmla="*/ 646116 w 806579"/>
                <a:gd name="connsiteY1" fmla="*/ 912498 h 912498"/>
                <a:gd name="connsiteX2" fmla="*/ 1 w 806579"/>
                <a:gd name="connsiteY2" fmla="*/ 912498 h 912498"/>
                <a:gd name="connsiteX3" fmla="*/ 0 w 806579"/>
                <a:gd name="connsiteY3" fmla="*/ 127399 h 912498"/>
                <a:gd name="connsiteX0" fmla="*/ 32668 w 806579"/>
                <a:gd name="connsiteY0" fmla="*/ 857973 h 912498"/>
                <a:gd name="connsiteX1" fmla="*/ 581651 w 806579"/>
                <a:gd name="connsiteY1" fmla="*/ 905979 h 912498"/>
                <a:gd name="connsiteX0" fmla="*/ 0 w 764787"/>
                <a:gd name="connsiteY0" fmla="*/ 190930 h 976029"/>
                <a:gd name="connsiteX1" fmla="*/ 646116 w 764787"/>
                <a:gd name="connsiteY1" fmla="*/ 976029 h 976029"/>
                <a:gd name="connsiteX2" fmla="*/ 1 w 764787"/>
                <a:gd name="connsiteY2" fmla="*/ 976029 h 976029"/>
                <a:gd name="connsiteX3" fmla="*/ 0 w 764787"/>
                <a:gd name="connsiteY3" fmla="*/ 190930 h 976029"/>
                <a:gd name="connsiteX0" fmla="*/ 32668 w 764787"/>
                <a:gd name="connsiteY0" fmla="*/ 921504 h 976029"/>
                <a:gd name="connsiteX1" fmla="*/ 533832 w 764787"/>
                <a:gd name="connsiteY1" fmla="*/ 791114 h 976029"/>
                <a:gd name="connsiteX0" fmla="*/ 0 w 683639"/>
                <a:gd name="connsiteY0" fmla="*/ 239409 h 1024508"/>
                <a:gd name="connsiteX1" fmla="*/ 646116 w 683639"/>
                <a:gd name="connsiteY1" fmla="*/ 1024508 h 1024508"/>
                <a:gd name="connsiteX2" fmla="*/ 1 w 683639"/>
                <a:gd name="connsiteY2" fmla="*/ 1024508 h 1024508"/>
                <a:gd name="connsiteX3" fmla="*/ 0 w 683639"/>
                <a:gd name="connsiteY3" fmla="*/ 239409 h 1024508"/>
                <a:gd name="connsiteX0" fmla="*/ 32668 w 683639"/>
                <a:gd name="connsiteY0" fmla="*/ 969983 h 1024508"/>
                <a:gd name="connsiteX1" fmla="*/ 533832 w 683639"/>
                <a:gd name="connsiteY1" fmla="*/ 839593 h 1024508"/>
                <a:gd name="connsiteX0" fmla="*/ 0 w 683639"/>
                <a:gd name="connsiteY0" fmla="*/ 186513 h 971612"/>
                <a:gd name="connsiteX1" fmla="*/ 646116 w 683639"/>
                <a:gd name="connsiteY1" fmla="*/ 971612 h 971612"/>
                <a:gd name="connsiteX2" fmla="*/ 1 w 683639"/>
                <a:gd name="connsiteY2" fmla="*/ 971612 h 971612"/>
                <a:gd name="connsiteX3" fmla="*/ 0 w 683639"/>
                <a:gd name="connsiteY3" fmla="*/ 186513 h 971612"/>
                <a:gd name="connsiteX0" fmla="*/ 32668 w 683639"/>
                <a:gd name="connsiteY0" fmla="*/ 917087 h 971612"/>
                <a:gd name="connsiteX1" fmla="*/ 533832 w 683639"/>
                <a:gd name="connsiteY1" fmla="*/ 786697 h 971612"/>
                <a:gd name="connsiteX0" fmla="*/ 0 w 683639"/>
                <a:gd name="connsiteY0" fmla="*/ 186513 h 971612"/>
                <a:gd name="connsiteX1" fmla="*/ 646116 w 683639"/>
                <a:gd name="connsiteY1" fmla="*/ 971612 h 971612"/>
                <a:gd name="connsiteX2" fmla="*/ 1 w 683639"/>
                <a:gd name="connsiteY2" fmla="*/ 971612 h 971612"/>
                <a:gd name="connsiteX3" fmla="*/ 0 w 683639"/>
                <a:gd name="connsiteY3" fmla="*/ 186513 h 971612"/>
                <a:gd name="connsiteX0" fmla="*/ 32668 w 683639"/>
                <a:gd name="connsiteY0" fmla="*/ 917087 h 971612"/>
                <a:gd name="connsiteX1" fmla="*/ 533832 w 683639"/>
                <a:gd name="connsiteY1" fmla="*/ 786697 h 971612"/>
                <a:gd name="connsiteX0" fmla="*/ 0 w 718107"/>
                <a:gd name="connsiteY0" fmla="*/ 174377 h 971612"/>
                <a:gd name="connsiteX1" fmla="*/ 683144 w 718107"/>
                <a:gd name="connsiteY1" fmla="*/ 971612 h 971612"/>
                <a:gd name="connsiteX2" fmla="*/ 37029 w 718107"/>
                <a:gd name="connsiteY2" fmla="*/ 971612 h 971612"/>
                <a:gd name="connsiteX3" fmla="*/ 0 w 718107"/>
                <a:gd name="connsiteY3" fmla="*/ 174377 h 971612"/>
                <a:gd name="connsiteX0" fmla="*/ 69696 w 718107"/>
                <a:gd name="connsiteY0" fmla="*/ 917087 h 971612"/>
                <a:gd name="connsiteX1" fmla="*/ 570860 w 718107"/>
                <a:gd name="connsiteY1" fmla="*/ 786697 h 971612"/>
                <a:gd name="connsiteX0" fmla="*/ 0 w 718942"/>
                <a:gd name="connsiteY0" fmla="*/ 256811 h 1054046"/>
                <a:gd name="connsiteX1" fmla="*/ 683144 w 718942"/>
                <a:gd name="connsiteY1" fmla="*/ 1054046 h 1054046"/>
                <a:gd name="connsiteX2" fmla="*/ 37029 w 718942"/>
                <a:gd name="connsiteY2" fmla="*/ 1054046 h 1054046"/>
                <a:gd name="connsiteX3" fmla="*/ 0 w 718942"/>
                <a:gd name="connsiteY3" fmla="*/ 256811 h 1054046"/>
                <a:gd name="connsiteX0" fmla="*/ 69696 w 718942"/>
                <a:gd name="connsiteY0" fmla="*/ 999521 h 1054046"/>
                <a:gd name="connsiteX1" fmla="*/ 570860 w 718942"/>
                <a:gd name="connsiteY1" fmla="*/ 869131 h 1054046"/>
                <a:gd name="connsiteX0" fmla="*/ 0 w 716292"/>
                <a:gd name="connsiteY0" fmla="*/ 313402 h 1110637"/>
                <a:gd name="connsiteX1" fmla="*/ 683144 w 716292"/>
                <a:gd name="connsiteY1" fmla="*/ 1110637 h 1110637"/>
                <a:gd name="connsiteX2" fmla="*/ 37029 w 716292"/>
                <a:gd name="connsiteY2" fmla="*/ 1110637 h 1110637"/>
                <a:gd name="connsiteX3" fmla="*/ 0 w 716292"/>
                <a:gd name="connsiteY3" fmla="*/ 313402 h 1110637"/>
                <a:gd name="connsiteX0" fmla="*/ 69696 w 716292"/>
                <a:gd name="connsiteY0" fmla="*/ 1056112 h 1110637"/>
                <a:gd name="connsiteX1" fmla="*/ 570860 w 716292"/>
                <a:gd name="connsiteY1" fmla="*/ 925722 h 1110637"/>
                <a:gd name="connsiteX0" fmla="*/ 0 w 717025"/>
                <a:gd name="connsiteY0" fmla="*/ 225627 h 1022862"/>
                <a:gd name="connsiteX1" fmla="*/ 683144 w 717025"/>
                <a:gd name="connsiteY1" fmla="*/ 1022862 h 1022862"/>
                <a:gd name="connsiteX2" fmla="*/ 37029 w 717025"/>
                <a:gd name="connsiteY2" fmla="*/ 1022862 h 1022862"/>
                <a:gd name="connsiteX3" fmla="*/ 0 w 717025"/>
                <a:gd name="connsiteY3" fmla="*/ 225627 h 1022862"/>
                <a:gd name="connsiteX0" fmla="*/ 69696 w 717025"/>
                <a:gd name="connsiteY0" fmla="*/ 968337 h 1022862"/>
                <a:gd name="connsiteX1" fmla="*/ 570860 w 717025"/>
                <a:gd name="connsiteY1" fmla="*/ 837947 h 1022862"/>
                <a:gd name="connsiteX0" fmla="*/ 0 w 713795"/>
                <a:gd name="connsiteY0" fmla="*/ 174377 h 971612"/>
                <a:gd name="connsiteX1" fmla="*/ 683144 w 713795"/>
                <a:gd name="connsiteY1" fmla="*/ 971612 h 971612"/>
                <a:gd name="connsiteX2" fmla="*/ 37029 w 713795"/>
                <a:gd name="connsiteY2" fmla="*/ 971612 h 971612"/>
                <a:gd name="connsiteX3" fmla="*/ 0 w 713795"/>
                <a:gd name="connsiteY3" fmla="*/ 174377 h 971612"/>
                <a:gd name="connsiteX0" fmla="*/ 69696 w 713795"/>
                <a:gd name="connsiteY0" fmla="*/ 917087 h 971612"/>
                <a:gd name="connsiteX1" fmla="*/ 570860 w 713795"/>
                <a:gd name="connsiteY1" fmla="*/ 786697 h 971612"/>
                <a:gd name="connsiteX0" fmla="*/ 907 w 714702"/>
                <a:gd name="connsiteY0" fmla="*/ 174377 h 971612"/>
                <a:gd name="connsiteX1" fmla="*/ 684051 w 714702"/>
                <a:gd name="connsiteY1" fmla="*/ 971612 h 971612"/>
                <a:gd name="connsiteX2" fmla="*/ 37936 w 714702"/>
                <a:gd name="connsiteY2" fmla="*/ 971612 h 971612"/>
                <a:gd name="connsiteX3" fmla="*/ 907 w 714702"/>
                <a:gd name="connsiteY3" fmla="*/ 174377 h 971612"/>
                <a:gd name="connsiteX0" fmla="*/ 70603 w 714702"/>
                <a:gd name="connsiteY0" fmla="*/ 917087 h 971612"/>
                <a:gd name="connsiteX1" fmla="*/ 571767 w 714702"/>
                <a:gd name="connsiteY1" fmla="*/ 786697 h 971612"/>
                <a:gd name="connsiteX0" fmla="*/ 907 w 713764"/>
                <a:gd name="connsiteY0" fmla="*/ 270166 h 1067401"/>
                <a:gd name="connsiteX1" fmla="*/ 684051 w 713764"/>
                <a:gd name="connsiteY1" fmla="*/ 1067401 h 1067401"/>
                <a:gd name="connsiteX2" fmla="*/ 37936 w 713764"/>
                <a:gd name="connsiteY2" fmla="*/ 1067401 h 1067401"/>
                <a:gd name="connsiteX3" fmla="*/ 907 w 713764"/>
                <a:gd name="connsiteY3" fmla="*/ 270166 h 1067401"/>
                <a:gd name="connsiteX0" fmla="*/ 70603 w 713764"/>
                <a:gd name="connsiteY0" fmla="*/ 1012876 h 1067401"/>
                <a:gd name="connsiteX1" fmla="*/ 571767 w 713764"/>
                <a:gd name="connsiteY1" fmla="*/ 882486 h 1067401"/>
                <a:gd name="connsiteX0" fmla="*/ 907 w 713764"/>
                <a:gd name="connsiteY0" fmla="*/ 270166 h 1067401"/>
                <a:gd name="connsiteX1" fmla="*/ 684051 w 713764"/>
                <a:gd name="connsiteY1" fmla="*/ 1067401 h 1067401"/>
                <a:gd name="connsiteX2" fmla="*/ 37936 w 713764"/>
                <a:gd name="connsiteY2" fmla="*/ 1067401 h 1067401"/>
                <a:gd name="connsiteX3" fmla="*/ 907 w 713764"/>
                <a:gd name="connsiteY3" fmla="*/ 270166 h 1067401"/>
                <a:gd name="connsiteX0" fmla="*/ 70603 w 713764"/>
                <a:gd name="connsiteY0" fmla="*/ 1012876 h 1067401"/>
                <a:gd name="connsiteX1" fmla="*/ 571767 w 713764"/>
                <a:gd name="connsiteY1" fmla="*/ 882486 h 1067401"/>
              </a:gdLst>
              <a:ahLst/>
              <a:cxnLst>
                <a:cxn ang="0">
                  <a:pos x="connsiteX0" y="connsiteY0"/>
                </a:cxn>
                <a:cxn ang="0">
                  <a:pos x="connsiteX1" y="connsiteY1"/>
                </a:cxn>
              </a:cxnLst>
              <a:rect l="l" t="t" r="r" b="b"/>
              <a:pathLst>
                <a:path w="713764" h="1067401" stroke="0" extrusionOk="0">
                  <a:moveTo>
                    <a:pt x="907" y="270166"/>
                  </a:moveTo>
                  <a:cubicBezTo>
                    <a:pt x="361897" y="-366354"/>
                    <a:pt x="837898" y="212317"/>
                    <a:pt x="684051" y="1067401"/>
                  </a:cubicBezTo>
                  <a:lnTo>
                    <a:pt x="37936" y="1067401"/>
                  </a:lnTo>
                  <a:cubicBezTo>
                    <a:pt x="37936" y="805701"/>
                    <a:pt x="-6872" y="784254"/>
                    <a:pt x="907" y="270166"/>
                  </a:cubicBezTo>
                  <a:close/>
                </a:path>
                <a:path w="713764" h="1067401" fill="none">
                  <a:moveTo>
                    <a:pt x="70603" y="1012876"/>
                  </a:moveTo>
                  <a:cubicBezTo>
                    <a:pt x="34280" y="-626399"/>
                    <a:pt x="820800" y="95316"/>
                    <a:pt x="571767" y="882486"/>
                  </a:cubicBezTo>
                </a:path>
              </a:pathLst>
            </a:custGeom>
            <a:ln w="38100">
              <a:solidFill>
                <a:schemeClr val="bg1">
                  <a:lumMod val="65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endParaRPr lang="en-US" sz="1350" kern="0" dirty="0">
                <a:solidFill>
                  <a:sysClr val="windowText" lastClr="000000"/>
                </a:solidFill>
              </a:endParaRPr>
            </a:p>
          </p:txBody>
        </p:sp>
        <p:sp>
          <p:nvSpPr>
            <p:cNvPr id="42" name="Arc 57">
              <a:extLst>
                <a:ext uri="{FF2B5EF4-FFF2-40B4-BE49-F238E27FC236}">
                  <a16:creationId xmlns:a16="http://schemas.microsoft.com/office/drawing/2014/main" id="{52F2945C-CF62-40C8-9964-E4F949789C48}"/>
                </a:ext>
              </a:extLst>
            </p:cNvPr>
            <p:cNvSpPr/>
            <p:nvPr/>
          </p:nvSpPr>
          <p:spPr>
            <a:xfrm rot="7054550" flipH="1">
              <a:off x="10856781" y="3084829"/>
              <a:ext cx="550938" cy="533811"/>
            </a:xfrm>
            <a:custGeom>
              <a:avLst/>
              <a:gdLst>
                <a:gd name="connsiteX0" fmla="*/ 646115 w 1292230"/>
                <a:gd name="connsiteY0" fmla="*/ 0 h 1570198"/>
                <a:gd name="connsiteX1" fmla="*/ 1292230 w 1292230"/>
                <a:gd name="connsiteY1" fmla="*/ 785099 h 1570198"/>
                <a:gd name="connsiteX2" fmla="*/ 646115 w 1292230"/>
                <a:gd name="connsiteY2" fmla="*/ 785099 h 1570198"/>
                <a:gd name="connsiteX3" fmla="*/ 646115 w 1292230"/>
                <a:gd name="connsiteY3" fmla="*/ 0 h 1570198"/>
                <a:gd name="connsiteX0" fmla="*/ 646115 w 1292230"/>
                <a:gd name="connsiteY0" fmla="*/ 0 h 1570198"/>
                <a:gd name="connsiteX1" fmla="*/ 1292230 w 1292230"/>
                <a:gd name="connsiteY1" fmla="*/ 785099 h 1570198"/>
                <a:gd name="connsiteX0" fmla="*/ 0 w 646115"/>
                <a:gd name="connsiteY0" fmla="*/ 0 h 785099"/>
                <a:gd name="connsiteX1" fmla="*/ 646115 w 646115"/>
                <a:gd name="connsiteY1" fmla="*/ 785099 h 785099"/>
                <a:gd name="connsiteX2" fmla="*/ 0 w 646115"/>
                <a:gd name="connsiteY2" fmla="*/ 785099 h 785099"/>
                <a:gd name="connsiteX3" fmla="*/ 0 w 646115"/>
                <a:gd name="connsiteY3" fmla="*/ 0 h 785099"/>
                <a:gd name="connsiteX0" fmla="*/ 41109 w 646115"/>
                <a:gd name="connsiteY0" fmla="*/ 415103 h 785099"/>
                <a:gd name="connsiteX1" fmla="*/ 646115 w 646115"/>
                <a:gd name="connsiteY1" fmla="*/ 785099 h 785099"/>
                <a:gd name="connsiteX0" fmla="*/ 0 w 646115"/>
                <a:gd name="connsiteY0" fmla="*/ 0 h 785099"/>
                <a:gd name="connsiteX1" fmla="*/ 646115 w 646115"/>
                <a:gd name="connsiteY1" fmla="*/ 785099 h 785099"/>
                <a:gd name="connsiteX2" fmla="*/ 0 w 646115"/>
                <a:gd name="connsiteY2" fmla="*/ 785099 h 785099"/>
                <a:gd name="connsiteX3" fmla="*/ 0 w 646115"/>
                <a:gd name="connsiteY3" fmla="*/ 0 h 785099"/>
                <a:gd name="connsiteX0" fmla="*/ 41109 w 646115"/>
                <a:gd name="connsiteY0" fmla="*/ 415103 h 785099"/>
                <a:gd name="connsiteX1" fmla="*/ 646115 w 646115"/>
                <a:gd name="connsiteY1" fmla="*/ 785099 h 785099"/>
                <a:gd name="connsiteX0" fmla="*/ 0 w 646115"/>
                <a:gd name="connsiteY0" fmla="*/ 0 h 785099"/>
                <a:gd name="connsiteX1" fmla="*/ 646115 w 646115"/>
                <a:gd name="connsiteY1" fmla="*/ 785099 h 785099"/>
                <a:gd name="connsiteX2" fmla="*/ 0 w 646115"/>
                <a:gd name="connsiteY2" fmla="*/ 785099 h 785099"/>
                <a:gd name="connsiteX3" fmla="*/ 0 w 646115"/>
                <a:gd name="connsiteY3" fmla="*/ 0 h 785099"/>
                <a:gd name="connsiteX0" fmla="*/ 39212 w 646115"/>
                <a:gd name="connsiteY0" fmla="*/ 522701 h 785099"/>
                <a:gd name="connsiteX1" fmla="*/ 646115 w 646115"/>
                <a:gd name="connsiteY1" fmla="*/ 785099 h 785099"/>
                <a:gd name="connsiteX0" fmla="*/ 0 w 646115"/>
                <a:gd name="connsiteY0" fmla="*/ 0 h 785099"/>
                <a:gd name="connsiteX1" fmla="*/ 646115 w 646115"/>
                <a:gd name="connsiteY1" fmla="*/ 785099 h 785099"/>
                <a:gd name="connsiteX2" fmla="*/ 0 w 646115"/>
                <a:gd name="connsiteY2" fmla="*/ 785099 h 785099"/>
                <a:gd name="connsiteX3" fmla="*/ 0 w 646115"/>
                <a:gd name="connsiteY3" fmla="*/ 0 h 785099"/>
                <a:gd name="connsiteX0" fmla="*/ 39212 w 646115"/>
                <a:gd name="connsiteY0" fmla="*/ 522701 h 785099"/>
                <a:gd name="connsiteX1" fmla="*/ 646115 w 646115"/>
                <a:gd name="connsiteY1" fmla="*/ 785099 h 785099"/>
                <a:gd name="connsiteX0" fmla="*/ 0 w 665671"/>
                <a:gd name="connsiteY0" fmla="*/ 0 h 785099"/>
                <a:gd name="connsiteX1" fmla="*/ 646115 w 665671"/>
                <a:gd name="connsiteY1" fmla="*/ 785099 h 785099"/>
                <a:gd name="connsiteX2" fmla="*/ 0 w 665671"/>
                <a:gd name="connsiteY2" fmla="*/ 785099 h 785099"/>
                <a:gd name="connsiteX3" fmla="*/ 0 w 665671"/>
                <a:gd name="connsiteY3" fmla="*/ 0 h 785099"/>
                <a:gd name="connsiteX0" fmla="*/ 39212 w 665671"/>
                <a:gd name="connsiteY0" fmla="*/ 522701 h 785099"/>
                <a:gd name="connsiteX1" fmla="*/ 665671 w 665671"/>
                <a:gd name="connsiteY1" fmla="*/ 591709 h 785099"/>
                <a:gd name="connsiteX0" fmla="*/ 0 w 720108"/>
                <a:gd name="connsiteY0" fmla="*/ 0 h 785099"/>
                <a:gd name="connsiteX1" fmla="*/ 646115 w 720108"/>
                <a:gd name="connsiteY1" fmla="*/ 785099 h 785099"/>
                <a:gd name="connsiteX2" fmla="*/ 0 w 720108"/>
                <a:gd name="connsiteY2" fmla="*/ 785099 h 785099"/>
                <a:gd name="connsiteX3" fmla="*/ 0 w 720108"/>
                <a:gd name="connsiteY3" fmla="*/ 0 h 785099"/>
                <a:gd name="connsiteX0" fmla="*/ 39212 w 720108"/>
                <a:gd name="connsiteY0" fmla="*/ 522701 h 785099"/>
                <a:gd name="connsiteX1" fmla="*/ 665671 w 720108"/>
                <a:gd name="connsiteY1" fmla="*/ 591709 h 785099"/>
                <a:gd name="connsiteX0" fmla="*/ 0 w 646115"/>
                <a:gd name="connsiteY0" fmla="*/ 0 h 785099"/>
                <a:gd name="connsiteX1" fmla="*/ 646115 w 646115"/>
                <a:gd name="connsiteY1" fmla="*/ 785099 h 785099"/>
                <a:gd name="connsiteX2" fmla="*/ 0 w 646115"/>
                <a:gd name="connsiteY2" fmla="*/ 785099 h 785099"/>
                <a:gd name="connsiteX3" fmla="*/ 0 w 646115"/>
                <a:gd name="connsiteY3" fmla="*/ 0 h 785099"/>
                <a:gd name="connsiteX0" fmla="*/ 39212 w 646115"/>
                <a:gd name="connsiteY0" fmla="*/ 522701 h 785099"/>
                <a:gd name="connsiteX1" fmla="*/ 581650 w 646115"/>
                <a:gd name="connsiteY1" fmla="*/ 778580 h 785099"/>
                <a:gd name="connsiteX0" fmla="*/ 0 w 737684"/>
                <a:gd name="connsiteY0" fmla="*/ 0 h 785099"/>
                <a:gd name="connsiteX1" fmla="*/ 646115 w 737684"/>
                <a:gd name="connsiteY1" fmla="*/ 785099 h 785099"/>
                <a:gd name="connsiteX2" fmla="*/ 0 w 737684"/>
                <a:gd name="connsiteY2" fmla="*/ 785099 h 785099"/>
                <a:gd name="connsiteX3" fmla="*/ 0 w 737684"/>
                <a:gd name="connsiteY3" fmla="*/ 0 h 785099"/>
                <a:gd name="connsiteX0" fmla="*/ 39212 w 737684"/>
                <a:gd name="connsiteY0" fmla="*/ 522701 h 785099"/>
                <a:gd name="connsiteX1" fmla="*/ 581650 w 737684"/>
                <a:gd name="connsiteY1" fmla="*/ 778580 h 785099"/>
                <a:gd name="connsiteX0" fmla="*/ 0 w 737685"/>
                <a:gd name="connsiteY0" fmla="*/ 0 h 785099"/>
                <a:gd name="connsiteX1" fmla="*/ 646116 w 737685"/>
                <a:gd name="connsiteY1" fmla="*/ 785099 h 785099"/>
                <a:gd name="connsiteX2" fmla="*/ 1 w 737685"/>
                <a:gd name="connsiteY2" fmla="*/ 785099 h 785099"/>
                <a:gd name="connsiteX3" fmla="*/ 0 w 737685"/>
                <a:gd name="connsiteY3" fmla="*/ 0 h 785099"/>
                <a:gd name="connsiteX0" fmla="*/ 39213 w 737685"/>
                <a:gd name="connsiteY0" fmla="*/ 522701 h 785099"/>
                <a:gd name="connsiteX1" fmla="*/ 581651 w 737685"/>
                <a:gd name="connsiteY1" fmla="*/ 778580 h 785099"/>
                <a:gd name="connsiteX0" fmla="*/ 0 w 737685"/>
                <a:gd name="connsiteY0" fmla="*/ 7308 h 792407"/>
                <a:gd name="connsiteX1" fmla="*/ 646116 w 737685"/>
                <a:gd name="connsiteY1" fmla="*/ 792407 h 792407"/>
                <a:gd name="connsiteX2" fmla="*/ 1 w 737685"/>
                <a:gd name="connsiteY2" fmla="*/ 792407 h 792407"/>
                <a:gd name="connsiteX3" fmla="*/ 0 w 737685"/>
                <a:gd name="connsiteY3" fmla="*/ 7308 h 792407"/>
                <a:gd name="connsiteX0" fmla="*/ 39213 w 737685"/>
                <a:gd name="connsiteY0" fmla="*/ 530009 h 792407"/>
                <a:gd name="connsiteX1" fmla="*/ 581651 w 737685"/>
                <a:gd name="connsiteY1" fmla="*/ 785888 h 792407"/>
                <a:gd name="connsiteX0" fmla="*/ 0 w 824616"/>
                <a:gd name="connsiteY0" fmla="*/ 7308 h 792407"/>
                <a:gd name="connsiteX1" fmla="*/ 646116 w 824616"/>
                <a:gd name="connsiteY1" fmla="*/ 792407 h 792407"/>
                <a:gd name="connsiteX2" fmla="*/ 1 w 824616"/>
                <a:gd name="connsiteY2" fmla="*/ 792407 h 792407"/>
                <a:gd name="connsiteX3" fmla="*/ 0 w 824616"/>
                <a:gd name="connsiteY3" fmla="*/ 7308 h 792407"/>
                <a:gd name="connsiteX0" fmla="*/ 39213 w 824616"/>
                <a:gd name="connsiteY0" fmla="*/ 530009 h 792407"/>
                <a:gd name="connsiteX1" fmla="*/ 581651 w 824616"/>
                <a:gd name="connsiteY1" fmla="*/ 785888 h 792407"/>
                <a:gd name="connsiteX0" fmla="*/ 0 w 850574"/>
                <a:gd name="connsiteY0" fmla="*/ 7308 h 792407"/>
                <a:gd name="connsiteX1" fmla="*/ 646116 w 850574"/>
                <a:gd name="connsiteY1" fmla="*/ 792407 h 792407"/>
                <a:gd name="connsiteX2" fmla="*/ 1 w 850574"/>
                <a:gd name="connsiteY2" fmla="*/ 792407 h 792407"/>
                <a:gd name="connsiteX3" fmla="*/ 0 w 850574"/>
                <a:gd name="connsiteY3" fmla="*/ 7308 h 792407"/>
                <a:gd name="connsiteX0" fmla="*/ 39213 w 850574"/>
                <a:gd name="connsiteY0" fmla="*/ 530009 h 792407"/>
                <a:gd name="connsiteX1" fmla="*/ 581651 w 850574"/>
                <a:gd name="connsiteY1" fmla="*/ 785888 h 792407"/>
                <a:gd name="connsiteX0" fmla="*/ 0 w 877795"/>
                <a:gd name="connsiteY0" fmla="*/ 7308 h 792407"/>
                <a:gd name="connsiteX1" fmla="*/ 646116 w 877795"/>
                <a:gd name="connsiteY1" fmla="*/ 792407 h 792407"/>
                <a:gd name="connsiteX2" fmla="*/ 1 w 877795"/>
                <a:gd name="connsiteY2" fmla="*/ 792407 h 792407"/>
                <a:gd name="connsiteX3" fmla="*/ 0 w 877795"/>
                <a:gd name="connsiteY3" fmla="*/ 7308 h 792407"/>
                <a:gd name="connsiteX0" fmla="*/ 185323 w 877795"/>
                <a:gd name="connsiteY0" fmla="*/ 484153 h 792407"/>
                <a:gd name="connsiteX1" fmla="*/ 581651 w 877795"/>
                <a:gd name="connsiteY1" fmla="*/ 785888 h 792407"/>
                <a:gd name="connsiteX0" fmla="*/ 0 w 847926"/>
                <a:gd name="connsiteY0" fmla="*/ 36468 h 821567"/>
                <a:gd name="connsiteX1" fmla="*/ 646116 w 847926"/>
                <a:gd name="connsiteY1" fmla="*/ 821567 h 821567"/>
                <a:gd name="connsiteX2" fmla="*/ 1 w 847926"/>
                <a:gd name="connsiteY2" fmla="*/ 821567 h 821567"/>
                <a:gd name="connsiteX3" fmla="*/ 0 w 847926"/>
                <a:gd name="connsiteY3" fmla="*/ 36468 h 821567"/>
                <a:gd name="connsiteX0" fmla="*/ 185323 w 847926"/>
                <a:gd name="connsiteY0" fmla="*/ 513313 h 821567"/>
                <a:gd name="connsiteX1" fmla="*/ 581651 w 847926"/>
                <a:gd name="connsiteY1" fmla="*/ 815048 h 821567"/>
              </a:gdLst>
              <a:ahLst/>
              <a:cxnLst>
                <a:cxn ang="0">
                  <a:pos x="connsiteX0" y="connsiteY0"/>
                </a:cxn>
                <a:cxn ang="0">
                  <a:pos x="connsiteX1" y="connsiteY1"/>
                </a:cxn>
              </a:cxnLst>
              <a:rect l="l" t="t" r="r" b="b"/>
              <a:pathLst>
                <a:path w="847926" h="821567" stroke="0" extrusionOk="0">
                  <a:moveTo>
                    <a:pt x="0" y="36468"/>
                  </a:moveTo>
                  <a:cubicBezTo>
                    <a:pt x="460289" y="-31666"/>
                    <a:pt x="646116" y="387969"/>
                    <a:pt x="646116" y="821567"/>
                  </a:cubicBezTo>
                  <a:lnTo>
                    <a:pt x="1" y="821567"/>
                  </a:lnTo>
                  <a:cubicBezTo>
                    <a:pt x="1" y="559867"/>
                    <a:pt x="0" y="298168"/>
                    <a:pt x="0" y="36468"/>
                  </a:cubicBezTo>
                  <a:close/>
                </a:path>
                <a:path w="847926" h="821567" fill="none">
                  <a:moveTo>
                    <a:pt x="185323" y="513313"/>
                  </a:moveTo>
                  <a:cubicBezTo>
                    <a:pt x="296775" y="-524269"/>
                    <a:pt x="1321443" y="238439"/>
                    <a:pt x="581651" y="815048"/>
                  </a:cubicBezTo>
                </a:path>
              </a:pathLst>
            </a:custGeom>
            <a:ln w="38100">
              <a:solidFill>
                <a:schemeClr val="bg1">
                  <a:lumMod val="65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endParaRPr lang="en-US" sz="1350" kern="0" dirty="0">
                <a:solidFill>
                  <a:sysClr val="windowText" lastClr="000000"/>
                </a:solidFill>
              </a:endParaRPr>
            </a:p>
          </p:txBody>
        </p:sp>
        <p:cxnSp>
          <p:nvCxnSpPr>
            <p:cNvPr id="43" name="Straight Arrow Connector 42">
              <a:extLst>
                <a:ext uri="{FF2B5EF4-FFF2-40B4-BE49-F238E27FC236}">
                  <a16:creationId xmlns:a16="http://schemas.microsoft.com/office/drawing/2014/main" id="{72C511A7-CAA1-420F-AD6F-D01AC6518CD8}"/>
                </a:ext>
              </a:extLst>
            </p:cNvPr>
            <p:cNvCxnSpPr/>
            <p:nvPr/>
          </p:nvCxnSpPr>
          <p:spPr>
            <a:xfrm>
              <a:off x="9546112" y="2278644"/>
              <a:ext cx="771512" cy="620017"/>
            </a:xfrm>
            <a:prstGeom prst="straightConnector1">
              <a:avLst/>
            </a:prstGeom>
            <a:ln w="381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4" name="Freeform 9">
              <a:extLst>
                <a:ext uri="{FF2B5EF4-FFF2-40B4-BE49-F238E27FC236}">
                  <a16:creationId xmlns:a16="http://schemas.microsoft.com/office/drawing/2014/main" id="{4D810062-7BD1-4FCD-84FC-EA7817C94540}"/>
                </a:ext>
              </a:extLst>
            </p:cNvPr>
            <p:cNvSpPr>
              <a:spLocks/>
            </p:cNvSpPr>
            <p:nvPr/>
          </p:nvSpPr>
          <p:spPr bwMode="auto">
            <a:xfrm flipH="1">
              <a:off x="8197929" y="3751292"/>
              <a:ext cx="2271712" cy="1154655"/>
            </a:xfrm>
            <a:custGeom>
              <a:avLst/>
              <a:gdLst>
                <a:gd name="T0" fmla="*/ 126 w 246"/>
                <a:gd name="T1" fmla="*/ 148 h 148"/>
                <a:gd name="T2" fmla="*/ 41 w 246"/>
                <a:gd name="T3" fmla="*/ 148 h 148"/>
                <a:gd name="T4" fmla="*/ 2 w 246"/>
                <a:gd name="T5" fmla="*/ 114 h 148"/>
                <a:gd name="T6" fmla="*/ 17 w 246"/>
                <a:gd name="T7" fmla="*/ 74 h 148"/>
                <a:gd name="T8" fmla="*/ 39 w 246"/>
                <a:gd name="T9" fmla="*/ 66 h 148"/>
                <a:gd name="T10" fmla="*/ 43 w 246"/>
                <a:gd name="T11" fmla="*/ 67 h 148"/>
                <a:gd name="T12" fmla="*/ 45 w 246"/>
                <a:gd name="T13" fmla="*/ 63 h 148"/>
                <a:gd name="T14" fmla="*/ 68 w 246"/>
                <a:gd name="T15" fmla="*/ 49 h 148"/>
                <a:gd name="T16" fmla="*/ 77 w 246"/>
                <a:gd name="T17" fmla="*/ 50 h 148"/>
                <a:gd name="T18" fmla="*/ 81 w 246"/>
                <a:gd name="T19" fmla="*/ 51 h 148"/>
                <a:gd name="T20" fmla="*/ 81 w 246"/>
                <a:gd name="T21" fmla="*/ 47 h 148"/>
                <a:gd name="T22" fmla="*/ 85 w 246"/>
                <a:gd name="T23" fmla="*/ 27 h 148"/>
                <a:gd name="T24" fmla="*/ 119 w 246"/>
                <a:gd name="T25" fmla="*/ 1 h 148"/>
                <a:gd name="T26" fmla="*/ 150 w 246"/>
                <a:gd name="T27" fmla="*/ 11 h 148"/>
                <a:gd name="T28" fmla="*/ 162 w 246"/>
                <a:gd name="T29" fmla="*/ 27 h 148"/>
                <a:gd name="T30" fmla="*/ 163 w 246"/>
                <a:gd name="T31" fmla="*/ 29 h 148"/>
                <a:gd name="T32" fmla="*/ 165 w 246"/>
                <a:gd name="T33" fmla="*/ 28 h 148"/>
                <a:gd name="T34" fmla="*/ 220 w 246"/>
                <a:gd name="T35" fmla="*/ 48 h 148"/>
                <a:gd name="T36" fmla="*/ 225 w 246"/>
                <a:gd name="T37" fmla="*/ 74 h 148"/>
                <a:gd name="T38" fmla="*/ 224 w 246"/>
                <a:gd name="T39" fmla="*/ 77 h 148"/>
                <a:gd name="T40" fmla="*/ 226 w 246"/>
                <a:gd name="T41" fmla="*/ 78 h 148"/>
                <a:gd name="T42" fmla="*/ 245 w 246"/>
                <a:gd name="T43" fmla="*/ 107 h 148"/>
                <a:gd name="T44" fmla="*/ 229 w 246"/>
                <a:gd name="T45" fmla="*/ 142 h 148"/>
                <a:gd name="T46" fmla="*/ 211 w 246"/>
                <a:gd name="T47" fmla="*/ 148 h 148"/>
                <a:gd name="T48" fmla="*/ 126 w 246"/>
                <a:gd name="T49"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6" h="148">
                  <a:moveTo>
                    <a:pt x="126" y="148"/>
                  </a:moveTo>
                  <a:cubicBezTo>
                    <a:pt x="98" y="148"/>
                    <a:pt x="69" y="148"/>
                    <a:pt x="41" y="148"/>
                  </a:cubicBezTo>
                  <a:cubicBezTo>
                    <a:pt x="18" y="148"/>
                    <a:pt x="5" y="132"/>
                    <a:pt x="2" y="114"/>
                  </a:cubicBezTo>
                  <a:cubicBezTo>
                    <a:pt x="0" y="98"/>
                    <a:pt x="4" y="84"/>
                    <a:pt x="17" y="74"/>
                  </a:cubicBezTo>
                  <a:cubicBezTo>
                    <a:pt x="23" y="68"/>
                    <a:pt x="30" y="66"/>
                    <a:pt x="39" y="66"/>
                  </a:cubicBezTo>
                  <a:cubicBezTo>
                    <a:pt x="41" y="66"/>
                    <a:pt x="43" y="67"/>
                    <a:pt x="43" y="67"/>
                  </a:cubicBezTo>
                  <a:cubicBezTo>
                    <a:pt x="43" y="67"/>
                    <a:pt x="44" y="64"/>
                    <a:pt x="45" y="63"/>
                  </a:cubicBezTo>
                  <a:cubicBezTo>
                    <a:pt x="50" y="55"/>
                    <a:pt x="58" y="50"/>
                    <a:pt x="68" y="49"/>
                  </a:cubicBezTo>
                  <a:cubicBezTo>
                    <a:pt x="71" y="49"/>
                    <a:pt x="74" y="49"/>
                    <a:pt x="77" y="50"/>
                  </a:cubicBezTo>
                  <a:cubicBezTo>
                    <a:pt x="79" y="50"/>
                    <a:pt x="81" y="51"/>
                    <a:pt x="81" y="51"/>
                  </a:cubicBezTo>
                  <a:cubicBezTo>
                    <a:pt x="81" y="51"/>
                    <a:pt x="81" y="49"/>
                    <a:pt x="81" y="47"/>
                  </a:cubicBezTo>
                  <a:cubicBezTo>
                    <a:pt x="81" y="40"/>
                    <a:pt x="82" y="33"/>
                    <a:pt x="85" y="27"/>
                  </a:cubicBezTo>
                  <a:cubicBezTo>
                    <a:pt x="92" y="13"/>
                    <a:pt x="103" y="3"/>
                    <a:pt x="119" y="1"/>
                  </a:cubicBezTo>
                  <a:cubicBezTo>
                    <a:pt x="131" y="0"/>
                    <a:pt x="141" y="3"/>
                    <a:pt x="150" y="11"/>
                  </a:cubicBezTo>
                  <a:cubicBezTo>
                    <a:pt x="155" y="16"/>
                    <a:pt x="159" y="21"/>
                    <a:pt x="162" y="27"/>
                  </a:cubicBezTo>
                  <a:cubicBezTo>
                    <a:pt x="162" y="28"/>
                    <a:pt x="163" y="29"/>
                    <a:pt x="163" y="29"/>
                  </a:cubicBezTo>
                  <a:cubicBezTo>
                    <a:pt x="163" y="29"/>
                    <a:pt x="164" y="28"/>
                    <a:pt x="165" y="28"/>
                  </a:cubicBezTo>
                  <a:cubicBezTo>
                    <a:pt x="186" y="16"/>
                    <a:pt x="210" y="26"/>
                    <a:pt x="220" y="48"/>
                  </a:cubicBezTo>
                  <a:cubicBezTo>
                    <a:pt x="224" y="56"/>
                    <a:pt x="226" y="65"/>
                    <a:pt x="225" y="74"/>
                  </a:cubicBezTo>
                  <a:cubicBezTo>
                    <a:pt x="225" y="75"/>
                    <a:pt x="224" y="77"/>
                    <a:pt x="224" y="77"/>
                  </a:cubicBezTo>
                  <a:cubicBezTo>
                    <a:pt x="224" y="77"/>
                    <a:pt x="225" y="77"/>
                    <a:pt x="226" y="78"/>
                  </a:cubicBezTo>
                  <a:cubicBezTo>
                    <a:pt x="238" y="84"/>
                    <a:pt x="244" y="94"/>
                    <a:pt x="245" y="107"/>
                  </a:cubicBezTo>
                  <a:cubicBezTo>
                    <a:pt x="246" y="122"/>
                    <a:pt x="241" y="133"/>
                    <a:pt x="229" y="142"/>
                  </a:cubicBezTo>
                  <a:cubicBezTo>
                    <a:pt x="224" y="146"/>
                    <a:pt x="218" y="148"/>
                    <a:pt x="211" y="148"/>
                  </a:cubicBezTo>
                  <a:cubicBezTo>
                    <a:pt x="183" y="148"/>
                    <a:pt x="154" y="148"/>
                    <a:pt x="126" y="148"/>
                  </a:cubicBezTo>
                  <a:close/>
                </a:path>
              </a:pathLst>
            </a:custGeom>
            <a:solidFill>
              <a:schemeClr val="accent4">
                <a:lumMod val="20000"/>
                <a:lumOff val="80000"/>
              </a:schemeClr>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ysClr val="windowText" lastClr="000000"/>
                </a:solidFill>
              </a:endParaRPr>
            </a:p>
          </p:txBody>
        </p:sp>
        <p:grpSp>
          <p:nvGrpSpPr>
            <p:cNvPr id="45" name="Group 44">
              <a:extLst>
                <a:ext uri="{FF2B5EF4-FFF2-40B4-BE49-F238E27FC236}">
                  <a16:creationId xmlns:a16="http://schemas.microsoft.com/office/drawing/2014/main" id="{E269C5A8-F11D-47A7-BF69-CE2A97F03409}"/>
                </a:ext>
              </a:extLst>
            </p:cNvPr>
            <p:cNvGrpSpPr/>
            <p:nvPr/>
          </p:nvGrpSpPr>
          <p:grpSpPr>
            <a:xfrm>
              <a:off x="9032147" y="4096503"/>
              <a:ext cx="554443" cy="731313"/>
              <a:chOff x="3365753" y="4489688"/>
              <a:chExt cx="853321" cy="1125535"/>
            </a:xfrm>
          </p:grpSpPr>
          <p:sp>
            <p:nvSpPr>
              <p:cNvPr id="70" name="Oval 69">
                <a:extLst>
                  <a:ext uri="{FF2B5EF4-FFF2-40B4-BE49-F238E27FC236}">
                    <a16:creationId xmlns:a16="http://schemas.microsoft.com/office/drawing/2014/main" id="{12D337E3-9EB8-4D6E-92CE-ACA4A804C7EA}"/>
                  </a:ext>
                </a:extLst>
              </p:cNvPr>
              <p:cNvSpPr/>
              <p:nvPr/>
            </p:nvSpPr>
            <p:spPr bwMode="auto">
              <a:xfrm>
                <a:off x="3413881" y="4513752"/>
                <a:ext cx="741948" cy="28684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675" kern="0" dirty="0">
                  <a:gradFill>
                    <a:gsLst>
                      <a:gs pos="0">
                        <a:srgbClr val="FFFFFF"/>
                      </a:gs>
                      <a:gs pos="100000">
                        <a:srgbClr val="FFFFFF"/>
                      </a:gs>
                    </a:gsLst>
                    <a:lin ang="5400000" scaled="0"/>
                  </a:gradFill>
                  <a:ea typeface="Segoe UI" pitchFamily="34" charset="0"/>
                  <a:cs typeface="Segoe UI" pitchFamily="34" charset="0"/>
                </a:endParaRPr>
              </a:p>
            </p:txBody>
          </p:sp>
          <p:sp>
            <p:nvSpPr>
              <p:cNvPr id="71" name="Freeform 5">
                <a:extLst>
                  <a:ext uri="{FF2B5EF4-FFF2-40B4-BE49-F238E27FC236}">
                    <a16:creationId xmlns:a16="http://schemas.microsoft.com/office/drawing/2014/main" id="{977173D5-ED14-4485-A5DC-9AB587913553}"/>
                  </a:ext>
                </a:extLst>
              </p:cNvPr>
              <p:cNvSpPr>
                <a:spLocks noEditPoints="1"/>
              </p:cNvSpPr>
              <p:nvPr/>
            </p:nvSpPr>
            <p:spPr bwMode="auto">
              <a:xfrm>
                <a:off x="3365753" y="4489688"/>
                <a:ext cx="853321" cy="1125535"/>
              </a:xfrm>
              <a:custGeom>
                <a:avLst/>
                <a:gdLst>
                  <a:gd name="T0" fmla="*/ 184 w 184"/>
                  <a:gd name="T1" fmla="*/ 38 h 244"/>
                  <a:gd name="T2" fmla="*/ 184 w 184"/>
                  <a:gd name="T3" fmla="*/ 36 h 244"/>
                  <a:gd name="T4" fmla="*/ 178 w 184"/>
                  <a:gd name="T5" fmla="*/ 24 h 244"/>
                  <a:gd name="T6" fmla="*/ 156 w 184"/>
                  <a:gd name="T7" fmla="*/ 11 h 244"/>
                  <a:gd name="T8" fmla="*/ 105 w 184"/>
                  <a:gd name="T9" fmla="*/ 0 h 244"/>
                  <a:gd name="T10" fmla="*/ 103 w 184"/>
                  <a:gd name="T11" fmla="*/ 0 h 244"/>
                  <a:gd name="T12" fmla="*/ 80 w 184"/>
                  <a:gd name="T13" fmla="*/ 0 h 244"/>
                  <a:gd name="T14" fmla="*/ 78 w 184"/>
                  <a:gd name="T15" fmla="*/ 0 h 244"/>
                  <a:gd name="T16" fmla="*/ 23 w 184"/>
                  <a:gd name="T17" fmla="*/ 13 h 244"/>
                  <a:gd name="T18" fmla="*/ 5 w 184"/>
                  <a:gd name="T19" fmla="*/ 24 h 244"/>
                  <a:gd name="T20" fmla="*/ 0 w 184"/>
                  <a:gd name="T21" fmla="*/ 37 h 244"/>
                  <a:gd name="T22" fmla="*/ 0 w 184"/>
                  <a:gd name="T23" fmla="*/ 205 h 244"/>
                  <a:gd name="T24" fmla="*/ 8 w 184"/>
                  <a:gd name="T25" fmla="*/ 222 h 244"/>
                  <a:gd name="T26" fmla="*/ 37 w 184"/>
                  <a:gd name="T27" fmla="*/ 237 h 244"/>
                  <a:gd name="T28" fmla="*/ 77 w 184"/>
                  <a:gd name="T29" fmla="*/ 244 h 244"/>
                  <a:gd name="T30" fmla="*/ 79 w 184"/>
                  <a:gd name="T31" fmla="*/ 244 h 244"/>
                  <a:gd name="T32" fmla="*/ 105 w 184"/>
                  <a:gd name="T33" fmla="*/ 244 h 244"/>
                  <a:gd name="T34" fmla="*/ 113 w 184"/>
                  <a:gd name="T35" fmla="*/ 243 h 244"/>
                  <a:gd name="T36" fmla="*/ 161 w 184"/>
                  <a:gd name="T37" fmla="*/ 231 h 244"/>
                  <a:gd name="T38" fmla="*/ 181 w 184"/>
                  <a:gd name="T39" fmla="*/ 217 h 244"/>
                  <a:gd name="T40" fmla="*/ 184 w 184"/>
                  <a:gd name="T41" fmla="*/ 209 h 244"/>
                  <a:gd name="T42" fmla="*/ 184 w 184"/>
                  <a:gd name="T43" fmla="*/ 207 h 244"/>
                  <a:gd name="T44" fmla="*/ 184 w 184"/>
                  <a:gd name="T45" fmla="*/ 38 h 244"/>
                  <a:gd name="T46" fmla="*/ 154 w 184"/>
                  <a:gd name="T47" fmla="*/ 39 h 244"/>
                  <a:gd name="T48" fmla="*/ 138 w 184"/>
                  <a:gd name="T49" fmla="*/ 47 h 244"/>
                  <a:gd name="T50" fmla="*/ 92 w 184"/>
                  <a:gd name="T51" fmla="*/ 53 h 244"/>
                  <a:gd name="T52" fmla="*/ 43 w 184"/>
                  <a:gd name="T53" fmla="*/ 46 h 244"/>
                  <a:gd name="T54" fmla="*/ 30 w 184"/>
                  <a:gd name="T55" fmla="*/ 39 h 244"/>
                  <a:gd name="T56" fmla="*/ 30 w 184"/>
                  <a:gd name="T57" fmla="*/ 26 h 244"/>
                  <a:gd name="T58" fmla="*/ 50 w 184"/>
                  <a:gd name="T59" fmla="*/ 17 h 244"/>
                  <a:gd name="T60" fmla="*/ 106 w 184"/>
                  <a:gd name="T61" fmla="*/ 13 h 244"/>
                  <a:gd name="T62" fmla="*/ 141 w 184"/>
                  <a:gd name="T63" fmla="*/ 20 h 244"/>
                  <a:gd name="T64" fmla="*/ 154 w 184"/>
                  <a:gd name="T65" fmla="*/ 26 h 244"/>
                  <a:gd name="T66" fmla="*/ 154 w 184"/>
                  <a:gd name="T67" fmla="*/ 3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244">
                    <a:moveTo>
                      <a:pt x="184" y="38"/>
                    </a:moveTo>
                    <a:cubicBezTo>
                      <a:pt x="184" y="38"/>
                      <a:pt x="184" y="37"/>
                      <a:pt x="184" y="36"/>
                    </a:cubicBezTo>
                    <a:cubicBezTo>
                      <a:pt x="183" y="31"/>
                      <a:pt x="181" y="27"/>
                      <a:pt x="178" y="24"/>
                    </a:cubicBezTo>
                    <a:cubicBezTo>
                      <a:pt x="171" y="18"/>
                      <a:pt x="164" y="14"/>
                      <a:pt x="156" y="11"/>
                    </a:cubicBezTo>
                    <a:cubicBezTo>
                      <a:pt x="139" y="4"/>
                      <a:pt x="122" y="1"/>
                      <a:pt x="105" y="0"/>
                    </a:cubicBezTo>
                    <a:cubicBezTo>
                      <a:pt x="104" y="0"/>
                      <a:pt x="104" y="0"/>
                      <a:pt x="103" y="0"/>
                    </a:cubicBezTo>
                    <a:cubicBezTo>
                      <a:pt x="95" y="0"/>
                      <a:pt x="88" y="0"/>
                      <a:pt x="80" y="0"/>
                    </a:cubicBezTo>
                    <a:cubicBezTo>
                      <a:pt x="80" y="0"/>
                      <a:pt x="79" y="0"/>
                      <a:pt x="78" y="0"/>
                    </a:cubicBezTo>
                    <a:cubicBezTo>
                      <a:pt x="59" y="1"/>
                      <a:pt x="40" y="5"/>
                      <a:pt x="23" y="13"/>
                    </a:cubicBezTo>
                    <a:cubicBezTo>
                      <a:pt x="16" y="15"/>
                      <a:pt x="10" y="19"/>
                      <a:pt x="5" y="24"/>
                    </a:cubicBezTo>
                    <a:cubicBezTo>
                      <a:pt x="2" y="28"/>
                      <a:pt x="0" y="32"/>
                      <a:pt x="0" y="37"/>
                    </a:cubicBezTo>
                    <a:cubicBezTo>
                      <a:pt x="0" y="93"/>
                      <a:pt x="0" y="149"/>
                      <a:pt x="0" y="205"/>
                    </a:cubicBezTo>
                    <a:cubicBezTo>
                      <a:pt x="0" y="212"/>
                      <a:pt x="3" y="217"/>
                      <a:pt x="8" y="222"/>
                    </a:cubicBezTo>
                    <a:cubicBezTo>
                      <a:pt x="16" y="229"/>
                      <a:pt x="27" y="233"/>
                      <a:pt x="37" y="237"/>
                    </a:cubicBezTo>
                    <a:cubicBezTo>
                      <a:pt x="50" y="241"/>
                      <a:pt x="63" y="243"/>
                      <a:pt x="77" y="244"/>
                    </a:cubicBezTo>
                    <a:cubicBezTo>
                      <a:pt x="77" y="244"/>
                      <a:pt x="78" y="244"/>
                      <a:pt x="79" y="244"/>
                    </a:cubicBezTo>
                    <a:cubicBezTo>
                      <a:pt x="87" y="244"/>
                      <a:pt x="96" y="244"/>
                      <a:pt x="105" y="244"/>
                    </a:cubicBezTo>
                    <a:cubicBezTo>
                      <a:pt x="107" y="243"/>
                      <a:pt x="110" y="244"/>
                      <a:pt x="113" y="243"/>
                    </a:cubicBezTo>
                    <a:cubicBezTo>
                      <a:pt x="129" y="242"/>
                      <a:pt x="146" y="239"/>
                      <a:pt x="161" y="231"/>
                    </a:cubicBezTo>
                    <a:cubicBezTo>
                      <a:pt x="169" y="228"/>
                      <a:pt x="176" y="224"/>
                      <a:pt x="181" y="217"/>
                    </a:cubicBezTo>
                    <a:cubicBezTo>
                      <a:pt x="182" y="215"/>
                      <a:pt x="183" y="212"/>
                      <a:pt x="184" y="209"/>
                    </a:cubicBezTo>
                    <a:cubicBezTo>
                      <a:pt x="184" y="209"/>
                      <a:pt x="184" y="208"/>
                      <a:pt x="184" y="207"/>
                    </a:cubicBezTo>
                    <a:cubicBezTo>
                      <a:pt x="184" y="151"/>
                      <a:pt x="184" y="95"/>
                      <a:pt x="184" y="38"/>
                    </a:cubicBezTo>
                    <a:close/>
                    <a:moveTo>
                      <a:pt x="154" y="39"/>
                    </a:moveTo>
                    <a:cubicBezTo>
                      <a:pt x="149" y="43"/>
                      <a:pt x="143" y="45"/>
                      <a:pt x="138" y="47"/>
                    </a:cubicBezTo>
                    <a:cubicBezTo>
                      <a:pt x="123" y="51"/>
                      <a:pt x="107" y="53"/>
                      <a:pt x="92" y="53"/>
                    </a:cubicBezTo>
                    <a:cubicBezTo>
                      <a:pt x="75" y="53"/>
                      <a:pt x="59" y="51"/>
                      <a:pt x="43" y="46"/>
                    </a:cubicBezTo>
                    <a:cubicBezTo>
                      <a:pt x="38" y="44"/>
                      <a:pt x="34" y="43"/>
                      <a:pt x="30" y="39"/>
                    </a:cubicBezTo>
                    <a:cubicBezTo>
                      <a:pt x="25" y="35"/>
                      <a:pt x="25" y="30"/>
                      <a:pt x="30" y="26"/>
                    </a:cubicBezTo>
                    <a:cubicBezTo>
                      <a:pt x="36" y="21"/>
                      <a:pt x="43" y="19"/>
                      <a:pt x="50" y="17"/>
                    </a:cubicBezTo>
                    <a:cubicBezTo>
                      <a:pt x="69" y="13"/>
                      <a:pt x="87" y="12"/>
                      <a:pt x="106" y="13"/>
                    </a:cubicBezTo>
                    <a:cubicBezTo>
                      <a:pt x="118" y="14"/>
                      <a:pt x="130" y="16"/>
                      <a:pt x="141" y="20"/>
                    </a:cubicBezTo>
                    <a:cubicBezTo>
                      <a:pt x="146" y="21"/>
                      <a:pt x="150" y="23"/>
                      <a:pt x="154" y="26"/>
                    </a:cubicBezTo>
                    <a:cubicBezTo>
                      <a:pt x="158" y="30"/>
                      <a:pt x="158" y="35"/>
                      <a:pt x="154" y="39"/>
                    </a:cubicBezTo>
                    <a:close/>
                  </a:path>
                </a:pathLst>
              </a:custGeom>
              <a:solidFill>
                <a:schemeClr val="accent4"/>
              </a:solidFill>
              <a:ln>
                <a:noFill/>
              </a:ln>
            </p:spPr>
            <p:txBody>
              <a:bodyPr vert="horz" wrap="square" lIns="68580" tIns="137160" rIns="68580" bIns="34290" numCol="1" anchor="ctr" anchorCtr="0" compatLnSpc="1">
                <a:prstTxWarp prst="textNoShape">
                  <a:avLst/>
                </a:prstTxWarp>
              </a:bodyPr>
              <a:lstStyle/>
              <a:p>
                <a:pPr algn="ctr" defTabSz="685800">
                  <a:defRPr/>
                </a:pPr>
                <a:r>
                  <a:rPr lang="en-US" sz="675" kern="0" dirty="0">
                    <a:solidFill>
                      <a:schemeClr val="bg1"/>
                    </a:solidFill>
                  </a:rPr>
                  <a:t>Target</a:t>
                </a:r>
                <a:br>
                  <a:rPr lang="en-US" sz="675" kern="0" dirty="0">
                    <a:solidFill>
                      <a:schemeClr val="bg1"/>
                    </a:solidFill>
                  </a:rPr>
                </a:br>
                <a:r>
                  <a:rPr lang="en-US" sz="675" kern="0" dirty="0">
                    <a:solidFill>
                      <a:schemeClr val="bg1"/>
                    </a:solidFill>
                  </a:rPr>
                  <a:t>DB</a:t>
                </a:r>
              </a:p>
            </p:txBody>
          </p:sp>
        </p:grpSp>
        <p:sp>
          <p:nvSpPr>
            <p:cNvPr id="46" name="Rectangle 45">
              <a:extLst>
                <a:ext uri="{FF2B5EF4-FFF2-40B4-BE49-F238E27FC236}">
                  <a16:creationId xmlns:a16="http://schemas.microsoft.com/office/drawing/2014/main" id="{3A2F274C-CC1C-4CD9-8377-E3465349EDEC}"/>
                </a:ext>
              </a:extLst>
            </p:cNvPr>
            <p:cNvSpPr/>
            <p:nvPr/>
          </p:nvSpPr>
          <p:spPr>
            <a:xfrm>
              <a:off x="8556812" y="4921582"/>
              <a:ext cx="1505113" cy="276999"/>
            </a:xfrm>
            <a:prstGeom prst="rect">
              <a:avLst/>
            </a:prstGeom>
          </p:spPr>
          <p:txBody>
            <a:bodyPr wrap="none">
              <a:spAutoFit/>
            </a:bodyPr>
            <a:lstStyle/>
            <a:p>
              <a:pPr algn="ctr" defTabSz="685800">
                <a:defRPr/>
              </a:pPr>
              <a:r>
                <a:rPr lang="en-US" sz="750" kern="0" dirty="0">
                  <a:solidFill>
                    <a:schemeClr val="accent4"/>
                  </a:solidFill>
                  <a:latin typeface="Segoe Pro Display Semibold" panose="020B0702040504020203" pitchFamily="34" charset="0"/>
                </a:rPr>
                <a:t>Azure SQL Database</a:t>
              </a:r>
            </a:p>
          </p:txBody>
        </p:sp>
        <p:sp>
          <p:nvSpPr>
            <p:cNvPr id="47" name="Rectangle 46">
              <a:extLst>
                <a:ext uri="{FF2B5EF4-FFF2-40B4-BE49-F238E27FC236}">
                  <a16:creationId xmlns:a16="http://schemas.microsoft.com/office/drawing/2014/main" id="{24B24EFC-D80C-43CB-BFE1-A9DCA2AE6AAE}"/>
                </a:ext>
              </a:extLst>
            </p:cNvPr>
            <p:cNvSpPr/>
            <p:nvPr/>
          </p:nvSpPr>
          <p:spPr>
            <a:xfrm>
              <a:off x="8837873" y="1699553"/>
              <a:ext cx="942993" cy="276999"/>
            </a:xfrm>
            <a:prstGeom prst="rect">
              <a:avLst/>
            </a:prstGeom>
          </p:spPr>
          <p:txBody>
            <a:bodyPr wrap="none">
              <a:spAutoFit/>
            </a:bodyPr>
            <a:lstStyle/>
            <a:p>
              <a:pPr algn="ctr" defTabSz="685800">
                <a:defRPr/>
              </a:pPr>
              <a:r>
                <a:rPr lang="en-US" sz="750" kern="0" dirty="0">
                  <a:solidFill>
                    <a:schemeClr val="accent4"/>
                  </a:solidFill>
                  <a:latin typeface="Segoe Pro Display Semibold" panose="020B0702040504020203" pitchFamily="34" charset="0"/>
                </a:rPr>
                <a:t>SQL Server</a:t>
              </a:r>
            </a:p>
          </p:txBody>
        </p:sp>
        <p:sp>
          <p:nvSpPr>
            <p:cNvPr id="48" name="Rectangle 47">
              <a:extLst>
                <a:ext uri="{FF2B5EF4-FFF2-40B4-BE49-F238E27FC236}">
                  <a16:creationId xmlns:a16="http://schemas.microsoft.com/office/drawing/2014/main" id="{3A9E896A-3922-43E0-87B9-C869A57853B5}"/>
                </a:ext>
              </a:extLst>
            </p:cNvPr>
            <p:cNvSpPr/>
            <p:nvPr/>
          </p:nvSpPr>
          <p:spPr>
            <a:xfrm>
              <a:off x="7633203" y="3127443"/>
              <a:ext cx="682240" cy="307776"/>
            </a:xfrm>
            <a:prstGeom prst="rect">
              <a:avLst/>
            </a:prstGeom>
          </p:spPr>
          <p:txBody>
            <a:bodyPr wrap="none">
              <a:spAutoFit/>
            </a:bodyPr>
            <a:lstStyle/>
            <a:p>
              <a:pPr algn="ctr" defTabSz="685800">
                <a:defRPr/>
              </a:pPr>
              <a:r>
                <a:rPr lang="en-US" sz="900" kern="0" dirty="0">
                  <a:solidFill>
                    <a:schemeClr val="accent4"/>
                  </a:solidFill>
                  <a:latin typeface="Segoe Pro Display Semibold" panose="020B0702040504020203" pitchFamily="34" charset="0"/>
                </a:rPr>
                <a:t>SSMS</a:t>
              </a:r>
            </a:p>
          </p:txBody>
        </p:sp>
        <p:sp>
          <p:nvSpPr>
            <p:cNvPr id="49" name="Rectangle 48">
              <a:extLst>
                <a:ext uri="{FF2B5EF4-FFF2-40B4-BE49-F238E27FC236}">
                  <a16:creationId xmlns:a16="http://schemas.microsoft.com/office/drawing/2014/main" id="{AD6D44C7-10C6-417E-858D-4BF53773720B}"/>
                </a:ext>
              </a:extLst>
            </p:cNvPr>
            <p:cNvSpPr/>
            <p:nvPr/>
          </p:nvSpPr>
          <p:spPr>
            <a:xfrm>
              <a:off x="7695240" y="3652414"/>
              <a:ext cx="658411" cy="738664"/>
            </a:xfrm>
            <a:prstGeom prst="rect">
              <a:avLst/>
            </a:prstGeom>
            <a:noFill/>
            <a:ln>
              <a:noFill/>
            </a:ln>
          </p:spPr>
          <p:txBody>
            <a:bodyPr wrap="square">
              <a:spAutoFit/>
            </a:bodyPr>
            <a:lstStyle/>
            <a:p>
              <a:pPr defTabSz="685800">
                <a:defRPr/>
              </a:pPr>
              <a:r>
                <a:rPr lang="en-US" sz="600" kern="0" dirty="0">
                  <a:solidFill>
                    <a:schemeClr val="bg1">
                      <a:lumMod val="50000"/>
                    </a:schemeClr>
                  </a:solidFill>
                  <a:latin typeface="Segoe Pro Display Semibold" panose="020B0702040504020203" pitchFamily="34" charset="0"/>
                </a:rPr>
                <a:t>6. </a:t>
              </a:r>
              <a:br>
                <a:rPr lang="en-US" sz="600" kern="0" dirty="0">
                  <a:solidFill>
                    <a:schemeClr val="bg1">
                      <a:lumMod val="50000"/>
                    </a:schemeClr>
                  </a:solidFill>
                  <a:latin typeface="Segoe Pro Display Semibold" panose="020B0702040504020203" pitchFamily="34" charset="0"/>
                </a:rPr>
              </a:br>
              <a:r>
                <a:rPr lang="en-US" sz="600" kern="0" dirty="0">
                  <a:solidFill>
                    <a:schemeClr val="bg1">
                      <a:lumMod val="50000"/>
                    </a:schemeClr>
                  </a:solidFill>
                  <a:latin typeface="Segoe Pro Display Semibold" panose="020B0702040504020203" pitchFamily="34" charset="0"/>
                </a:rPr>
                <a:t>Export/</a:t>
              </a:r>
              <a:br>
                <a:rPr lang="en-US" sz="600" kern="0" dirty="0">
                  <a:solidFill>
                    <a:schemeClr val="bg1">
                      <a:lumMod val="50000"/>
                    </a:schemeClr>
                  </a:solidFill>
                  <a:latin typeface="Segoe Pro Display Semibold" panose="020B0702040504020203" pitchFamily="34" charset="0"/>
                </a:rPr>
              </a:br>
              <a:r>
                <a:rPr lang="en-US" sz="600" kern="0" dirty="0">
                  <a:solidFill>
                    <a:schemeClr val="bg1">
                      <a:lumMod val="50000"/>
                    </a:schemeClr>
                  </a:solidFill>
                  <a:latin typeface="Segoe Pro Display Semibold" panose="020B0702040504020203" pitchFamily="34" charset="0"/>
                </a:rPr>
                <a:t>Import</a:t>
              </a:r>
              <a:br>
                <a:rPr lang="en-US" sz="600" kern="0" dirty="0">
                  <a:solidFill>
                    <a:schemeClr val="bg1">
                      <a:lumMod val="50000"/>
                    </a:schemeClr>
                  </a:solidFill>
                  <a:latin typeface="Segoe Pro Display Semibold" panose="020B0702040504020203" pitchFamily="34" charset="0"/>
                </a:rPr>
              </a:br>
              <a:r>
                <a:rPr lang="en-US" sz="600" kern="0" dirty="0">
                  <a:solidFill>
                    <a:schemeClr val="bg1">
                      <a:lumMod val="50000"/>
                    </a:schemeClr>
                  </a:solidFill>
                  <a:latin typeface="Segoe Pro Display Semibold" panose="020B0702040504020203" pitchFamily="34" charset="0"/>
                </a:rPr>
                <a:t>or Deploy</a:t>
              </a:r>
            </a:p>
          </p:txBody>
        </p:sp>
        <p:sp>
          <p:nvSpPr>
            <p:cNvPr id="50" name="Rectangle 49">
              <a:extLst>
                <a:ext uri="{FF2B5EF4-FFF2-40B4-BE49-F238E27FC236}">
                  <a16:creationId xmlns:a16="http://schemas.microsoft.com/office/drawing/2014/main" id="{0C23A12D-4FC1-45DE-88D7-DAA7B3730221}"/>
                </a:ext>
              </a:extLst>
            </p:cNvPr>
            <p:cNvSpPr/>
            <p:nvPr/>
          </p:nvSpPr>
          <p:spPr>
            <a:xfrm>
              <a:off x="11445473" y="2995751"/>
              <a:ext cx="566641" cy="861774"/>
            </a:xfrm>
            <a:prstGeom prst="rect">
              <a:avLst/>
            </a:prstGeom>
            <a:noFill/>
            <a:ln>
              <a:noFill/>
            </a:ln>
          </p:spPr>
          <p:txBody>
            <a:bodyPr wrap="square">
              <a:spAutoFit/>
            </a:bodyPr>
            <a:lstStyle/>
            <a:p>
              <a:pPr defTabSz="685800">
                <a:defRPr/>
              </a:pPr>
              <a:r>
                <a:rPr lang="en-US" sz="600" kern="0" dirty="0">
                  <a:solidFill>
                    <a:schemeClr val="accent4"/>
                  </a:solidFill>
                  <a:latin typeface="Segoe Pro Display Semibold" panose="020B0702040504020203" pitchFamily="34" charset="0"/>
                </a:rPr>
                <a:t>SQL</a:t>
              </a:r>
            </a:p>
            <a:p>
              <a:pPr defTabSz="685800">
                <a:defRPr/>
              </a:pPr>
              <a:r>
                <a:rPr lang="en-US" sz="600" kern="0" dirty="0">
                  <a:solidFill>
                    <a:schemeClr val="accent4"/>
                  </a:solidFill>
                  <a:latin typeface="Segoe Pro Display Semibold" panose="020B0702040504020203" pitchFamily="34" charset="0"/>
                </a:rPr>
                <a:t>Azure</a:t>
              </a:r>
            </a:p>
            <a:p>
              <a:pPr defTabSz="685800">
                <a:defRPr/>
              </a:pPr>
              <a:r>
                <a:rPr lang="en-US" sz="600" kern="0" dirty="0">
                  <a:solidFill>
                    <a:schemeClr val="accent4"/>
                  </a:solidFill>
                  <a:latin typeface="Segoe Pro Display Semibold" panose="020B0702040504020203" pitchFamily="34" charset="0"/>
                </a:rPr>
                <a:t>Migration</a:t>
              </a:r>
            </a:p>
            <a:p>
              <a:pPr defTabSz="685800">
                <a:defRPr/>
              </a:pPr>
              <a:r>
                <a:rPr lang="en-US" sz="600" kern="0" dirty="0">
                  <a:solidFill>
                    <a:schemeClr val="accent4"/>
                  </a:solidFill>
                  <a:latin typeface="Segoe Pro Display Semibold" panose="020B0702040504020203" pitchFamily="34" charset="0"/>
                </a:rPr>
                <a:t>Wizard</a:t>
              </a:r>
            </a:p>
          </p:txBody>
        </p:sp>
        <p:sp>
          <p:nvSpPr>
            <p:cNvPr id="51" name="Rectangle 50">
              <a:extLst>
                <a:ext uri="{FF2B5EF4-FFF2-40B4-BE49-F238E27FC236}">
                  <a16:creationId xmlns:a16="http://schemas.microsoft.com/office/drawing/2014/main" id="{061DCD6E-CBF7-4B84-8235-5E328DCFD306}"/>
                </a:ext>
              </a:extLst>
            </p:cNvPr>
            <p:cNvSpPr/>
            <p:nvPr/>
          </p:nvSpPr>
          <p:spPr>
            <a:xfrm>
              <a:off x="8604148" y="2688686"/>
              <a:ext cx="550775" cy="369332"/>
            </a:xfrm>
            <a:prstGeom prst="rect">
              <a:avLst/>
            </a:prstGeom>
            <a:noFill/>
            <a:ln>
              <a:noFill/>
            </a:ln>
          </p:spPr>
          <p:txBody>
            <a:bodyPr wrap="square">
              <a:spAutoFit/>
            </a:bodyPr>
            <a:lstStyle/>
            <a:p>
              <a:pPr algn="ctr" defTabSz="685800">
                <a:defRPr/>
              </a:pPr>
              <a:r>
                <a:rPr lang="en-US" sz="600" kern="0" dirty="0">
                  <a:solidFill>
                    <a:schemeClr val="bg1">
                      <a:lumMod val="50000"/>
                    </a:schemeClr>
                  </a:solidFill>
                  <a:latin typeface="Segoe Pro Display Semibold" panose="020B0702040504020203" pitchFamily="34" charset="0"/>
                </a:rPr>
                <a:t>4. Copy</a:t>
              </a:r>
            </a:p>
          </p:txBody>
        </p:sp>
        <p:pic>
          <p:nvPicPr>
            <p:cNvPr id="52" name="Picture 51">
              <a:extLst>
                <a:ext uri="{FF2B5EF4-FFF2-40B4-BE49-F238E27FC236}">
                  <a16:creationId xmlns:a16="http://schemas.microsoft.com/office/drawing/2014/main" id="{200CD3B6-8722-4DD3-A410-C6C03B0ED5A9}"/>
                </a:ext>
              </a:extLst>
            </p:cNvPr>
            <p:cNvPicPr>
              <a:picLocks noChangeAspect="1"/>
            </p:cNvPicPr>
            <p:nvPr/>
          </p:nvPicPr>
          <p:blipFill>
            <a:blip r:embed="rId2" cstate="hq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261862" y="3477876"/>
              <a:ext cx="393135" cy="393135"/>
            </a:xfrm>
            <a:prstGeom prst="rect">
              <a:avLst/>
            </a:prstGeom>
          </p:spPr>
        </p:pic>
        <p:cxnSp>
          <p:nvCxnSpPr>
            <p:cNvPr id="53" name="Straight Arrow Connector 52">
              <a:extLst>
                <a:ext uri="{FF2B5EF4-FFF2-40B4-BE49-F238E27FC236}">
                  <a16:creationId xmlns:a16="http://schemas.microsoft.com/office/drawing/2014/main" id="{13F539FE-52F9-40A1-BFCC-17B03E63FD28}"/>
                </a:ext>
              </a:extLst>
            </p:cNvPr>
            <p:cNvCxnSpPr/>
            <p:nvPr/>
          </p:nvCxnSpPr>
          <p:spPr>
            <a:xfrm>
              <a:off x="9304457" y="3477876"/>
              <a:ext cx="1" cy="553022"/>
            </a:xfrm>
            <a:prstGeom prst="straightConnector1">
              <a:avLst/>
            </a:prstGeom>
            <a:ln w="381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4" name="Arc 53">
              <a:extLst>
                <a:ext uri="{FF2B5EF4-FFF2-40B4-BE49-F238E27FC236}">
                  <a16:creationId xmlns:a16="http://schemas.microsoft.com/office/drawing/2014/main" id="{BF6708DD-B988-4B65-B1C9-10B84A24BDFD}"/>
                </a:ext>
              </a:extLst>
            </p:cNvPr>
            <p:cNvSpPr/>
            <p:nvPr/>
          </p:nvSpPr>
          <p:spPr>
            <a:xfrm rot="16964812">
              <a:off x="8465027" y="3041973"/>
              <a:ext cx="839623" cy="1020232"/>
            </a:xfrm>
            <a:prstGeom prst="arc">
              <a:avLst/>
            </a:prstGeom>
            <a:ln w="38100">
              <a:solidFill>
                <a:schemeClr val="bg1">
                  <a:lumMod val="65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endParaRPr lang="en-US" sz="1350" kern="0" dirty="0">
                <a:solidFill>
                  <a:sysClr val="windowText" lastClr="000000"/>
                </a:solidFill>
              </a:endParaRPr>
            </a:p>
          </p:txBody>
        </p:sp>
        <p:sp>
          <p:nvSpPr>
            <p:cNvPr id="55" name="Arc 54">
              <a:extLst>
                <a:ext uri="{FF2B5EF4-FFF2-40B4-BE49-F238E27FC236}">
                  <a16:creationId xmlns:a16="http://schemas.microsoft.com/office/drawing/2014/main" id="{7018F421-4F97-41EF-A5B0-FF3DC631DDCB}"/>
                </a:ext>
              </a:extLst>
            </p:cNvPr>
            <p:cNvSpPr/>
            <p:nvPr/>
          </p:nvSpPr>
          <p:spPr>
            <a:xfrm rot="9795199">
              <a:off x="8457410" y="3434993"/>
              <a:ext cx="682078" cy="761990"/>
            </a:xfrm>
            <a:prstGeom prst="arc">
              <a:avLst/>
            </a:prstGeom>
            <a:ln w="38100">
              <a:solidFill>
                <a:schemeClr val="bg1">
                  <a:lumMod val="65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endParaRPr lang="en-US" sz="1350" kern="0" dirty="0">
                <a:solidFill>
                  <a:sysClr val="windowText" lastClr="000000"/>
                </a:solidFill>
              </a:endParaRPr>
            </a:p>
          </p:txBody>
        </p:sp>
        <p:grpSp>
          <p:nvGrpSpPr>
            <p:cNvPr id="56" name="Group 55">
              <a:extLst>
                <a:ext uri="{FF2B5EF4-FFF2-40B4-BE49-F238E27FC236}">
                  <a16:creationId xmlns:a16="http://schemas.microsoft.com/office/drawing/2014/main" id="{AF828AED-BCA0-48E0-95A0-2DE778D9595F}"/>
                </a:ext>
              </a:extLst>
            </p:cNvPr>
            <p:cNvGrpSpPr/>
            <p:nvPr/>
          </p:nvGrpSpPr>
          <p:grpSpPr>
            <a:xfrm>
              <a:off x="9032147" y="2925292"/>
              <a:ext cx="554443" cy="731313"/>
              <a:chOff x="3365753" y="4489688"/>
              <a:chExt cx="853321" cy="1125535"/>
            </a:xfrm>
          </p:grpSpPr>
          <p:sp>
            <p:nvSpPr>
              <p:cNvPr id="68" name="Oval 67">
                <a:extLst>
                  <a:ext uri="{FF2B5EF4-FFF2-40B4-BE49-F238E27FC236}">
                    <a16:creationId xmlns:a16="http://schemas.microsoft.com/office/drawing/2014/main" id="{1BF79266-C94F-4CDE-B457-5E4171538962}"/>
                  </a:ext>
                </a:extLst>
              </p:cNvPr>
              <p:cNvSpPr/>
              <p:nvPr/>
            </p:nvSpPr>
            <p:spPr bwMode="auto">
              <a:xfrm>
                <a:off x="3413881" y="4513752"/>
                <a:ext cx="741948" cy="28684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675" kern="0" dirty="0">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5">
                <a:extLst>
                  <a:ext uri="{FF2B5EF4-FFF2-40B4-BE49-F238E27FC236}">
                    <a16:creationId xmlns:a16="http://schemas.microsoft.com/office/drawing/2014/main" id="{08AF58AD-8D58-4EB5-932F-16D323BE7255}"/>
                  </a:ext>
                </a:extLst>
              </p:cNvPr>
              <p:cNvSpPr>
                <a:spLocks noEditPoints="1"/>
              </p:cNvSpPr>
              <p:nvPr/>
            </p:nvSpPr>
            <p:spPr bwMode="auto">
              <a:xfrm>
                <a:off x="3365753" y="4489688"/>
                <a:ext cx="853321" cy="1125535"/>
              </a:xfrm>
              <a:custGeom>
                <a:avLst/>
                <a:gdLst>
                  <a:gd name="T0" fmla="*/ 184 w 184"/>
                  <a:gd name="T1" fmla="*/ 38 h 244"/>
                  <a:gd name="T2" fmla="*/ 184 w 184"/>
                  <a:gd name="T3" fmla="*/ 36 h 244"/>
                  <a:gd name="T4" fmla="*/ 178 w 184"/>
                  <a:gd name="T5" fmla="*/ 24 h 244"/>
                  <a:gd name="T6" fmla="*/ 156 w 184"/>
                  <a:gd name="T7" fmla="*/ 11 h 244"/>
                  <a:gd name="T8" fmla="*/ 105 w 184"/>
                  <a:gd name="T9" fmla="*/ 0 h 244"/>
                  <a:gd name="T10" fmla="*/ 103 w 184"/>
                  <a:gd name="T11" fmla="*/ 0 h 244"/>
                  <a:gd name="T12" fmla="*/ 80 w 184"/>
                  <a:gd name="T13" fmla="*/ 0 h 244"/>
                  <a:gd name="T14" fmla="*/ 78 w 184"/>
                  <a:gd name="T15" fmla="*/ 0 h 244"/>
                  <a:gd name="T16" fmla="*/ 23 w 184"/>
                  <a:gd name="T17" fmla="*/ 13 h 244"/>
                  <a:gd name="T18" fmla="*/ 5 w 184"/>
                  <a:gd name="T19" fmla="*/ 24 h 244"/>
                  <a:gd name="T20" fmla="*/ 0 w 184"/>
                  <a:gd name="T21" fmla="*/ 37 h 244"/>
                  <a:gd name="T22" fmla="*/ 0 w 184"/>
                  <a:gd name="T23" fmla="*/ 205 h 244"/>
                  <a:gd name="T24" fmla="*/ 8 w 184"/>
                  <a:gd name="T25" fmla="*/ 222 h 244"/>
                  <a:gd name="T26" fmla="*/ 37 w 184"/>
                  <a:gd name="T27" fmla="*/ 237 h 244"/>
                  <a:gd name="T28" fmla="*/ 77 w 184"/>
                  <a:gd name="T29" fmla="*/ 244 h 244"/>
                  <a:gd name="T30" fmla="*/ 79 w 184"/>
                  <a:gd name="T31" fmla="*/ 244 h 244"/>
                  <a:gd name="T32" fmla="*/ 105 w 184"/>
                  <a:gd name="T33" fmla="*/ 244 h 244"/>
                  <a:gd name="T34" fmla="*/ 113 w 184"/>
                  <a:gd name="T35" fmla="*/ 243 h 244"/>
                  <a:gd name="T36" fmla="*/ 161 w 184"/>
                  <a:gd name="T37" fmla="*/ 231 h 244"/>
                  <a:gd name="T38" fmla="*/ 181 w 184"/>
                  <a:gd name="T39" fmla="*/ 217 h 244"/>
                  <a:gd name="T40" fmla="*/ 184 w 184"/>
                  <a:gd name="T41" fmla="*/ 209 h 244"/>
                  <a:gd name="T42" fmla="*/ 184 w 184"/>
                  <a:gd name="T43" fmla="*/ 207 h 244"/>
                  <a:gd name="T44" fmla="*/ 184 w 184"/>
                  <a:gd name="T45" fmla="*/ 38 h 244"/>
                  <a:gd name="T46" fmla="*/ 154 w 184"/>
                  <a:gd name="T47" fmla="*/ 39 h 244"/>
                  <a:gd name="T48" fmla="*/ 138 w 184"/>
                  <a:gd name="T49" fmla="*/ 47 h 244"/>
                  <a:gd name="T50" fmla="*/ 92 w 184"/>
                  <a:gd name="T51" fmla="*/ 53 h 244"/>
                  <a:gd name="T52" fmla="*/ 43 w 184"/>
                  <a:gd name="T53" fmla="*/ 46 h 244"/>
                  <a:gd name="T54" fmla="*/ 30 w 184"/>
                  <a:gd name="T55" fmla="*/ 39 h 244"/>
                  <a:gd name="T56" fmla="*/ 30 w 184"/>
                  <a:gd name="T57" fmla="*/ 26 h 244"/>
                  <a:gd name="T58" fmla="*/ 50 w 184"/>
                  <a:gd name="T59" fmla="*/ 17 h 244"/>
                  <a:gd name="T60" fmla="*/ 106 w 184"/>
                  <a:gd name="T61" fmla="*/ 13 h 244"/>
                  <a:gd name="T62" fmla="*/ 141 w 184"/>
                  <a:gd name="T63" fmla="*/ 20 h 244"/>
                  <a:gd name="T64" fmla="*/ 154 w 184"/>
                  <a:gd name="T65" fmla="*/ 26 h 244"/>
                  <a:gd name="T66" fmla="*/ 154 w 184"/>
                  <a:gd name="T67" fmla="*/ 3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244">
                    <a:moveTo>
                      <a:pt x="184" y="38"/>
                    </a:moveTo>
                    <a:cubicBezTo>
                      <a:pt x="184" y="38"/>
                      <a:pt x="184" y="37"/>
                      <a:pt x="184" y="36"/>
                    </a:cubicBezTo>
                    <a:cubicBezTo>
                      <a:pt x="183" y="31"/>
                      <a:pt x="181" y="27"/>
                      <a:pt x="178" y="24"/>
                    </a:cubicBezTo>
                    <a:cubicBezTo>
                      <a:pt x="171" y="18"/>
                      <a:pt x="164" y="14"/>
                      <a:pt x="156" y="11"/>
                    </a:cubicBezTo>
                    <a:cubicBezTo>
                      <a:pt x="139" y="4"/>
                      <a:pt x="122" y="1"/>
                      <a:pt x="105" y="0"/>
                    </a:cubicBezTo>
                    <a:cubicBezTo>
                      <a:pt x="104" y="0"/>
                      <a:pt x="104" y="0"/>
                      <a:pt x="103" y="0"/>
                    </a:cubicBezTo>
                    <a:cubicBezTo>
                      <a:pt x="95" y="0"/>
                      <a:pt x="88" y="0"/>
                      <a:pt x="80" y="0"/>
                    </a:cubicBezTo>
                    <a:cubicBezTo>
                      <a:pt x="80" y="0"/>
                      <a:pt x="79" y="0"/>
                      <a:pt x="78" y="0"/>
                    </a:cubicBezTo>
                    <a:cubicBezTo>
                      <a:pt x="59" y="1"/>
                      <a:pt x="40" y="5"/>
                      <a:pt x="23" y="13"/>
                    </a:cubicBezTo>
                    <a:cubicBezTo>
                      <a:pt x="16" y="15"/>
                      <a:pt x="10" y="19"/>
                      <a:pt x="5" y="24"/>
                    </a:cubicBezTo>
                    <a:cubicBezTo>
                      <a:pt x="2" y="28"/>
                      <a:pt x="0" y="32"/>
                      <a:pt x="0" y="37"/>
                    </a:cubicBezTo>
                    <a:cubicBezTo>
                      <a:pt x="0" y="93"/>
                      <a:pt x="0" y="149"/>
                      <a:pt x="0" y="205"/>
                    </a:cubicBezTo>
                    <a:cubicBezTo>
                      <a:pt x="0" y="212"/>
                      <a:pt x="3" y="217"/>
                      <a:pt x="8" y="222"/>
                    </a:cubicBezTo>
                    <a:cubicBezTo>
                      <a:pt x="16" y="229"/>
                      <a:pt x="27" y="233"/>
                      <a:pt x="37" y="237"/>
                    </a:cubicBezTo>
                    <a:cubicBezTo>
                      <a:pt x="50" y="241"/>
                      <a:pt x="63" y="243"/>
                      <a:pt x="77" y="244"/>
                    </a:cubicBezTo>
                    <a:cubicBezTo>
                      <a:pt x="77" y="244"/>
                      <a:pt x="78" y="244"/>
                      <a:pt x="79" y="244"/>
                    </a:cubicBezTo>
                    <a:cubicBezTo>
                      <a:pt x="87" y="244"/>
                      <a:pt x="96" y="244"/>
                      <a:pt x="105" y="244"/>
                    </a:cubicBezTo>
                    <a:cubicBezTo>
                      <a:pt x="107" y="243"/>
                      <a:pt x="110" y="244"/>
                      <a:pt x="113" y="243"/>
                    </a:cubicBezTo>
                    <a:cubicBezTo>
                      <a:pt x="129" y="242"/>
                      <a:pt x="146" y="239"/>
                      <a:pt x="161" y="231"/>
                    </a:cubicBezTo>
                    <a:cubicBezTo>
                      <a:pt x="169" y="228"/>
                      <a:pt x="176" y="224"/>
                      <a:pt x="181" y="217"/>
                    </a:cubicBezTo>
                    <a:cubicBezTo>
                      <a:pt x="182" y="215"/>
                      <a:pt x="183" y="212"/>
                      <a:pt x="184" y="209"/>
                    </a:cubicBezTo>
                    <a:cubicBezTo>
                      <a:pt x="184" y="209"/>
                      <a:pt x="184" y="208"/>
                      <a:pt x="184" y="207"/>
                    </a:cubicBezTo>
                    <a:cubicBezTo>
                      <a:pt x="184" y="151"/>
                      <a:pt x="184" y="95"/>
                      <a:pt x="184" y="38"/>
                    </a:cubicBezTo>
                    <a:close/>
                    <a:moveTo>
                      <a:pt x="154" y="39"/>
                    </a:moveTo>
                    <a:cubicBezTo>
                      <a:pt x="149" y="43"/>
                      <a:pt x="143" y="45"/>
                      <a:pt x="138" y="47"/>
                    </a:cubicBezTo>
                    <a:cubicBezTo>
                      <a:pt x="123" y="51"/>
                      <a:pt x="107" y="53"/>
                      <a:pt x="92" y="53"/>
                    </a:cubicBezTo>
                    <a:cubicBezTo>
                      <a:pt x="75" y="53"/>
                      <a:pt x="59" y="51"/>
                      <a:pt x="43" y="46"/>
                    </a:cubicBezTo>
                    <a:cubicBezTo>
                      <a:pt x="38" y="44"/>
                      <a:pt x="34" y="43"/>
                      <a:pt x="30" y="39"/>
                    </a:cubicBezTo>
                    <a:cubicBezTo>
                      <a:pt x="25" y="35"/>
                      <a:pt x="25" y="30"/>
                      <a:pt x="30" y="26"/>
                    </a:cubicBezTo>
                    <a:cubicBezTo>
                      <a:pt x="36" y="21"/>
                      <a:pt x="43" y="19"/>
                      <a:pt x="50" y="17"/>
                    </a:cubicBezTo>
                    <a:cubicBezTo>
                      <a:pt x="69" y="13"/>
                      <a:pt x="87" y="12"/>
                      <a:pt x="106" y="13"/>
                    </a:cubicBezTo>
                    <a:cubicBezTo>
                      <a:pt x="118" y="14"/>
                      <a:pt x="130" y="16"/>
                      <a:pt x="141" y="20"/>
                    </a:cubicBezTo>
                    <a:cubicBezTo>
                      <a:pt x="146" y="21"/>
                      <a:pt x="150" y="23"/>
                      <a:pt x="154" y="26"/>
                    </a:cubicBezTo>
                    <a:cubicBezTo>
                      <a:pt x="158" y="30"/>
                      <a:pt x="158" y="35"/>
                      <a:pt x="154" y="39"/>
                    </a:cubicBezTo>
                    <a:close/>
                  </a:path>
                </a:pathLst>
              </a:custGeom>
              <a:solidFill>
                <a:schemeClr val="accent4"/>
              </a:solidFill>
              <a:ln>
                <a:noFill/>
              </a:ln>
            </p:spPr>
            <p:txBody>
              <a:bodyPr vert="horz" wrap="square" lIns="68580" tIns="137160" rIns="68580" bIns="34290" numCol="1" anchor="ctr" anchorCtr="0" compatLnSpc="1">
                <a:prstTxWarp prst="textNoShape">
                  <a:avLst/>
                </a:prstTxWarp>
              </a:bodyPr>
              <a:lstStyle/>
              <a:p>
                <a:pPr algn="ctr" defTabSz="685800">
                  <a:defRPr/>
                </a:pPr>
                <a:r>
                  <a:rPr lang="en-US" sz="675" kern="0" dirty="0">
                    <a:solidFill>
                      <a:schemeClr val="bg1"/>
                    </a:solidFill>
                  </a:rPr>
                  <a:t>Copy</a:t>
                </a:r>
                <a:br>
                  <a:rPr lang="en-US" sz="675" kern="0" dirty="0">
                    <a:solidFill>
                      <a:schemeClr val="bg1"/>
                    </a:solidFill>
                  </a:rPr>
                </a:br>
                <a:r>
                  <a:rPr lang="en-US" sz="675" kern="0" dirty="0">
                    <a:solidFill>
                      <a:schemeClr val="bg1"/>
                    </a:solidFill>
                  </a:rPr>
                  <a:t>DB</a:t>
                </a:r>
              </a:p>
            </p:txBody>
          </p:sp>
        </p:grpSp>
        <p:cxnSp>
          <p:nvCxnSpPr>
            <p:cNvPr id="57" name="Straight Arrow Connector 56">
              <a:extLst>
                <a:ext uri="{FF2B5EF4-FFF2-40B4-BE49-F238E27FC236}">
                  <a16:creationId xmlns:a16="http://schemas.microsoft.com/office/drawing/2014/main" id="{2E0C2737-6F59-43A6-8358-ACAA55CEC533}"/>
                </a:ext>
              </a:extLst>
            </p:cNvPr>
            <p:cNvCxnSpPr/>
            <p:nvPr/>
          </p:nvCxnSpPr>
          <p:spPr>
            <a:xfrm>
              <a:off x="9304457" y="2461412"/>
              <a:ext cx="1" cy="553022"/>
            </a:xfrm>
            <a:prstGeom prst="straightConnector1">
              <a:avLst/>
            </a:prstGeom>
            <a:ln w="381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8" name="Freeform 5">
              <a:extLst>
                <a:ext uri="{FF2B5EF4-FFF2-40B4-BE49-F238E27FC236}">
                  <a16:creationId xmlns:a16="http://schemas.microsoft.com/office/drawing/2014/main" id="{B044EDD6-A773-49A6-8C3A-CC24FB515DE2}"/>
                </a:ext>
              </a:extLst>
            </p:cNvPr>
            <p:cNvSpPr>
              <a:spLocks noEditPoints="1"/>
            </p:cNvSpPr>
            <p:nvPr/>
          </p:nvSpPr>
          <p:spPr bwMode="auto">
            <a:xfrm>
              <a:off x="9032147" y="1949572"/>
              <a:ext cx="554443" cy="731313"/>
            </a:xfrm>
            <a:custGeom>
              <a:avLst/>
              <a:gdLst>
                <a:gd name="T0" fmla="*/ 184 w 184"/>
                <a:gd name="T1" fmla="*/ 38 h 244"/>
                <a:gd name="T2" fmla="*/ 184 w 184"/>
                <a:gd name="T3" fmla="*/ 36 h 244"/>
                <a:gd name="T4" fmla="*/ 178 w 184"/>
                <a:gd name="T5" fmla="*/ 24 h 244"/>
                <a:gd name="T6" fmla="*/ 156 w 184"/>
                <a:gd name="T7" fmla="*/ 11 h 244"/>
                <a:gd name="T8" fmla="*/ 105 w 184"/>
                <a:gd name="T9" fmla="*/ 0 h 244"/>
                <a:gd name="T10" fmla="*/ 103 w 184"/>
                <a:gd name="T11" fmla="*/ 0 h 244"/>
                <a:gd name="T12" fmla="*/ 80 w 184"/>
                <a:gd name="T13" fmla="*/ 0 h 244"/>
                <a:gd name="T14" fmla="*/ 78 w 184"/>
                <a:gd name="T15" fmla="*/ 0 h 244"/>
                <a:gd name="T16" fmla="*/ 23 w 184"/>
                <a:gd name="T17" fmla="*/ 13 h 244"/>
                <a:gd name="T18" fmla="*/ 5 w 184"/>
                <a:gd name="T19" fmla="*/ 24 h 244"/>
                <a:gd name="T20" fmla="*/ 0 w 184"/>
                <a:gd name="T21" fmla="*/ 37 h 244"/>
                <a:gd name="T22" fmla="*/ 0 w 184"/>
                <a:gd name="T23" fmla="*/ 205 h 244"/>
                <a:gd name="T24" fmla="*/ 8 w 184"/>
                <a:gd name="T25" fmla="*/ 222 h 244"/>
                <a:gd name="T26" fmla="*/ 37 w 184"/>
                <a:gd name="T27" fmla="*/ 237 h 244"/>
                <a:gd name="T28" fmla="*/ 77 w 184"/>
                <a:gd name="T29" fmla="*/ 244 h 244"/>
                <a:gd name="T30" fmla="*/ 79 w 184"/>
                <a:gd name="T31" fmla="*/ 244 h 244"/>
                <a:gd name="T32" fmla="*/ 105 w 184"/>
                <a:gd name="T33" fmla="*/ 244 h 244"/>
                <a:gd name="T34" fmla="*/ 113 w 184"/>
                <a:gd name="T35" fmla="*/ 243 h 244"/>
                <a:gd name="T36" fmla="*/ 161 w 184"/>
                <a:gd name="T37" fmla="*/ 231 h 244"/>
                <a:gd name="T38" fmla="*/ 181 w 184"/>
                <a:gd name="T39" fmla="*/ 217 h 244"/>
                <a:gd name="T40" fmla="*/ 184 w 184"/>
                <a:gd name="T41" fmla="*/ 209 h 244"/>
                <a:gd name="T42" fmla="*/ 184 w 184"/>
                <a:gd name="T43" fmla="*/ 207 h 244"/>
                <a:gd name="T44" fmla="*/ 184 w 184"/>
                <a:gd name="T45" fmla="*/ 38 h 244"/>
                <a:gd name="T46" fmla="*/ 154 w 184"/>
                <a:gd name="T47" fmla="*/ 39 h 244"/>
                <a:gd name="T48" fmla="*/ 138 w 184"/>
                <a:gd name="T49" fmla="*/ 47 h 244"/>
                <a:gd name="T50" fmla="*/ 92 w 184"/>
                <a:gd name="T51" fmla="*/ 53 h 244"/>
                <a:gd name="T52" fmla="*/ 43 w 184"/>
                <a:gd name="T53" fmla="*/ 46 h 244"/>
                <a:gd name="T54" fmla="*/ 30 w 184"/>
                <a:gd name="T55" fmla="*/ 39 h 244"/>
                <a:gd name="T56" fmla="*/ 30 w 184"/>
                <a:gd name="T57" fmla="*/ 26 h 244"/>
                <a:gd name="T58" fmla="*/ 50 w 184"/>
                <a:gd name="T59" fmla="*/ 17 h 244"/>
                <a:gd name="T60" fmla="*/ 106 w 184"/>
                <a:gd name="T61" fmla="*/ 13 h 244"/>
                <a:gd name="T62" fmla="*/ 141 w 184"/>
                <a:gd name="T63" fmla="*/ 20 h 244"/>
                <a:gd name="T64" fmla="*/ 154 w 184"/>
                <a:gd name="T65" fmla="*/ 26 h 244"/>
                <a:gd name="T66" fmla="*/ 154 w 184"/>
                <a:gd name="T67" fmla="*/ 3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244">
                  <a:moveTo>
                    <a:pt x="184" y="38"/>
                  </a:moveTo>
                  <a:cubicBezTo>
                    <a:pt x="184" y="38"/>
                    <a:pt x="184" y="37"/>
                    <a:pt x="184" y="36"/>
                  </a:cubicBezTo>
                  <a:cubicBezTo>
                    <a:pt x="183" y="31"/>
                    <a:pt x="181" y="27"/>
                    <a:pt x="178" y="24"/>
                  </a:cubicBezTo>
                  <a:cubicBezTo>
                    <a:pt x="171" y="18"/>
                    <a:pt x="164" y="14"/>
                    <a:pt x="156" y="11"/>
                  </a:cubicBezTo>
                  <a:cubicBezTo>
                    <a:pt x="139" y="4"/>
                    <a:pt x="122" y="1"/>
                    <a:pt x="105" y="0"/>
                  </a:cubicBezTo>
                  <a:cubicBezTo>
                    <a:pt x="104" y="0"/>
                    <a:pt x="104" y="0"/>
                    <a:pt x="103" y="0"/>
                  </a:cubicBezTo>
                  <a:cubicBezTo>
                    <a:pt x="95" y="0"/>
                    <a:pt x="88" y="0"/>
                    <a:pt x="80" y="0"/>
                  </a:cubicBezTo>
                  <a:cubicBezTo>
                    <a:pt x="80" y="0"/>
                    <a:pt x="79" y="0"/>
                    <a:pt x="78" y="0"/>
                  </a:cubicBezTo>
                  <a:cubicBezTo>
                    <a:pt x="59" y="1"/>
                    <a:pt x="40" y="5"/>
                    <a:pt x="23" y="13"/>
                  </a:cubicBezTo>
                  <a:cubicBezTo>
                    <a:pt x="16" y="15"/>
                    <a:pt x="10" y="19"/>
                    <a:pt x="5" y="24"/>
                  </a:cubicBezTo>
                  <a:cubicBezTo>
                    <a:pt x="2" y="28"/>
                    <a:pt x="0" y="32"/>
                    <a:pt x="0" y="37"/>
                  </a:cubicBezTo>
                  <a:cubicBezTo>
                    <a:pt x="0" y="93"/>
                    <a:pt x="0" y="149"/>
                    <a:pt x="0" y="205"/>
                  </a:cubicBezTo>
                  <a:cubicBezTo>
                    <a:pt x="0" y="212"/>
                    <a:pt x="3" y="217"/>
                    <a:pt x="8" y="222"/>
                  </a:cubicBezTo>
                  <a:cubicBezTo>
                    <a:pt x="16" y="229"/>
                    <a:pt x="27" y="233"/>
                    <a:pt x="37" y="237"/>
                  </a:cubicBezTo>
                  <a:cubicBezTo>
                    <a:pt x="50" y="241"/>
                    <a:pt x="63" y="243"/>
                    <a:pt x="77" y="244"/>
                  </a:cubicBezTo>
                  <a:cubicBezTo>
                    <a:pt x="77" y="244"/>
                    <a:pt x="78" y="244"/>
                    <a:pt x="79" y="244"/>
                  </a:cubicBezTo>
                  <a:cubicBezTo>
                    <a:pt x="87" y="244"/>
                    <a:pt x="96" y="244"/>
                    <a:pt x="105" y="244"/>
                  </a:cubicBezTo>
                  <a:cubicBezTo>
                    <a:pt x="107" y="243"/>
                    <a:pt x="110" y="244"/>
                    <a:pt x="113" y="243"/>
                  </a:cubicBezTo>
                  <a:cubicBezTo>
                    <a:pt x="129" y="242"/>
                    <a:pt x="146" y="239"/>
                    <a:pt x="161" y="231"/>
                  </a:cubicBezTo>
                  <a:cubicBezTo>
                    <a:pt x="169" y="228"/>
                    <a:pt x="176" y="224"/>
                    <a:pt x="181" y="217"/>
                  </a:cubicBezTo>
                  <a:cubicBezTo>
                    <a:pt x="182" y="215"/>
                    <a:pt x="183" y="212"/>
                    <a:pt x="184" y="209"/>
                  </a:cubicBezTo>
                  <a:cubicBezTo>
                    <a:pt x="184" y="209"/>
                    <a:pt x="184" y="208"/>
                    <a:pt x="184" y="207"/>
                  </a:cubicBezTo>
                  <a:cubicBezTo>
                    <a:pt x="184" y="151"/>
                    <a:pt x="184" y="95"/>
                    <a:pt x="184" y="38"/>
                  </a:cubicBezTo>
                  <a:close/>
                  <a:moveTo>
                    <a:pt x="154" y="39"/>
                  </a:moveTo>
                  <a:cubicBezTo>
                    <a:pt x="149" y="43"/>
                    <a:pt x="143" y="45"/>
                    <a:pt x="138" y="47"/>
                  </a:cubicBezTo>
                  <a:cubicBezTo>
                    <a:pt x="123" y="51"/>
                    <a:pt x="107" y="53"/>
                    <a:pt x="92" y="53"/>
                  </a:cubicBezTo>
                  <a:cubicBezTo>
                    <a:pt x="75" y="53"/>
                    <a:pt x="59" y="51"/>
                    <a:pt x="43" y="46"/>
                  </a:cubicBezTo>
                  <a:cubicBezTo>
                    <a:pt x="38" y="44"/>
                    <a:pt x="34" y="43"/>
                    <a:pt x="30" y="39"/>
                  </a:cubicBezTo>
                  <a:cubicBezTo>
                    <a:pt x="25" y="35"/>
                    <a:pt x="25" y="30"/>
                    <a:pt x="30" y="26"/>
                  </a:cubicBezTo>
                  <a:cubicBezTo>
                    <a:pt x="36" y="21"/>
                    <a:pt x="43" y="19"/>
                    <a:pt x="50" y="17"/>
                  </a:cubicBezTo>
                  <a:cubicBezTo>
                    <a:pt x="69" y="13"/>
                    <a:pt x="87" y="12"/>
                    <a:pt x="106" y="13"/>
                  </a:cubicBezTo>
                  <a:cubicBezTo>
                    <a:pt x="118" y="14"/>
                    <a:pt x="130" y="16"/>
                    <a:pt x="141" y="20"/>
                  </a:cubicBezTo>
                  <a:cubicBezTo>
                    <a:pt x="146" y="21"/>
                    <a:pt x="150" y="23"/>
                    <a:pt x="154" y="26"/>
                  </a:cubicBezTo>
                  <a:cubicBezTo>
                    <a:pt x="158" y="30"/>
                    <a:pt x="158" y="35"/>
                    <a:pt x="154" y="39"/>
                  </a:cubicBezTo>
                  <a:close/>
                </a:path>
              </a:pathLst>
            </a:custGeom>
            <a:solidFill>
              <a:schemeClr val="accent4"/>
            </a:solidFill>
            <a:ln>
              <a:noFill/>
            </a:ln>
          </p:spPr>
          <p:txBody>
            <a:bodyPr vert="horz" wrap="square" lIns="68580" tIns="137160" rIns="68580" bIns="34290" numCol="1" anchor="ctr" anchorCtr="0" compatLnSpc="1">
              <a:prstTxWarp prst="textNoShape">
                <a:avLst/>
              </a:prstTxWarp>
            </a:bodyPr>
            <a:lstStyle/>
            <a:p>
              <a:pPr algn="ctr" defTabSz="685800">
                <a:defRPr/>
              </a:pPr>
              <a:r>
                <a:rPr lang="en-US" sz="675" kern="0" dirty="0">
                  <a:solidFill>
                    <a:schemeClr val="bg1"/>
                  </a:solidFill>
                </a:rPr>
                <a:t>Source DB</a:t>
              </a:r>
            </a:p>
          </p:txBody>
        </p:sp>
        <p:cxnSp>
          <p:nvCxnSpPr>
            <p:cNvPr id="59" name="Straight Arrow Connector 58">
              <a:extLst>
                <a:ext uri="{FF2B5EF4-FFF2-40B4-BE49-F238E27FC236}">
                  <a16:creationId xmlns:a16="http://schemas.microsoft.com/office/drawing/2014/main" id="{38931CC9-F1AF-44B8-8C4E-229DC89CA78F}"/>
                </a:ext>
              </a:extLst>
            </p:cNvPr>
            <p:cNvCxnSpPr/>
            <p:nvPr/>
          </p:nvCxnSpPr>
          <p:spPr>
            <a:xfrm flipH="1">
              <a:off x="9659472" y="3290948"/>
              <a:ext cx="566712" cy="0"/>
            </a:xfrm>
            <a:prstGeom prst="straightConnector1">
              <a:avLst/>
            </a:prstGeom>
            <a:ln w="381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250C5D03-F537-44E9-A5E9-18B6CABF9B18}"/>
                </a:ext>
              </a:extLst>
            </p:cNvPr>
            <p:cNvSpPr/>
            <p:nvPr/>
          </p:nvSpPr>
          <p:spPr>
            <a:xfrm>
              <a:off x="9640789" y="2968169"/>
              <a:ext cx="659931" cy="369332"/>
            </a:xfrm>
            <a:prstGeom prst="rect">
              <a:avLst/>
            </a:prstGeom>
            <a:noFill/>
            <a:ln>
              <a:noFill/>
            </a:ln>
          </p:spPr>
          <p:txBody>
            <a:bodyPr wrap="square">
              <a:spAutoFit/>
            </a:bodyPr>
            <a:lstStyle/>
            <a:p>
              <a:pPr defTabSz="685800">
                <a:defRPr/>
              </a:pPr>
              <a:r>
                <a:rPr lang="en-US" sz="600" kern="0" dirty="0">
                  <a:solidFill>
                    <a:schemeClr val="bg1">
                      <a:lumMod val="50000"/>
                    </a:schemeClr>
                  </a:solidFill>
                  <a:latin typeface="Segoe Pro Display Semibold" panose="020B0702040504020203" pitchFamily="34" charset="0"/>
                </a:rPr>
                <a:t>5. Publish</a:t>
              </a:r>
            </a:p>
          </p:txBody>
        </p:sp>
        <p:sp>
          <p:nvSpPr>
            <p:cNvPr id="61" name="Rectangle 60">
              <a:extLst>
                <a:ext uri="{FF2B5EF4-FFF2-40B4-BE49-F238E27FC236}">
                  <a16:creationId xmlns:a16="http://schemas.microsoft.com/office/drawing/2014/main" id="{246E9665-DE4D-4122-B806-7D511A8B86DE}"/>
                </a:ext>
              </a:extLst>
            </p:cNvPr>
            <p:cNvSpPr/>
            <p:nvPr/>
          </p:nvSpPr>
          <p:spPr>
            <a:xfrm>
              <a:off x="9586197" y="2053033"/>
              <a:ext cx="659931" cy="369332"/>
            </a:xfrm>
            <a:prstGeom prst="rect">
              <a:avLst/>
            </a:prstGeom>
            <a:noFill/>
            <a:ln>
              <a:noFill/>
            </a:ln>
          </p:spPr>
          <p:txBody>
            <a:bodyPr wrap="square">
              <a:spAutoFit/>
            </a:bodyPr>
            <a:lstStyle/>
            <a:p>
              <a:pPr defTabSz="685800">
                <a:defRPr/>
              </a:pPr>
              <a:r>
                <a:rPr lang="en-US" sz="600" kern="0" dirty="0">
                  <a:solidFill>
                    <a:schemeClr val="bg1">
                      <a:lumMod val="50000"/>
                    </a:schemeClr>
                  </a:solidFill>
                  <a:latin typeface="Segoe Pro Display Semibold" panose="020B0702040504020203" pitchFamily="34" charset="0"/>
                </a:rPr>
                <a:t>1. Import</a:t>
              </a:r>
            </a:p>
          </p:txBody>
        </p:sp>
        <p:sp>
          <p:nvSpPr>
            <p:cNvPr id="62" name="Rectangle 61">
              <a:extLst>
                <a:ext uri="{FF2B5EF4-FFF2-40B4-BE49-F238E27FC236}">
                  <a16:creationId xmlns:a16="http://schemas.microsoft.com/office/drawing/2014/main" id="{85AB8EDA-CC5B-490A-9832-6AFD487D0B4B}"/>
                </a:ext>
              </a:extLst>
            </p:cNvPr>
            <p:cNvSpPr/>
            <p:nvPr/>
          </p:nvSpPr>
          <p:spPr>
            <a:xfrm>
              <a:off x="10133074" y="1903916"/>
              <a:ext cx="946968" cy="861774"/>
            </a:xfrm>
            <a:prstGeom prst="rect">
              <a:avLst/>
            </a:prstGeom>
          </p:spPr>
          <p:txBody>
            <a:bodyPr wrap="square">
              <a:spAutoFit/>
            </a:bodyPr>
            <a:lstStyle/>
            <a:p>
              <a:pPr algn="ctr" defTabSz="685800">
                <a:defRPr/>
              </a:pPr>
              <a:r>
                <a:rPr lang="en-US" sz="900" kern="0" dirty="0">
                  <a:solidFill>
                    <a:schemeClr val="accent4"/>
                  </a:solidFill>
                  <a:latin typeface="Segoe Pro Display Semibold" panose="020B0702040504020203" pitchFamily="34" charset="0"/>
                </a:rPr>
                <a:t>Visual Studio</a:t>
              </a:r>
            </a:p>
            <a:p>
              <a:pPr algn="ctr" defTabSz="685800">
                <a:defRPr/>
              </a:pPr>
              <a:r>
                <a:rPr lang="en-US" sz="900" kern="0" dirty="0">
                  <a:solidFill>
                    <a:schemeClr val="accent4"/>
                  </a:solidFill>
                  <a:latin typeface="Segoe Pro Display Semibold" panose="020B0702040504020203" pitchFamily="34" charset="0"/>
                </a:rPr>
                <a:t>Database Project</a:t>
              </a:r>
            </a:p>
          </p:txBody>
        </p:sp>
        <p:sp>
          <p:nvSpPr>
            <p:cNvPr id="63" name="Rectangle 62">
              <a:extLst>
                <a:ext uri="{FF2B5EF4-FFF2-40B4-BE49-F238E27FC236}">
                  <a16:creationId xmlns:a16="http://schemas.microsoft.com/office/drawing/2014/main" id="{E2186EA2-5CCE-49D9-8F16-268B9270F3CC}"/>
                </a:ext>
              </a:extLst>
            </p:cNvPr>
            <p:cNvSpPr/>
            <p:nvPr/>
          </p:nvSpPr>
          <p:spPr>
            <a:xfrm>
              <a:off x="10932989" y="2826257"/>
              <a:ext cx="864253" cy="246221"/>
            </a:xfrm>
            <a:prstGeom prst="rect">
              <a:avLst/>
            </a:prstGeom>
            <a:noFill/>
            <a:ln>
              <a:noFill/>
            </a:ln>
          </p:spPr>
          <p:txBody>
            <a:bodyPr wrap="square">
              <a:spAutoFit/>
            </a:bodyPr>
            <a:lstStyle/>
            <a:p>
              <a:pPr defTabSz="685800">
                <a:defRPr/>
              </a:pPr>
              <a:r>
                <a:rPr lang="en-US" sz="600" kern="0" dirty="0">
                  <a:solidFill>
                    <a:schemeClr val="bg1">
                      <a:lumMod val="50000"/>
                    </a:schemeClr>
                  </a:solidFill>
                  <a:latin typeface="Segoe Pro Display Semibold" panose="020B0702040504020203" pitchFamily="34" charset="0"/>
                </a:rPr>
                <a:t>2. Transform</a:t>
              </a:r>
            </a:p>
          </p:txBody>
        </p:sp>
        <p:sp>
          <p:nvSpPr>
            <p:cNvPr id="64" name="Rectangle 63">
              <a:extLst>
                <a:ext uri="{FF2B5EF4-FFF2-40B4-BE49-F238E27FC236}">
                  <a16:creationId xmlns:a16="http://schemas.microsoft.com/office/drawing/2014/main" id="{053CFF6B-8B37-4170-8A36-B74E5CE2636A}"/>
                </a:ext>
              </a:extLst>
            </p:cNvPr>
            <p:cNvSpPr/>
            <p:nvPr/>
          </p:nvSpPr>
          <p:spPr>
            <a:xfrm>
              <a:off x="11028306" y="3714324"/>
              <a:ext cx="810493" cy="492442"/>
            </a:xfrm>
            <a:prstGeom prst="rect">
              <a:avLst/>
            </a:prstGeom>
            <a:noFill/>
            <a:ln>
              <a:noFill/>
            </a:ln>
          </p:spPr>
          <p:txBody>
            <a:bodyPr wrap="square">
              <a:spAutoFit/>
            </a:bodyPr>
            <a:lstStyle/>
            <a:p>
              <a:pPr defTabSz="685800">
                <a:defRPr/>
              </a:pPr>
              <a:r>
                <a:rPr lang="en-US" sz="600" kern="0" dirty="0">
                  <a:solidFill>
                    <a:schemeClr val="bg1">
                      <a:lumMod val="50000"/>
                    </a:schemeClr>
                  </a:solidFill>
                  <a:latin typeface="Segoe Pro Display Semibold" panose="020B0702040504020203" pitchFamily="34" charset="0"/>
                </a:rPr>
                <a:t>3. Edit, Build &amp; Test</a:t>
              </a:r>
            </a:p>
          </p:txBody>
        </p:sp>
        <p:cxnSp>
          <p:nvCxnSpPr>
            <p:cNvPr id="65" name="Straight Arrow Connector 64">
              <a:extLst>
                <a:ext uri="{FF2B5EF4-FFF2-40B4-BE49-F238E27FC236}">
                  <a16:creationId xmlns:a16="http://schemas.microsoft.com/office/drawing/2014/main" id="{8935AF80-2E37-461E-98A6-EA90CF4C3AF6}"/>
                </a:ext>
              </a:extLst>
            </p:cNvPr>
            <p:cNvCxnSpPr/>
            <p:nvPr/>
          </p:nvCxnSpPr>
          <p:spPr>
            <a:xfrm flipH="1">
              <a:off x="9649117" y="3532348"/>
              <a:ext cx="760062" cy="929812"/>
            </a:xfrm>
            <a:prstGeom prst="straightConnector1">
              <a:avLst/>
            </a:prstGeom>
            <a:ln w="38100">
              <a:solidFill>
                <a:schemeClr val="bg1">
                  <a:lumMod val="65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Freeform 128">
              <a:extLst>
                <a:ext uri="{FF2B5EF4-FFF2-40B4-BE49-F238E27FC236}">
                  <a16:creationId xmlns:a16="http://schemas.microsoft.com/office/drawing/2014/main" id="{4F7C21B8-26A1-4212-BA34-91E7B9BD9CA2}"/>
                </a:ext>
              </a:extLst>
            </p:cNvPr>
            <p:cNvSpPr>
              <a:spLocks noChangeAspect="1" noEditPoints="1"/>
            </p:cNvSpPr>
            <p:nvPr/>
          </p:nvSpPr>
          <p:spPr bwMode="black">
            <a:xfrm>
              <a:off x="10301957" y="2956319"/>
              <a:ext cx="679411" cy="598108"/>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accent4"/>
            </a:solidFill>
            <a:ln>
              <a:noFill/>
            </a:ln>
            <a:extLst/>
          </p:spPr>
          <p:txBody>
            <a:bodyPr vert="horz" wrap="square" lIns="68580" tIns="171450" rIns="69959" bIns="34979" numCol="1" anchor="ctr" anchorCtr="0" compatLnSpc="1">
              <a:prstTxWarp prst="textNoShape">
                <a:avLst/>
              </a:prstTxWarp>
            </a:bodyPr>
            <a:lstStyle/>
            <a:p>
              <a:pPr defTabSz="685800">
                <a:defRPr/>
              </a:pPr>
              <a:r>
                <a:rPr lang="en-US" sz="675" kern="0" dirty="0">
                  <a:solidFill>
                    <a:srgbClr val="000000"/>
                  </a:solidFill>
                </a:rPr>
                <a:t>*.sql</a:t>
              </a:r>
            </a:p>
          </p:txBody>
        </p:sp>
        <p:sp>
          <p:nvSpPr>
            <p:cNvPr id="67" name="Rectangle 66">
              <a:extLst>
                <a:ext uri="{FF2B5EF4-FFF2-40B4-BE49-F238E27FC236}">
                  <a16:creationId xmlns:a16="http://schemas.microsoft.com/office/drawing/2014/main" id="{D884A031-190B-46ED-B686-7D177AE59ADC}"/>
                </a:ext>
              </a:extLst>
            </p:cNvPr>
            <p:cNvSpPr/>
            <p:nvPr/>
          </p:nvSpPr>
          <p:spPr>
            <a:xfrm>
              <a:off x="9970728" y="4047915"/>
              <a:ext cx="1488686" cy="246221"/>
            </a:xfrm>
            <a:prstGeom prst="rect">
              <a:avLst/>
            </a:prstGeom>
            <a:noFill/>
            <a:ln>
              <a:noFill/>
            </a:ln>
          </p:spPr>
          <p:txBody>
            <a:bodyPr wrap="square">
              <a:spAutoFit/>
            </a:bodyPr>
            <a:lstStyle/>
            <a:p>
              <a:pPr defTabSz="685800">
                <a:defRPr/>
              </a:pPr>
              <a:r>
                <a:rPr lang="en-US" sz="600" kern="0" dirty="0">
                  <a:solidFill>
                    <a:schemeClr val="bg1">
                      <a:lumMod val="50000"/>
                    </a:schemeClr>
                  </a:solidFill>
                  <a:latin typeface="Segoe Pro Display Semibold" panose="020B0702040504020203" pitchFamily="34" charset="0"/>
                </a:rPr>
                <a:t>4. Publish (schema only)</a:t>
              </a:r>
            </a:p>
          </p:txBody>
        </p:sp>
      </p:grpSp>
      <p:sp>
        <p:nvSpPr>
          <p:cNvPr id="72" name="Text Placeholder 1">
            <a:extLst>
              <a:ext uri="{FF2B5EF4-FFF2-40B4-BE49-F238E27FC236}">
                <a16:creationId xmlns:a16="http://schemas.microsoft.com/office/drawing/2014/main" id="{FA288B5A-01CA-4925-B2C9-6A11032CB3F9}"/>
              </a:ext>
            </a:extLst>
          </p:cNvPr>
          <p:cNvSpPr txBox="1">
            <a:spLocks/>
          </p:cNvSpPr>
          <p:nvPr/>
        </p:nvSpPr>
        <p:spPr>
          <a:xfrm>
            <a:off x="282844" y="4862747"/>
            <a:ext cx="2542243" cy="731231"/>
          </a:xfrm>
          <a:prstGeom prst="rect">
            <a:avLst/>
          </a:prstGeom>
        </p:spPr>
        <p:txBody>
          <a:bodyPr vert="horz" wrap="square" lIns="137160" tIns="109728" rIns="137160" bIns="109728" rtlCol="0">
            <a:no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sz="2600" kern="1200" spc="0" baseline="0">
                <a:solidFill>
                  <a:srgbClr val="0072C6"/>
                </a:solidFill>
                <a:latin typeface="+mj-lt"/>
                <a:ea typeface="+mn-ea"/>
                <a:cs typeface="+mn-cs"/>
              </a:defRPr>
            </a:lvl1pPr>
            <a:lvl2pPr marL="0" marR="0" indent="0" algn="l" defTabSz="914367" rtl="0" eaLnBrk="1" fontAlgn="auto" latinLnBrk="0" hangingPunct="1">
              <a:lnSpc>
                <a:spcPct val="90000"/>
              </a:lnSpc>
              <a:spcBef>
                <a:spcPts val="600"/>
              </a:spcBef>
              <a:spcAft>
                <a:spcPts val="0"/>
              </a:spcAft>
              <a:buClrTx/>
              <a:buSzPct val="90000"/>
              <a:buFont typeface="Arial" pitchFamily="34" charset="0"/>
              <a:buNone/>
              <a:tabLst/>
              <a:defRPr sz="1800" kern="1200" spc="0" baseline="0">
                <a:solidFill>
                  <a:schemeClr val="tx1"/>
                </a:solidFill>
                <a:latin typeface="+mj-lt"/>
                <a:ea typeface="+mn-ea"/>
                <a:cs typeface="+mn-cs"/>
              </a:defRPr>
            </a:lvl2pPr>
            <a:lvl3pPr marL="227209"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tx1"/>
                </a:solidFill>
                <a:latin typeface="+mn-lt"/>
                <a:ea typeface="+mn-ea"/>
                <a:cs typeface="+mn-cs"/>
              </a:defRPr>
            </a:lvl3pPr>
            <a:lvl4pPr marL="45130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soli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spcBef>
                <a:spcPts val="900"/>
              </a:spcBef>
              <a:defRPr/>
            </a:pPr>
            <a:r>
              <a:rPr lang="en-US" sz="1350" dirty="0">
                <a:solidFill>
                  <a:schemeClr val="tx1">
                    <a:lumMod val="75000"/>
                  </a:schemeClr>
                </a:solidFill>
              </a:rPr>
              <a:t>Migrate a compatible database using SSMS</a:t>
            </a:r>
          </a:p>
        </p:txBody>
      </p:sp>
      <p:sp>
        <p:nvSpPr>
          <p:cNvPr id="73" name="Text Placeholder 1">
            <a:extLst>
              <a:ext uri="{FF2B5EF4-FFF2-40B4-BE49-F238E27FC236}">
                <a16:creationId xmlns:a16="http://schemas.microsoft.com/office/drawing/2014/main" id="{CFC5658E-2AEB-44BC-A492-7E1256627E99}"/>
              </a:ext>
            </a:extLst>
          </p:cNvPr>
          <p:cNvSpPr txBox="1">
            <a:spLocks/>
          </p:cNvSpPr>
          <p:nvPr/>
        </p:nvSpPr>
        <p:spPr>
          <a:xfrm>
            <a:off x="2960606" y="4862747"/>
            <a:ext cx="2542243" cy="731231"/>
          </a:xfrm>
          <a:prstGeom prst="rect">
            <a:avLst/>
          </a:prstGeom>
        </p:spPr>
        <p:txBody>
          <a:bodyPr vert="horz" wrap="square" lIns="137160" tIns="109728" rIns="137160" bIns="109728" rtlCol="0">
            <a:no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sz="2600" kern="1200" spc="0" baseline="0">
                <a:solidFill>
                  <a:srgbClr val="0072C6"/>
                </a:solidFill>
                <a:latin typeface="+mj-lt"/>
                <a:ea typeface="+mn-ea"/>
                <a:cs typeface="+mn-cs"/>
              </a:defRPr>
            </a:lvl1pPr>
            <a:lvl2pPr marL="0" marR="0" indent="0" algn="l" defTabSz="914367" rtl="0" eaLnBrk="1" fontAlgn="auto" latinLnBrk="0" hangingPunct="1">
              <a:lnSpc>
                <a:spcPct val="90000"/>
              </a:lnSpc>
              <a:spcBef>
                <a:spcPts val="600"/>
              </a:spcBef>
              <a:spcAft>
                <a:spcPts val="0"/>
              </a:spcAft>
              <a:buClrTx/>
              <a:buSzPct val="90000"/>
              <a:buFont typeface="Arial" pitchFamily="34" charset="0"/>
              <a:buNone/>
              <a:tabLst/>
              <a:defRPr sz="1800" kern="1200" spc="0" baseline="0">
                <a:solidFill>
                  <a:schemeClr val="tx1"/>
                </a:solidFill>
                <a:latin typeface="+mj-lt"/>
                <a:ea typeface="+mn-ea"/>
                <a:cs typeface="+mn-cs"/>
              </a:defRPr>
            </a:lvl2pPr>
            <a:lvl3pPr marL="227209"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tx1"/>
                </a:solidFill>
                <a:latin typeface="+mn-lt"/>
                <a:ea typeface="+mn-ea"/>
                <a:cs typeface="+mn-cs"/>
              </a:defRPr>
            </a:lvl3pPr>
            <a:lvl4pPr marL="45130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soli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spcBef>
                <a:spcPts val="900"/>
              </a:spcBef>
              <a:defRPr/>
            </a:pPr>
            <a:r>
              <a:rPr lang="en-US" sz="1350" dirty="0">
                <a:solidFill>
                  <a:schemeClr val="tx1">
                    <a:lumMod val="75000"/>
                  </a:schemeClr>
                </a:solidFill>
              </a:rPr>
              <a:t>Migrate a near-compatible database using SAMW</a:t>
            </a:r>
          </a:p>
        </p:txBody>
      </p:sp>
      <p:sp>
        <p:nvSpPr>
          <p:cNvPr id="74" name="Text Placeholder 1">
            <a:extLst>
              <a:ext uri="{FF2B5EF4-FFF2-40B4-BE49-F238E27FC236}">
                <a16:creationId xmlns:a16="http://schemas.microsoft.com/office/drawing/2014/main" id="{9B70CE7B-AAB5-4FB6-B755-3D86C6B1D24B}"/>
              </a:ext>
            </a:extLst>
          </p:cNvPr>
          <p:cNvSpPr txBox="1">
            <a:spLocks/>
          </p:cNvSpPr>
          <p:nvPr/>
        </p:nvSpPr>
        <p:spPr>
          <a:xfrm>
            <a:off x="5638367" y="4862747"/>
            <a:ext cx="3237656" cy="731231"/>
          </a:xfrm>
          <a:prstGeom prst="rect">
            <a:avLst/>
          </a:prstGeom>
        </p:spPr>
        <p:txBody>
          <a:bodyPr vert="horz" wrap="square" lIns="137160" tIns="109728" rIns="137160" bIns="109728" rtlCol="0">
            <a:no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sz="2600" kern="1200" spc="0" baseline="0">
                <a:solidFill>
                  <a:srgbClr val="0072C6"/>
                </a:solidFill>
                <a:latin typeface="+mj-lt"/>
                <a:ea typeface="+mn-ea"/>
                <a:cs typeface="+mn-cs"/>
              </a:defRPr>
            </a:lvl1pPr>
            <a:lvl2pPr marL="0" marR="0" indent="0" algn="l" defTabSz="914367" rtl="0" eaLnBrk="1" fontAlgn="auto" latinLnBrk="0" hangingPunct="1">
              <a:lnSpc>
                <a:spcPct val="90000"/>
              </a:lnSpc>
              <a:spcBef>
                <a:spcPts val="600"/>
              </a:spcBef>
              <a:spcAft>
                <a:spcPts val="0"/>
              </a:spcAft>
              <a:buClrTx/>
              <a:buSzPct val="90000"/>
              <a:buFont typeface="Arial" pitchFamily="34" charset="0"/>
              <a:buNone/>
              <a:tabLst/>
              <a:defRPr sz="1800" kern="1200" spc="0" baseline="0">
                <a:solidFill>
                  <a:schemeClr val="tx1"/>
                </a:solidFill>
                <a:latin typeface="+mj-lt"/>
                <a:ea typeface="+mn-ea"/>
                <a:cs typeface="+mn-cs"/>
              </a:defRPr>
            </a:lvl2pPr>
            <a:lvl3pPr marL="227209"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tx1"/>
                </a:solidFill>
                <a:latin typeface="+mn-lt"/>
                <a:ea typeface="+mn-ea"/>
                <a:cs typeface="+mn-cs"/>
              </a:defRPr>
            </a:lvl3pPr>
            <a:lvl4pPr marL="45130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soli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spcBef>
                <a:spcPts val="900"/>
              </a:spcBef>
              <a:defRPr/>
            </a:pPr>
            <a:r>
              <a:rPr lang="en-US" sz="1350" dirty="0">
                <a:solidFill>
                  <a:schemeClr val="tx1">
                    <a:lumMod val="75000"/>
                  </a:schemeClr>
                </a:solidFill>
              </a:rPr>
              <a:t>Update the database schema offline using Visual Studio and SAMW, and then deploy it with SSMS</a:t>
            </a:r>
          </a:p>
        </p:txBody>
      </p:sp>
      <p:sp>
        <p:nvSpPr>
          <p:cNvPr id="75" name="Slide Number Placeholder 74">
            <a:extLst>
              <a:ext uri="{FF2B5EF4-FFF2-40B4-BE49-F238E27FC236}">
                <a16:creationId xmlns:a16="http://schemas.microsoft.com/office/drawing/2014/main" id="{A5249A18-12C9-4275-B790-99542715AFA2}"/>
              </a:ext>
            </a:extLst>
          </p:cNvPr>
          <p:cNvSpPr>
            <a:spLocks noGrp="1"/>
          </p:cNvSpPr>
          <p:nvPr>
            <p:ph type="sldNum" sz="quarter" idx="10"/>
          </p:nvPr>
        </p:nvSpPr>
        <p:spPr/>
        <p:txBody>
          <a:bodyPr/>
          <a:lstStyle/>
          <a:p>
            <a:fld id="{4490B2FD-60A7-44BF-8130-23BE2AB42F4B}" type="slidenum">
              <a:rPr lang="en-IE" smtClean="0"/>
              <a:t>52</a:t>
            </a:fld>
            <a:endParaRPr lang="en-IE" dirty="0"/>
          </a:p>
        </p:txBody>
      </p:sp>
    </p:spTree>
    <p:extLst>
      <p:ext uri="{BB962C8B-B14F-4D97-AF65-F5344CB8AC3E}">
        <p14:creationId xmlns:p14="http://schemas.microsoft.com/office/powerpoint/2010/main" val="61334680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CE8B5-FE19-4945-BEF1-0C2B78E71C42}"/>
              </a:ext>
            </a:extLst>
          </p:cNvPr>
          <p:cNvSpPr>
            <a:spLocks noGrp="1"/>
          </p:cNvSpPr>
          <p:nvPr>
            <p:ph type="title"/>
          </p:nvPr>
        </p:nvSpPr>
        <p:spPr/>
        <p:txBody>
          <a:bodyPr/>
          <a:lstStyle/>
          <a:p>
            <a:r>
              <a:rPr lang="en-IE" dirty="0"/>
              <a:t>Why use SQL Database?</a:t>
            </a:r>
          </a:p>
        </p:txBody>
      </p:sp>
      <p:sp>
        <p:nvSpPr>
          <p:cNvPr id="3" name="Rectangle 15">
            <a:extLst>
              <a:ext uri="{FF2B5EF4-FFF2-40B4-BE49-F238E27FC236}">
                <a16:creationId xmlns:a16="http://schemas.microsoft.com/office/drawing/2014/main" id="{7A55FE55-3777-4713-82FE-2A2D8330592E}"/>
              </a:ext>
            </a:extLst>
          </p:cNvPr>
          <p:cNvSpPr/>
          <p:nvPr/>
        </p:nvSpPr>
        <p:spPr>
          <a:xfrm>
            <a:off x="355649" y="2295035"/>
            <a:ext cx="8399858" cy="2888912"/>
          </a:xfrm>
          <a:prstGeom prst="rect">
            <a:avLst/>
          </a:prstGeom>
          <a:ln>
            <a:tailEnd type="stealth" w="lg" len="lg"/>
          </a:ln>
        </p:spPr>
        <p:style>
          <a:lnRef idx="1">
            <a:schemeClr val="dk1"/>
          </a:lnRef>
          <a:fillRef idx="3">
            <a:schemeClr val="dk1"/>
          </a:fillRef>
          <a:effectRef idx="2">
            <a:schemeClr val="dk1"/>
          </a:effectRef>
          <a:fontRef idx="minor">
            <a:schemeClr val="lt1"/>
          </a:fontRef>
        </p:style>
        <p:txBody>
          <a:bodyPr rtlCol="0" anchor="ctr"/>
          <a:lstStyle/>
          <a:p>
            <a:pPr algn="ctr" defTabSz="685775"/>
            <a:endParaRPr lang="en-US" sz="1350" dirty="0">
              <a:solidFill>
                <a:srgbClr val="D83B01"/>
              </a:solidFill>
              <a:latin typeface="Segoe UI Semilight"/>
            </a:endParaRPr>
          </a:p>
        </p:txBody>
      </p:sp>
      <p:sp>
        <p:nvSpPr>
          <p:cNvPr id="4" name="Rectangle 17">
            <a:extLst>
              <a:ext uri="{FF2B5EF4-FFF2-40B4-BE49-F238E27FC236}">
                <a16:creationId xmlns:a16="http://schemas.microsoft.com/office/drawing/2014/main" id="{23E2120D-72EB-45EA-806B-9DE7030E4E73}"/>
              </a:ext>
            </a:extLst>
          </p:cNvPr>
          <p:cNvSpPr/>
          <p:nvPr/>
        </p:nvSpPr>
        <p:spPr>
          <a:xfrm>
            <a:off x="501943" y="2425325"/>
            <a:ext cx="2571386" cy="628561"/>
          </a:xfrm>
          <a:prstGeom prst="rect">
            <a:avLst/>
          </a:prstGeom>
          <a:ln>
            <a:tailEnd type="stealth" w="lg" len="lg"/>
          </a:ln>
        </p:spPr>
        <p:style>
          <a:lnRef idx="1">
            <a:schemeClr val="accent4"/>
          </a:lnRef>
          <a:fillRef idx="3">
            <a:schemeClr val="accent4"/>
          </a:fillRef>
          <a:effectRef idx="2">
            <a:schemeClr val="accent4"/>
          </a:effectRef>
          <a:fontRef idx="minor">
            <a:schemeClr val="lt1"/>
          </a:fontRef>
        </p:style>
        <p:txBody>
          <a:bodyPr lIns="137141" rtlCol="0" anchor="ctr"/>
          <a:lstStyle/>
          <a:p>
            <a:pPr defTabSz="685669">
              <a:lnSpc>
                <a:spcPct val="90000"/>
              </a:lnSpc>
            </a:pPr>
            <a:r>
              <a:rPr lang="en-US" sz="1500" b="1" kern="0" dirty="0">
                <a:solidFill>
                  <a:srgbClr val="FFFFFF"/>
                </a:solidFill>
                <a:latin typeface="Calibri"/>
              </a:rPr>
              <a:t>Intelligent service</a:t>
            </a:r>
          </a:p>
        </p:txBody>
      </p:sp>
      <p:sp>
        <p:nvSpPr>
          <p:cNvPr id="5" name="TextBox 20">
            <a:extLst>
              <a:ext uri="{FF2B5EF4-FFF2-40B4-BE49-F238E27FC236}">
                <a16:creationId xmlns:a16="http://schemas.microsoft.com/office/drawing/2014/main" id="{C31F178B-30A1-4661-8ADE-6FD44A636E92}"/>
              </a:ext>
            </a:extLst>
          </p:cNvPr>
          <p:cNvSpPr txBox="1"/>
          <p:nvPr/>
        </p:nvSpPr>
        <p:spPr>
          <a:xfrm>
            <a:off x="592099" y="3111028"/>
            <a:ext cx="2440949" cy="1013705"/>
          </a:xfrm>
          <a:prstGeom prst="rect">
            <a:avLst/>
          </a:prstGeom>
          <a:noFill/>
        </p:spPr>
        <p:txBody>
          <a:bodyPr wrap="square" rtlCol="0">
            <a:noAutofit/>
          </a:bodyPr>
          <a:lstStyle/>
          <a:p>
            <a:pPr defTabSz="685775"/>
            <a:r>
              <a:rPr lang="en-US" sz="1350" dirty="0">
                <a:solidFill>
                  <a:srgbClr val="FFFFFF"/>
                </a:solidFill>
                <a:latin typeface="Segoe UI Semilight"/>
              </a:rPr>
              <a:t>Monitors performance and makes automatic adjustments and recommendations</a:t>
            </a:r>
          </a:p>
          <a:p>
            <a:pPr defTabSz="685775"/>
            <a:endParaRPr lang="en-US" sz="1350" dirty="0">
              <a:solidFill>
                <a:srgbClr val="FFFFFF"/>
              </a:solidFill>
              <a:latin typeface="Segoe UI Semilight"/>
            </a:endParaRPr>
          </a:p>
          <a:p>
            <a:pPr defTabSz="685775"/>
            <a:r>
              <a:rPr lang="en-US" sz="1350" dirty="0">
                <a:solidFill>
                  <a:srgbClr val="FFFFFF"/>
                </a:solidFill>
                <a:latin typeface="Segoe UI Semilight"/>
              </a:rPr>
              <a:t>Detects and warns about threats, e.g., attempts to access sensitive data</a:t>
            </a:r>
          </a:p>
          <a:p>
            <a:pPr defTabSz="685775"/>
            <a:endParaRPr lang="en-US" sz="1350" dirty="0">
              <a:solidFill>
                <a:srgbClr val="FFFFFF"/>
              </a:solidFill>
              <a:latin typeface="Segoe UI Semilight"/>
            </a:endParaRPr>
          </a:p>
          <a:p>
            <a:pPr defTabSz="685775"/>
            <a:r>
              <a:rPr lang="en-US" sz="1350" dirty="0">
                <a:solidFill>
                  <a:srgbClr val="FFFFFF"/>
                </a:solidFill>
                <a:latin typeface="Segoe UI Semilight"/>
              </a:rPr>
              <a:t>More</a:t>
            </a:r>
          </a:p>
          <a:p>
            <a:pPr marL="0" lvl="1" defTabSz="685775">
              <a:buClr>
                <a:srgbClr val="353535"/>
              </a:buClr>
            </a:pPr>
            <a:endParaRPr lang="en-US" sz="1350" dirty="0">
              <a:solidFill>
                <a:srgbClr val="FFFFFF"/>
              </a:solidFill>
              <a:latin typeface="Segoe UI Semilight"/>
            </a:endParaRPr>
          </a:p>
          <a:p>
            <a:pPr marL="0" lvl="1" defTabSz="685775">
              <a:buClr>
                <a:srgbClr val="353535"/>
              </a:buClr>
            </a:pPr>
            <a:endParaRPr lang="en-US" sz="1350" dirty="0">
              <a:solidFill>
                <a:srgbClr val="FFFFFF"/>
              </a:solidFill>
              <a:latin typeface="Segoe UI Semilight"/>
            </a:endParaRPr>
          </a:p>
        </p:txBody>
      </p:sp>
      <p:sp>
        <p:nvSpPr>
          <p:cNvPr id="6" name="Rectangle 23">
            <a:extLst>
              <a:ext uri="{FF2B5EF4-FFF2-40B4-BE49-F238E27FC236}">
                <a16:creationId xmlns:a16="http://schemas.microsoft.com/office/drawing/2014/main" id="{870715DF-7809-48D2-976D-DFCAD3055A5B}"/>
              </a:ext>
            </a:extLst>
          </p:cNvPr>
          <p:cNvSpPr/>
          <p:nvPr/>
        </p:nvSpPr>
        <p:spPr>
          <a:xfrm>
            <a:off x="3274071" y="2425325"/>
            <a:ext cx="2571386" cy="628561"/>
          </a:xfrm>
          <a:prstGeom prst="rect">
            <a:avLst/>
          </a:prstGeom>
          <a:ln>
            <a:tailEnd type="stealth" w="lg" len="lg"/>
          </a:ln>
        </p:spPr>
        <p:style>
          <a:lnRef idx="1">
            <a:schemeClr val="accent2"/>
          </a:lnRef>
          <a:fillRef idx="3">
            <a:schemeClr val="accent2"/>
          </a:fillRef>
          <a:effectRef idx="2">
            <a:schemeClr val="accent2"/>
          </a:effectRef>
          <a:fontRef idx="minor">
            <a:schemeClr val="lt1"/>
          </a:fontRef>
        </p:style>
        <p:txBody>
          <a:bodyPr lIns="137141" rtlCol="0" anchor="ctr"/>
          <a:lstStyle/>
          <a:p>
            <a:pPr defTabSz="685669">
              <a:lnSpc>
                <a:spcPct val="90000"/>
              </a:lnSpc>
            </a:pPr>
            <a:r>
              <a:rPr lang="en-US" sz="1500" b="1" kern="0" dirty="0">
                <a:solidFill>
                  <a:srgbClr val="FFFFFF"/>
                </a:solidFill>
                <a:latin typeface="Calibri"/>
              </a:rPr>
              <a:t>Supports multiple database technologies</a:t>
            </a:r>
          </a:p>
        </p:txBody>
      </p:sp>
      <p:sp>
        <p:nvSpPr>
          <p:cNvPr id="7" name="TextBox 24">
            <a:extLst>
              <a:ext uri="{FF2B5EF4-FFF2-40B4-BE49-F238E27FC236}">
                <a16:creationId xmlns:a16="http://schemas.microsoft.com/office/drawing/2014/main" id="{0A950E9A-6FE2-490D-A2DF-37AD6BD98734}"/>
              </a:ext>
            </a:extLst>
          </p:cNvPr>
          <p:cNvSpPr txBox="1"/>
          <p:nvPr/>
        </p:nvSpPr>
        <p:spPr>
          <a:xfrm>
            <a:off x="3327026" y="3111028"/>
            <a:ext cx="2243944" cy="1013705"/>
          </a:xfrm>
          <a:prstGeom prst="rect">
            <a:avLst/>
          </a:prstGeom>
          <a:noFill/>
        </p:spPr>
        <p:txBody>
          <a:bodyPr wrap="square" rtlCol="0">
            <a:noAutofit/>
          </a:bodyPr>
          <a:lstStyle/>
          <a:p>
            <a:pPr marL="0" lvl="1" defTabSz="685775">
              <a:buClr>
                <a:srgbClr val="353535"/>
              </a:buClr>
            </a:pPr>
            <a:r>
              <a:rPr lang="en-US" sz="1350" dirty="0">
                <a:solidFill>
                  <a:srgbClr val="FFFFFF"/>
                </a:solidFill>
                <a:latin typeface="Segoe UI Semilight"/>
              </a:rPr>
              <a:t>SQL Server</a:t>
            </a:r>
          </a:p>
          <a:p>
            <a:pPr marL="0" lvl="1" defTabSz="685775">
              <a:buClr>
                <a:srgbClr val="353535"/>
              </a:buClr>
            </a:pPr>
            <a:endParaRPr lang="en-US" sz="1350" dirty="0">
              <a:solidFill>
                <a:srgbClr val="FFFFFF"/>
              </a:solidFill>
              <a:latin typeface="Segoe UI Semilight"/>
            </a:endParaRPr>
          </a:p>
          <a:p>
            <a:pPr marL="0" lvl="1" defTabSz="685775">
              <a:buClr>
                <a:srgbClr val="353535"/>
              </a:buClr>
            </a:pPr>
            <a:r>
              <a:rPr lang="en-US" sz="1350" dirty="0">
                <a:solidFill>
                  <a:srgbClr val="FFFFFF"/>
                </a:solidFill>
                <a:latin typeface="Segoe UI Semilight"/>
              </a:rPr>
              <a:t>MySQL</a:t>
            </a:r>
          </a:p>
          <a:p>
            <a:pPr marL="0" lvl="1" defTabSz="685775">
              <a:buClr>
                <a:srgbClr val="353535"/>
              </a:buClr>
            </a:pPr>
            <a:endParaRPr lang="en-US" sz="1350" dirty="0">
              <a:solidFill>
                <a:srgbClr val="FFFFFF"/>
              </a:solidFill>
              <a:latin typeface="Segoe UI Semilight"/>
            </a:endParaRPr>
          </a:p>
          <a:p>
            <a:pPr marL="0" lvl="1" defTabSz="685775">
              <a:buClr>
                <a:srgbClr val="353535"/>
              </a:buClr>
            </a:pPr>
            <a:r>
              <a:rPr lang="en-US" sz="1350" dirty="0">
                <a:solidFill>
                  <a:srgbClr val="FFFFFF"/>
                </a:solidFill>
                <a:latin typeface="Segoe UI Semilight"/>
              </a:rPr>
              <a:t>PostgreSQL </a:t>
            </a:r>
          </a:p>
          <a:p>
            <a:pPr marL="0" lvl="1" defTabSz="685775">
              <a:buClr>
                <a:srgbClr val="353535"/>
              </a:buClr>
            </a:pPr>
            <a:endParaRPr lang="en-US" sz="1350" dirty="0">
              <a:solidFill>
                <a:srgbClr val="FFFFFF"/>
              </a:solidFill>
              <a:latin typeface="Segoe UI Semilight"/>
            </a:endParaRPr>
          </a:p>
        </p:txBody>
      </p:sp>
      <p:sp>
        <p:nvSpPr>
          <p:cNvPr id="8" name="Rectangle 26">
            <a:extLst>
              <a:ext uri="{FF2B5EF4-FFF2-40B4-BE49-F238E27FC236}">
                <a16:creationId xmlns:a16="http://schemas.microsoft.com/office/drawing/2014/main" id="{D1644069-A16D-444D-8A99-1B5829941FB5}"/>
              </a:ext>
            </a:extLst>
          </p:cNvPr>
          <p:cNvSpPr/>
          <p:nvPr/>
        </p:nvSpPr>
        <p:spPr>
          <a:xfrm>
            <a:off x="6046198" y="2425325"/>
            <a:ext cx="2571386" cy="628561"/>
          </a:xfrm>
          <a:prstGeom prst="rect">
            <a:avLst/>
          </a:prstGeom>
          <a:ln>
            <a:tailEnd type="stealth" w="lg" len="lg"/>
          </a:ln>
        </p:spPr>
        <p:style>
          <a:lnRef idx="1">
            <a:schemeClr val="accent1"/>
          </a:lnRef>
          <a:fillRef idx="3">
            <a:schemeClr val="accent1"/>
          </a:fillRef>
          <a:effectRef idx="2">
            <a:schemeClr val="accent1"/>
          </a:effectRef>
          <a:fontRef idx="minor">
            <a:schemeClr val="lt1"/>
          </a:fontRef>
        </p:style>
        <p:txBody>
          <a:bodyPr lIns="137141" rtlCol="0" anchor="ctr"/>
          <a:lstStyle/>
          <a:p>
            <a:pPr defTabSz="685669">
              <a:lnSpc>
                <a:spcPct val="90000"/>
              </a:lnSpc>
            </a:pPr>
            <a:r>
              <a:rPr lang="en-US" sz="1500" b="1" kern="0" dirty="0">
                <a:solidFill>
                  <a:srgbClr val="FFFFFF"/>
                </a:solidFill>
                <a:latin typeface="Calibri"/>
              </a:rPr>
              <a:t>Features for specific scenarios</a:t>
            </a:r>
          </a:p>
        </p:txBody>
      </p:sp>
      <p:sp>
        <p:nvSpPr>
          <p:cNvPr id="9" name="TextBox 27">
            <a:extLst>
              <a:ext uri="{FF2B5EF4-FFF2-40B4-BE49-F238E27FC236}">
                <a16:creationId xmlns:a16="http://schemas.microsoft.com/office/drawing/2014/main" id="{B231F296-6441-45E7-8FF3-6B8D89E0A10F}"/>
              </a:ext>
            </a:extLst>
          </p:cNvPr>
          <p:cNvSpPr txBox="1"/>
          <p:nvPr/>
        </p:nvSpPr>
        <p:spPr>
          <a:xfrm>
            <a:off x="6046198" y="3111028"/>
            <a:ext cx="2571386" cy="1013705"/>
          </a:xfrm>
          <a:prstGeom prst="rect">
            <a:avLst/>
          </a:prstGeom>
          <a:noFill/>
        </p:spPr>
        <p:txBody>
          <a:bodyPr wrap="square" rtlCol="0">
            <a:noAutofit/>
          </a:bodyPr>
          <a:lstStyle/>
          <a:p>
            <a:pPr marL="0" lvl="1" defTabSz="685775">
              <a:buClr>
                <a:srgbClr val="353535"/>
              </a:buClr>
            </a:pPr>
            <a:r>
              <a:rPr lang="en-US" sz="1350" b="1" i="1" dirty="0">
                <a:solidFill>
                  <a:srgbClr val="FFFFFF"/>
                </a:solidFill>
                <a:latin typeface="Segoe UI Semilight"/>
              </a:rPr>
              <a:t>For SaaS ISVs: </a:t>
            </a:r>
            <a:r>
              <a:rPr lang="en-US" sz="1350" dirty="0">
                <a:solidFill>
                  <a:srgbClr val="FFFFFF"/>
                </a:solidFill>
                <a:latin typeface="Segoe UI Semilight"/>
              </a:rPr>
              <a:t>Built in support for multi-tenancy with Elastic Pools</a:t>
            </a:r>
          </a:p>
          <a:p>
            <a:pPr marL="0" lvl="1" defTabSz="685775">
              <a:buClr>
                <a:srgbClr val="353535"/>
              </a:buClr>
            </a:pPr>
            <a:endParaRPr lang="en-US" sz="1350" dirty="0">
              <a:solidFill>
                <a:srgbClr val="FFFFFF"/>
              </a:solidFill>
              <a:latin typeface="Segoe UI Semilight"/>
            </a:endParaRPr>
          </a:p>
          <a:p>
            <a:pPr marL="0" lvl="1" defTabSz="685775">
              <a:buClr>
                <a:srgbClr val="353535"/>
              </a:buClr>
            </a:pPr>
            <a:r>
              <a:rPr lang="en-US" sz="1350" b="1" i="1" dirty="0">
                <a:solidFill>
                  <a:srgbClr val="FFFFFF"/>
                </a:solidFill>
                <a:latin typeface="Segoe UI Semilight"/>
              </a:rPr>
              <a:t>For lift and shift: </a:t>
            </a:r>
            <a:r>
              <a:rPr lang="en-US" sz="1350" dirty="0">
                <a:solidFill>
                  <a:srgbClr val="FFFFFF"/>
                </a:solidFill>
                <a:latin typeface="Segoe UI Semilight"/>
              </a:rPr>
              <a:t>Access to full managed SQL Server in the cloud with Managed Instance</a:t>
            </a:r>
          </a:p>
          <a:p>
            <a:pPr marL="214271" lvl="1" indent="-214271" defTabSz="685775">
              <a:buClr>
                <a:srgbClr val="353535"/>
              </a:buClr>
              <a:buFontTx/>
              <a:buChar char="-"/>
            </a:pPr>
            <a:endParaRPr lang="en-US" sz="1350" dirty="0">
              <a:solidFill>
                <a:srgbClr val="FFFFFF"/>
              </a:solidFill>
              <a:latin typeface="Segoe UI Semilight"/>
            </a:endParaRPr>
          </a:p>
        </p:txBody>
      </p:sp>
      <p:sp>
        <p:nvSpPr>
          <p:cNvPr id="10" name="Slide Number Placeholder 9">
            <a:extLst>
              <a:ext uri="{FF2B5EF4-FFF2-40B4-BE49-F238E27FC236}">
                <a16:creationId xmlns:a16="http://schemas.microsoft.com/office/drawing/2014/main" id="{5BFA826F-1FD6-4C39-BB77-4FF2C9B50C54}"/>
              </a:ext>
            </a:extLst>
          </p:cNvPr>
          <p:cNvSpPr>
            <a:spLocks noGrp="1"/>
          </p:cNvSpPr>
          <p:nvPr>
            <p:ph type="sldNum" sz="quarter" idx="10"/>
          </p:nvPr>
        </p:nvSpPr>
        <p:spPr/>
        <p:txBody>
          <a:bodyPr/>
          <a:lstStyle/>
          <a:p>
            <a:fld id="{4490B2FD-60A7-44BF-8130-23BE2AB42F4B}" type="slidenum">
              <a:rPr lang="en-IE" smtClean="0"/>
              <a:t>53</a:t>
            </a:fld>
            <a:endParaRPr lang="en-IE" dirty="0"/>
          </a:p>
        </p:txBody>
      </p:sp>
    </p:spTree>
    <p:extLst>
      <p:ext uri="{BB962C8B-B14F-4D97-AF65-F5344CB8AC3E}">
        <p14:creationId xmlns:p14="http://schemas.microsoft.com/office/powerpoint/2010/main" val="36588015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Effect transition="in" filter="fade">
                                      <p:cBhvr>
                                        <p:cTn id="32" dur="500"/>
                                        <p:tgtEl>
                                          <p:spTgt spid="7">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2" end="2"/>
                                            </p:txEl>
                                          </p:spTgt>
                                        </p:tgtEl>
                                        <p:attrNameLst>
                                          <p:attrName>style.visibility</p:attrName>
                                        </p:attrNameLst>
                                      </p:cBhvr>
                                      <p:to>
                                        <p:strVal val="visible"/>
                                      </p:to>
                                    </p:set>
                                    <p:animEffect transition="in" filter="fade">
                                      <p:cBhvr>
                                        <p:cTn id="37" dur="500"/>
                                        <p:tgtEl>
                                          <p:spTgt spid="7">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4" end="4"/>
                                            </p:txEl>
                                          </p:spTgt>
                                        </p:tgtEl>
                                        <p:attrNameLst>
                                          <p:attrName>style.visibility</p:attrName>
                                        </p:attrNameLst>
                                      </p:cBhvr>
                                      <p:to>
                                        <p:strVal val="visible"/>
                                      </p:to>
                                    </p:set>
                                    <p:animEffect transition="in" filter="fade">
                                      <p:cBhvr>
                                        <p:cTn id="42" dur="500"/>
                                        <p:tgtEl>
                                          <p:spTgt spid="7">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9">
                                            <p:txEl>
                                              <p:pRg st="0" end="0"/>
                                            </p:txEl>
                                          </p:spTgt>
                                        </p:tgtEl>
                                        <p:attrNameLst>
                                          <p:attrName>style.visibility</p:attrName>
                                        </p:attrNameLst>
                                      </p:cBhvr>
                                      <p:to>
                                        <p:strVal val="visible"/>
                                      </p:to>
                                    </p:set>
                                    <p:animEffect transition="in" filter="fade">
                                      <p:cBhvr>
                                        <p:cTn id="52" dur="500"/>
                                        <p:tgtEl>
                                          <p:spTgt spid="9">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9">
                                            <p:txEl>
                                              <p:pRg st="2" end="2"/>
                                            </p:txEl>
                                          </p:spTgt>
                                        </p:tgtEl>
                                        <p:attrNameLst>
                                          <p:attrName>style.visibility</p:attrName>
                                        </p:attrNameLst>
                                      </p:cBhvr>
                                      <p:to>
                                        <p:strVal val="visible"/>
                                      </p:to>
                                    </p:set>
                                    <p:animEffect transition="in" filter="fade">
                                      <p:cBhvr>
                                        <p:cTn id="5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B75F91-ED93-4E89-A636-0BF0C4041267}"/>
              </a:ext>
            </a:extLst>
          </p:cNvPr>
          <p:cNvSpPr>
            <a:spLocks noGrp="1"/>
          </p:cNvSpPr>
          <p:nvPr>
            <p:ph type="sldNum" sz="quarter" idx="10"/>
          </p:nvPr>
        </p:nvSpPr>
        <p:spPr/>
        <p:txBody>
          <a:bodyPr/>
          <a:lstStyle/>
          <a:p>
            <a:fld id="{4490B2FD-60A7-44BF-8130-23BE2AB42F4B}" type="slidenum">
              <a:rPr lang="en-IE" smtClean="0"/>
              <a:t>54</a:t>
            </a:fld>
            <a:endParaRPr lang="en-IE" dirty="0"/>
          </a:p>
        </p:txBody>
      </p:sp>
      <p:sp>
        <p:nvSpPr>
          <p:cNvPr id="3" name="Prostokąt 2">
            <a:extLst>
              <a:ext uri="{FF2B5EF4-FFF2-40B4-BE49-F238E27FC236}">
                <a16:creationId xmlns:a16="http://schemas.microsoft.com/office/drawing/2014/main" id="{070FBED7-ECE8-4205-B789-486D2D3B4495}"/>
              </a:ext>
            </a:extLst>
          </p:cNvPr>
          <p:cNvSpPr/>
          <p:nvPr/>
        </p:nvSpPr>
        <p:spPr>
          <a:xfrm>
            <a:off x="503548" y="0"/>
            <a:ext cx="8136904" cy="646331"/>
          </a:xfrm>
          <a:prstGeom prst="rect">
            <a:avLst/>
          </a:prstGeom>
        </p:spPr>
        <p:txBody>
          <a:bodyPr wrap="square">
            <a:spAutoFit/>
          </a:bodyPr>
          <a:lstStyle/>
          <a:p>
            <a:r>
              <a:rPr lang="en-US" sz="3600" dirty="0"/>
              <a:t>Azure SQL Database </a:t>
            </a:r>
            <a:r>
              <a:rPr lang="en-US" sz="2400" dirty="0"/>
              <a:t>yesterday, today and tomorrow</a:t>
            </a:r>
            <a:endParaRPr lang="en-US" dirty="0"/>
          </a:p>
        </p:txBody>
      </p:sp>
      <p:pic>
        <p:nvPicPr>
          <p:cNvPr id="5" name="Symbol zastępczy zawartości 5">
            <a:extLst>
              <a:ext uri="{FF2B5EF4-FFF2-40B4-BE49-F238E27FC236}">
                <a16:creationId xmlns:a16="http://schemas.microsoft.com/office/drawing/2014/main" id="{2E9E0472-85B1-432B-A603-3753829C65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088" y="1268760"/>
            <a:ext cx="2659941" cy="2659941"/>
          </a:xfrm>
          <a:prstGeom prst="rect">
            <a:avLst/>
          </a:prstGeom>
        </p:spPr>
      </p:pic>
      <p:sp>
        <p:nvSpPr>
          <p:cNvPr id="6" name="Prostokąt 5">
            <a:extLst>
              <a:ext uri="{FF2B5EF4-FFF2-40B4-BE49-F238E27FC236}">
                <a16:creationId xmlns:a16="http://schemas.microsoft.com/office/drawing/2014/main" id="{30CF9703-0D0F-4A80-AAA0-958798624D72}"/>
              </a:ext>
            </a:extLst>
          </p:cNvPr>
          <p:cNvSpPr/>
          <p:nvPr/>
        </p:nvSpPr>
        <p:spPr>
          <a:xfrm>
            <a:off x="179512" y="4077072"/>
            <a:ext cx="3851920" cy="584775"/>
          </a:xfrm>
          <a:prstGeom prst="rect">
            <a:avLst/>
          </a:prstGeom>
        </p:spPr>
        <p:txBody>
          <a:bodyPr wrap="square">
            <a:spAutoFit/>
          </a:bodyPr>
          <a:lstStyle/>
          <a:p>
            <a:pPr algn="ctr"/>
            <a:r>
              <a:rPr lang="pl-PL" sz="1600" dirty="0"/>
              <a:t>marcin.szeliga@datacommunity.pl</a:t>
            </a:r>
          </a:p>
          <a:p>
            <a:pPr algn="ctr"/>
            <a:r>
              <a:rPr lang="pl-PL" sz="1600" dirty="0"/>
              <a:t>https://www.linkedin.com/in/marcinszeliga</a:t>
            </a:r>
          </a:p>
        </p:txBody>
      </p:sp>
      <p:pic>
        <p:nvPicPr>
          <p:cNvPr id="7" name="Picture 6">
            <a:extLst>
              <a:ext uri="{FF2B5EF4-FFF2-40B4-BE49-F238E27FC236}">
                <a16:creationId xmlns:a16="http://schemas.microsoft.com/office/drawing/2014/main" id="{BED56AC1-E860-48AB-8AA8-73A911DDDD2C}"/>
              </a:ext>
            </a:extLst>
          </p:cNvPr>
          <p:cNvPicPr>
            <a:picLocks noChangeAspect="1"/>
          </p:cNvPicPr>
          <p:nvPr/>
        </p:nvPicPr>
        <p:blipFill>
          <a:blip r:embed="rId3"/>
          <a:stretch>
            <a:fillRect/>
          </a:stretch>
        </p:blipFill>
        <p:spPr>
          <a:xfrm>
            <a:off x="5548973" y="1268760"/>
            <a:ext cx="1944216" cy="2589342"/>
          </a:xfrm>
          <a:prstGeom prst="rect">
            <a:avLst/>
          </a:prstGeom>
        </p:spPr>
      </p:pic>
      <p:sp>
        <p:nvSpPr>
          <p:cNvPr id="8" name="Prostokąt 5">
            <a:extLst>
              <a:ext uri="{FF2B5EF4-FFF2-40B4-BE49-F238E27FC236}">
                <a16:creationId xmlns:a16="http://schemas.microsoft.com/office/drawing/2014/main" id="{4DA29C17-61CD-4AB7-8B26-00BFC4C58F73}"/>
              </a:ext>
            </a:extLst>
          </p:cNvPr>
          <p:cNvSpPr/>
          <p:nvPr/>
        </p:nvSpPr>
        <p:spPr>
          <a:xfrm>
            <a:off x="4595121" y="4077072"/>
            <a:ext cx="3851920" cy="584775"/>
          </a:xfrm>
          <a:prstGeom prst="rect">
            <a:avLst/>
          </a:prstGeom>
        </p:spPr>
        <p:txBody>
          <a:bodyPr wrap="square">
            <a:spAutoFit/>
          </a:bodyPr>
          <a:lstStyle/>
          <a:p>
            <a:pPr algn="ctr"/>
            <a:r>
              <a:rPr lang="en-IE" sz="1600" dirty="0" err="1"/>
              <a:t>hubert.kobierzewski</a:t>
            </a:r>
            <a:r>
              <a:rPr lang="pl-PL" sz="1600" dirty="0"/>
              <a:t>@datacommunity.pl</a:t>
            </a:r>
          </a:p>
          <a:p>
            <a:pPr algn="ctr"/>
            <a:r>
              <a:rPr lang="pl-PL" sz="1600" dirty="0"/>
              <a:t>https://www.linkedin.com/in/</a:t>
            </a:r>
            <a:r>
              <a:rPr lang="en-IE" sz="1600"/>
              <a:t>kobierzewski</a:t>
            </a:r>
            <a:endParaRPr lang="pl-PL" sz="1600" dirty="0"/>
          </a:p>
        </p:txBody>
      </p:sp>
    </p:spTree>
    <p:extLst>
      <p:ext uri="{BB962C8B-B14F-4D97-AF65-F5344CB8AC3E}">
        <p14:creationId xmlns:p14="http://schemas.microsoft.com/office/powerpoint/2010/main" val="149829312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04E3D-12D7-4DE0-88E7-470C78A7F256}"/>
              </a:ext>
            </a:extLst>
          </p:cNvPr>
          <p:cNvSpPr>
            <a:spLocks noGrp="1"/>
          </p:cNvSpPr>
          <p:nvPr>
            <p:ph type="title"/>
          </p:nvPr>
        </p:nvSpPr>
        <p:spPr/>
        <p:txBody>
          <a:bodyPr>
            <a:normAutofit/>
          </a:bodyPr>
          <a:lstStyle/>
          <a:p>
            <a:r>
              <a:rPr lang="en-IE" dirty="0"/>
              <a:t>The Azure Data Platform – Operational data</a:t>
            </a:r>
            <a:br>
              <a:rPr lang="en-IE" dirty="0"/>
            </a:br>
            <a:endParaRPr lang="en-IE" dirty="0"/>
          </a:p>
        </p:txBody>
      </p:sp>
      <p:sp>
        <p:nvSpPr>
          <p:cNvPr id="26" name="Rounded Rectangle 2">
            <a:extLst>
              <a:ext uri="{FF2B5EF4-FFF2-40B4-BE49-F238E27FC236}">
                <a16:creationId xmlns:a16="http://schemas.microsoft.com/office/drawing/2014/main" id="{9B73D0C2-E326-42E8-9812-DA3A6FCD11A5}"/>
              </a:ext>
            </a:extLst>
          </p:cNvPr>
          <p:cNvSpPr/>
          <p:nvPr/>
        </p:nvSpPr>
        <p:spPr bwMode="auto">
          <a:xfrm>
            <a:off x="1433364" y="1696236"/>
            <a:ext cx="2131977" cy="3877040"/>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27" name="Rectangle 34">
            <a:extLst>
              <a:ext uri="{FF2B5EF4-FFF2-40B4-BE49-F238E27FC236}">
                <a16:creationId xmlns:a16="http://schemas.microsoft.com/office/drawing/2014/main" id="{C6647F46-CB35-4BBF-BD63-FBB8F3EA5539}"/>
              </a:ext>
            </a:extLst>
          </p:cNvPr>
          <p:cNvSpPr/>
          <p:nvPr/>
        </p:nvSpPr>
        <p:spPr>
          <a:xfrm>
            <a:off x="1547665" y="2051503"/>
            <a:ext cx="1917413" cy="3409957"/>
          </a:xfrm>
          <a:prstGeom prst="rect">
            <a:avLst/>
          </a:prstGeom>
          <a:solidFill>
            <a:srgbClr val="737373">
              <a:tint val="65000"/>
            </a:srgbClr>
          </a:solidFill>
          <a:ln w="9525" cap="flat" cmpd="sng" algn="ctr">
            <a:solidFill>
              <a:srgbClr val="737373"/>
            </a:solidFill>
            <a:prstDash val="solid"/>
          </a:ln>
          <a:effectLst/>
        </p:spPr>
        <p:txBody>
          <a:bodyPr rtlCol="0" anchor="ctr"/>
          <a:lstStyle/>
          <a:p>
            <a:pPr algn="ctr" defTabSz="699557">
              <a:defRPr/>
            </a:pPr>
            <a:endParaRPr lang="en-US" sz="1530" kern="0" dirty="0" err="1">
              <a:solidFill>
                <a:srgbClr val="353535"/>
              </a:solidFill>
              <a:latin typeface="Segoe UI Semilight"/>
            </a:endParaRPr>
          </a:p>
        </p:txBody>
      </p:sp>
      <p:sp>
        <p:nvSpPr>
          <p:cNvPr id="28" name="Rectangle 35">
            <a:extLst>
              <a:ext uri="{FF2B5EF4-FFF2-40B4-BE49-F238E27FC236}">
                <a16:creationId xmlns:a16="http://schemas.microsoft.com/office/drawing/2014/main" id="{7739215A-ECE5-46DB-8D83-43F306470932}"/>
              </a:ext>
            </a:extLst>
          </p:cNvPr>
          <p:cNvSpPr/>
          <p:nvPr/>
        </p:nvSpPr>
        <p:spPr>
          <a:xfrm>
            <a:off x="3632521" y="2051503"/>
            <a:ext cx="1915643" cy="3409957"/>
          </a:xfrm>
          <a:prstGeom prst="rect">
            <a:avLst/>
          </a:prstGeom>
          <a:solidFill>
            <a:srgbClr val="FF8C00">
              <a:tint val="65000"/>
            </a:srgbClr>
          </a:solidFill>
          <a:ln w="9525" cap="flat" cmpd="sng" algn="ctr">
            <a:solidFill>
              <a:srgbClr val="FF8C00"/>
            </a:solidFill>
            <a:prstDash val="solid"/>
          </a:ln>
          <a:effectLst/>
        </p:spPr>
        <p:txBody>
          <a:bodyPr rtlCol="0" anchor="ctr"/>
          <a:lstStyle/>
          <a:p>
            <a:pPr algn="ctr" defTabSz="699557">
              <a:defRPr/>
            </a:pPr>
            <a:endParaRPr lang="en-US" sz="1530" kern="0" dirty="0" err="1">
              <a:solidFill>
                <a:srgbClr val="353535"/>
              </a:solidFill>
              <a:latin typeface="Segoe UI Semilight"/>
            </a:endParaRPr>
          </a:p>
        </p:txBody>
      </p:sp>
      <p:sp>
        <p:nvSpPr>
          <p:cNvPr id="29" name="Rectangle 21">
            <a:extLst>
              <a:ext uri="{FF2B5EF4-FFF2-40B4-BE49-F238E27FC236}">
                <a16:creationId xmlns:a16="http://schemas.microsoft.com/office/drawing/2014/main" id="{9AEB45DF-EED6-4D4C-B35E-1832B0783D0F}"/>
              </a:ext>
            </a:extLst>
          </p:cNvPr>
          <p:cNvSpPr/>
          <p:nvPr/>
        </p:nvSpPr>
        <p:spPr>
          <a:xfrm>
            <a:off x="5727893" y="2059543"/>
            <a:ext cx="1915488" cy="3409957"/>
          </a:xfrm>
          <a:prstGeom prst="rect">
            <a:avLst/>
          </a:prstGeom>
          <a:solidFill>
            <a:srgbClr val="D83B01">
              <a:tint val="65000"/>
            </a:srgbClr>
          </a:solidFill>
          <a:ln w="9525" cap="flat" cmpd="sng" algn="ctr">
            <a:solidFill>
              <a:srgbClr val="D83B01"/>
            </a:solidFill>
            <a:prstDash val="solid"/>
          </a:ln>
          <a:effectLst/>
        </p:spPr>
        <p:txBody>
          <a:bodyPr rtlCol="0" anchor="ctr"/>
          <a:lstStyle/>
          <a:p>
            <a:pPr algn="ctr" defTabSz="699557">
              <a:defRPr/>
            </a:pPr>
            <a:endParaRPr lang="en-US" sz="1530" kern="0" dirty="0" err="1">
              <a:solidFill>
                <a:srgbClr val="353535"/>
              </a:solidFill>
              <a:latin typeface="Segoe UI Semilight"/>
            </a:endParaRPr>
          </a:p>
        </p:txBody>
      </p:sp>
      <p:sp>
        <p:nvSpPr>
          <p:cNvPr id="30" name="TextBox 40">
            <a:extLst>
              <a:ext uri="{FF2B5EF4-FFF2-40B4-BE49-F238E27FC236}">
                <a16:creationId xmlns:a16="http://schemas.microsoft.com/office/drawing/2014/main" id="{2616B173-2713-44EA-8153-0049B51D63E8}"/>
              </a:ext>
            </a:extLst>
          </p:cNvPr>
          <p:cNvSpPr txBox="1"/>
          <p:nvPr/>
        </p:nvSpPr>
        <p:spPr>
          <a:xfrm>
            <a:off x="1808222" y="2272477"/>
            <a:ext cx="1361512" cy="300082"/>
          </a:xfrm>
          <a:prstGeom prst="rect">
            <a:avLst/>
          </a:prstGeom>
          <a:solidFill>
            <a:srgbClr val="737373">
              <a:shade val="80000"/>
              <a:satMod val="180000"/>
            </a:srgbClr>
          </a:solidFill>
          <a:ln w="9525" cap="flat" cmpd="sng" algn="ctr">
            <a:solidFill>
              <a:srgbClr val="737373"/>
            </a:solidFill>
            <a:prstDash val="solid"/>
          </a:ln>
          <a:effectLst/>
        </p:spPr>
        <p:txBody>
          <a:bodyPr wrap="square" rtlCol="0">
            <a:spAutoFit/>
          </a:bodyPr>
          <a:lstStyle>
            <a:defPPr>
              <a:defRPr lang="en-US"/>
            </a:defPPr>
            <a:lvl1pPr algn="ctr">
              <a:buClr>
                <a:schemeClr val="tx1"/>
              </a:buCl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699557">
              <a:buClr>
                <a:srgbClr val="353535"/>
              </a:buClr>
              <a:defRPr/>
            </a:pPr>
            <a:r>
              <a:rPr lang="en-US" sz="1350" kern="0" dirty="0">
                <a:solidFill>
                  <a:srgbClr val="FFFFFF"/>
                </a:solidFill>
                <a:latin typeface="Segoe UI Semilight"/>
              </a:rPr>
              <a:t>SQL Database </a:t>
            </a:r>
          </a:p>
        </p:txBody>
      </p:sp>
      <p:sp>
        <p:nvSpPr>
          <p:cNvPr id="31" name="TextBox 19">
            <a:extLst>
              <a:ext uri="{FF2B5EF4-FFF2-40B4-BE49-F238E27FC236}">
                <a16:creationId xmlns:a16="http://schemas.microsoft.com/office/drawing/2014/main" id="{8DF71E53-2609-4718-94E6-0F8D57FB6F22}"/>
              </a:ext>
            </a:extLst>
          </p:cNvPr>
          <p:cNvSpPr txBox="1"/>
          <p:nvPr/>
        </p:nvSpPr>
        <p:spPr>
          <a:xfrm>
            <a:off x="3895645" y="2181917"/>
            <a:ext cx="1371599" cy="507831"/>
          </a:xfrm>
          <a:prstGeom prst="rect">
            <a:avLst/>
          </a:prstGeom>
          <a:solidFill>
            <a:srgbClr val="FF8C00">
              <a:shade val="80000"/>
              <a:satMod val="180000"/>
            </a:srgbClr>
          </a:solidFill>
          <a:ln w="9525" cap="flat" cmpd="sng" algn="ctr">
            <a:solidFill>
              <a:srgbClr val="FF8C00"/>
            </a:solidFill>
            <a:prstDash val="solid"/>
          </a:ln>
          <a:effectLst/>
        </p:spPr>
        <p:txBody>
          <a:bodyPr wrap="square" rtlCol="0">
            <a:spAutoFit/>
          </a:bodyPr>
          <a:lstStyle>
            <a:defPPr>
              <a:defRPr lang="en-US"/>
            </a:defPPr>
            <a:lvl1pPr algn="ctr">
              <a:buClr>
                <a:schemeClr val="tx1"/>
              </a:buClr>
              <a:defRPr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699557">
              <a:buClr>
                <a:srgbClr val="353535"/>
              </a:buClr>
              <a:defRPr/>
            </a:pPr>
            <a:r>
              <a:rPr lang="en-US" sz="1350" kern="0" dirty="0">
                <a:solidFill>
                  <a:srgbClr val="FFFFFF"/>
                </a:solidFill>
                <a:latin typeface="Segoe UI Semilight"/>
              </a:rPr>
              <a:t>SQL Data Warehouse</a:t>
            </a:r>
          </a:p>
        </p:txBody>
      </p:sp>
      <p:sp>
        <p:nvSpPr>
          <p:cNvPr id="32" name="TextBox 37">
            <a:extLst>
              <a:ext uri="{FF2B5EF4-FFF2-40B4-BE49-F238E27FC236}">
                <a16:creationId xmlns:a16="http://schemas.microsoft.com/office/drawing/2014/main" id="{BE0A8CF0-246C-4B20-9A79-AEEB3FEB3FE7}"/>
              </a:ext>
            </a:extLst>
          </p:cNvPr>
          <p:cNvSpPr txBox="1"/>
          <p:nvPr/>
        </p:nvSpPr>
        <p:spPr>
          <a:xfrm>
            <a:off x="6072622" y="2546809"/>
            <a:ext cx="1131875" cy="507831"/>
          </a:xfrm>
          <a:prstGeom prst="rect">
            <a:avLst/>
          </a:prstGeom>
          <a:solidFill>
            <a:srgbClr val="D83B01">
              <a:shade val="80000"/>
              <a:satMod val="180000"/>
            </a:srgbClr>
          </a:solidFill>
          <a:ln w="9525" cap="flat" cmpd="sng" algn="ctr">
            <a:solidFill>
              <a:srgbClr val="D83B01"/>
            </a:solidFill>
            <a:prstDash val="solid"/>
          </a:ln>
          <a:effectLst/>
        </p:spPr>
        <p:txBody>
          <a:bodyPr wrap="square" rtlCol="0">
            <a:spAutoFit/>
          </a:bodyPr>
          <a:lstStyle>
            <a:defPPr>
              <a:defRPr lang="en-US"/>
            </a:defPPr>
            <a:lvl1pPr algn="ctr">
              <a:buClr>
                <a:schemeClr val="tx1"/>
              </a:buCl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699557">
              <a:buClr>
                <a:srgbClr val="353535"/>
              </a:buClr>
              <a:defRPr/>
            </a:pPr>
            <a:r>
              <a:rPr lang="en-US" sz="1350" kern="0" dirty="0">
                <a:solidFill>
                  <a:srgbClr val="FFFFFF"/>
                </a:solidFill>
                <a:latin typeface="Segoe UI Semilight"/>
              </a:rPr>
              <a:t>Stream Analytics </a:t>
            </a:r>
          </a:p>
        </p:txBody>
      </p:sp>
      <p:sp>
        <p:nvSpPr>
          <p:cNvPr id="33" name="TextBox 3">
            <a:extLst>
              <a:ext uri="{FF2B5EF4-FFF2-40B4-BE49-F238E27FC236}">
                <a16:creationId xmlns:a16="http://schemas.microsoft.com/office/drawing/2014/main" id="{87BD0416-591E-443F-AB4C-B94B013E9684}"/>
              </a:ext>
            </a:extLst>
          </p:cNvPr>
          <p:cNvSpPr txBox="1"/>
          <p:nvPr/>
        </p:nvSpPr>
        <p:spPr>
          <a:xfrm>
            <a:off x="1547664" y="1700808"/>
            <a:ext cx="1917414" cy="291439"/>
          </a:xfrm>
          <a:prstGeom prst="rect">
            <a:avLst/>
          </a:prstGeom>
          <a:noFill/>
        </p:spPr>
        <p:txBody>
          <a:bodyPr wrap="none" rtlCol="0">
            <a:noAutofit/>
          </a:bodyPr>
          <a:lstStyle/>
          <a:p>
            <a:pPr algn="ctr" defTabSz="699557">
              <a:buClr>
                <a:srgbClr val="353535"/>
              </a:buClr>
            </a:pPr>
            <a:r>
              <a:rPr lang="en-US" b="1" i="1" dirty="0">
                <a:solidFill>
                  <a:srgbClr val="353535"/>
                </a:solidFill>
                <a:latin typeface="Segoe UI Semilight"/>
              </a:rPr>
              <a:t>Operational</a:t>
            </a:r>
          </a:p>
        </p:txBody>
      </p:sp>
      <p:sp>
        <p:nvSpPr>
          <p:cNvPr id="34" name="TextBox 4">
            <a:extLst>
              <a:ext uri="{FF2B5EF4-FFF2-40B4-BE49-F238E27FC236}">
                <a16:creationId xmlns:a16="http://schemas.microsoft.com/office/drawing/2014/main" id="{6409EC59-33F4-46F4-A5C6-61DABBF135C9}"/>
              </a:ext>
            </a:extLst>
          </p:cNvPr>
          <p:cNvSpPr txBox="1"/>
          <p:nvPr/>
        </p:nvSpPr>
        <p:spPr>
          <a:xfrm>
            <a:off x="3632521" y="1696237"/>
            <a:ext cx="1915643" cy="291439"/>
          </a:xfrm>
          <a:prstGeom prst="rect">
            <a:avLst/>
          </a:prstGeom>
          <a:noFill/>
        </p:spPr>
        <p:txBody>
          <a:bodyPr wrap="none" rtlCol="0">
            <a:noAutofit/>
          </a:bodyPr>
          <a:lstStyle/>
          <a:p>
            <a:pPr algn="ctr" defTabSz="699557">
              <a:buClr>
                <a:srgbClr val="353535"/>
              </a:buClr>
            </a:pPr>
            <a:r>
              <a:rPr lang="en-US" b="1" i="1" dirty="0">
                <a:solidFill>
                  <a:srgbClr val="353535"/>
                </a:solidFill>
                <a:latin typeface="Segoe UI Semilight"/>
              </a:rPr>
              <a:t>Analytical</a:t>
            </a:r>
          </a:p>
        </p:txBody>
      </p:sp>
      <p:sp>
        <p:nvSpPr>
          <p:cNvPr id="35" name="TextBox 45">
            <a:extLst>
              <a:ext uri="{FF2B5EF4-FFF2-40B4-BE49-F238E27FC236}">
                <a16:creationId xmlns:a16="http://schemas.microsoft.com/office/drawing/2014/main" id="{286DD820-8FD7-4607-A9B0-67A0E9290471}"/>
              </a:ext>
            </a:extLst>
          </p:cNvPr>
          <p:cNvSpPr txBox="1"/>
          <p:nvPr/>
        </p:nvSpPr>
        <p:spPr>
          <a:xfrm>
            <a:off x="5727893" y="1696236"/>
            <a:ext cx="1915489" cy="291439"/>
          </a:xfrm>
          <a:prstGeom prst="rect">
            <a:avLst/>
          </a:prstGeom>
          <a:noFill/>
        </p:spPr>
        <p:txBody>
          <a:bodyPr wrap="none" rtlCol="0">
            <a:noAutofit/>
          </a:bodyPr>
          <a:lstStyle/>
          <a:p>
            <a:pPr algn="ctr" defTabSz="699557">
              <a:buClr>
                <a:srgbClr val="353535"/>
              </a:buClr>
            </a:pPr>
            <a:r>
              <a:rPr lang="en-US" b="1" i="1" dirty="0">
                <a:solidFill>
                  <a:srgbClr val="353535"/>
                </a:solidFill>
                <a:latin typeface="Segoe UI Semilight"/>
              </a:rPr>
              <a:t>Streaming</a:t>
            </a:r>
          </a:p>
        </p:txBody>
      </p:sp>
      <p:sp>
        <p:nvSpPr>
          <p:cNvPr id="36" name="TextBox 25">
            <a:extLst>
              <a:ext uri="{FF2B5EF4-FFF2-40B4-BE49-F238E27FC236}">
                <a16:creationId xmlns:a16="http://schemas.microsoft.com/office/drawing/2014/main" id="{67B8DF4E-3792-4FB6-8800-AD0457A16A75}"/>
              </a:ext>
            </a:extLst>
          </p:cNvPr>
          <p:cNvSpPr txBox="1"/>
          <p:nvPr/>
        </p:nvSpPr>
        <p:spPr>
          <a:xfrm>
            <a:off x="2136282" y="2702364"/>
            <a:ext cx="740176" cy="300082"/>
          </a:xfrm>
          <a:prstGeom prst="rect">
            <a:avLst/>
          </a:prstGeom>
          <a:solidFill>
            <a:srgbClr val="737373">
              <a:shade val="80000"/>
              <a:satMod val="180000"/>
            </a:srgbClr>
          </a:solidFill>
          <a:ln w="9525" cap="flat" cmpd="sng" algn="ctr">
            <a:solidFill>
              <a:srgbClr val="737373"/>
            </a:solidFill>
            <a:prstDash val="solid"/>
          </a:ln>
          <a:effectLst/>
        </p:spPr>
        <p:txBody>
          <a:bodyPr wrap="square" rtlCol="0">
            <a:spAutoFit/>
          </a:bodyPr>
          <a:lstStyle>
            <a:defPPr>
              <a:defRPr lang="en-US"/>
            </a:defPPr>
            <a:lvl1pPr algn="ctr">
              <a:buClr>
                <a:schemeClr val="tx1"/>
              </a:buCl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699557">
              <a:buClr>
                <a:srgbClr val="353535"/>
              </a:buClr>
              <a:defRPr/>
            </a:pPr>
            <a:r>
              <a:rPr lang="en-US" sz="1350" kern="0" dirty="0">
                <a:solidFill>
                  <a:srgbClr val="FFFFFF"/>
                </a:solidFill>
                <a:latin typeface="Segoe UI Semilight"/>
              </a:rPr>
              <a:t> Tables </a:t>
            </a:r>
          </a:p>
        </p:txBody>
      </p:sp>
      <p:sp>
        <p:nvSpPr>
          <p:cNvPr id="37" name="TextBox 36">
            <a:extLst>
              <a:ext uri="{FF2B5EF4-FFF2-40B4-BE49-F238E27FC236}">
                <a16:creationId xmlns:a16="http://schemas.microsoft.com/office/drawing/2014/main" id="{9A84DBF6-2312-44F9-BED6-586DD8FB856C}"/>
              </a:ext>
            </a:extLst>
          </p:cNvPr>
          <p:cNvSpPr txBox="1"/>
          <p:nvPr/>
        </p:nvSpPr>
        <p:spPr>
          <a:xfrm>
            <a:off x="1890564" y="4346271"/>
            <a:ext cx="1200150" cy="300082"/>
          </a:xfrm>
          <a:prstGeom prst="rect">
            <a:avLst/>
          </a:prstGeom>
          <a:solidFill>
            <a:srgbClr val="737373">
              <a:shade val="80000"/>
              <a:satMod val="180000"/>
            </a:srgbClr>
          </a:solidFill>
          <a:ln w="9525" cap="flat" cmpd="sng" algn="ctr">
            <a:solidFill>
              <a:srgbClr val="737373"/>
            </a:solidFill>
            <a:prstDash val="solid"/>
          </a:ln>
          <a:effectLst/>
        </p:spPr>
        <p:txBody>
          <a:bodyPr wrap="square" rtlCol="0">
            <a:spAutoFit/>
          </a:bodyPr>
          <a:lstStyle/>
          <a:p>
            <a:pPr algn="ctr" defTabSz="699557">
              <a:buClr>
                <a:srgbClr val="353535"/>
              </a:buClr>
              <a:defRPr/>
            </a:pPr>
            <a:r>
              <a:rPr lang="en-US" sz="1350" b="1" kern="0" dirty="0">
                <a:solidFill>
                  <a:srgbClr val="FFFFFF"/>
                </a:solidFill>
                <a:latin typeface="Segoe UI Semilight"/>
              </a:rPr>
              <a:t> Cosmos DB</a:t>
            </a:r>
          </a:p>
        </p:txBody>
      </p:sp>
      <p:sp>
        <p:nvSpPr>
          <p:cNvPr id="38" name="TextBox 41">
            <a:extLst>
              <a:ext uri="{FF2B5EF4-FFF2-40B4-BE49-F238E27FC236}">
                <a16:creationId xmlns:a16="http://schemas.microsoft.com/office/drawing/2014/main" id="{3A8D349C-7874-4A96-936D-6A49F306F762}"/>
              </a:ext>
            </a:extLst>
          </p:cNvPr>
          <p:cNvSpPr txBox="1"/>
          <p:nvPr/>
        </p:nvSpPr>
        <p:spPr>
          <a:xfrm>
            <a:off x="2099816" y="3686920"/>
            <a:ext cx="740176" cy="300082"/>
          </a:xfrm>
          <a:prstGeom prst="rect">
            <a:avLst/>
          </a:prstGeom>
          <a:solidFill>
            <a:srgbClr val="737373">
              <a:shade val="80000"/>
              <a:satMod val="180000"/>
            </a:srgbClr>
          </a:solidFill>
          <a:ln w="9525" cap="flat" cmpd="sng" algn="ctr">
            <a:solidFill>
              <a:srgbClr val="737373"/>
            </a:solidFill>
            <a:prstDash val="solid"/>
          </a:ln>
          <a:effectLst/>
        </p:spPr>
        <p:txBody>
          <a:bodyPr wrap="square" rtlCol="0">
            <a:spAutoFit/>
          </a:bodyPr>
          <a:lstStyle>
            <a:defPPr>
              <a:defRPr lang="en-US"/>
            </a:defPPr>
            <a:lvl1pPr algn="ctr">
              <a:buClr>
                <a:schemeClr val="tx1"/>
              </a:buClr>
              <a:defRPr b="1"/>
            </a:lvl1pPr>
          </a:lstStyle>
          <a:p>
            <a:pPr defTabSz="699557">
              <a:buClr>
                <a:srgbClr val="353535"/>
              </a:buClr>
              <a:defRPr/>
            </a:pPr>
            <a:r>
              <a:rPr lang="en-US" sz="1350" kern="0" dirty="0">
                <a:solidFill>
                  <a:srgbClr val="FFFFFF"/>
                </a:solidFill>
                <a:latin typeface="Segoe UI Semilight"/>
              </a:rPr>
              <a:t>HBase </a:t>
            </a:r>
          </a:p>
        </p:txBody>
      </p:sp>
      <p:sp>
        <p:nvSpPr>
          <p:cNvPr id="39" name="TextBox 32">
            <a:extLst>
              <a:ext uri="{FF2B5EF4-FFF2-40B4-BE49-F238E27FC236}">
                <a16:creationId xmlns:a16="http://schemas.microsoft.com/office/drawing/2014/main" id="{668A0077-7C70-4C06-8A9A-C4505A810488}"/>
              </a:ext>
            </a:extLst>
          </p:cNvPr>
          <p:cNvSpPr txBox="1"/>
          <p:nvPr/>
        </p:nvSpPr>
        <p:spPr>
          <a:xfrm>
            <a:off x="5891065" y="3600477"/>
            <a:ext cx="1599182" cy="507831"/>
          </a:xfrm>
          <a:prstGeom prst="rect">
            <a:avLst/>
          </a:prstGeom>
          <a:solidFill>
            <a:srgbClr val="D83B01">
              <a:shade val="80000"/>
              <a:satMod val="180000"/>
            </a:srgbClr>
          </a:solidFill>
          <a:ln w="9525" cap="flat" cmpd="sng" algn="ctr">
            <a:solidFill>
              <a:srgbClr val="D83B01"/>
            </a:solidFill>
            <a:prstDash val="solid"/>
          </a:ln>
          <a:effectLst/>
        </p:spPr>
        <p:txBody>
          <a:bodyPr wrap="square" rtlCol="0">
            <a:spAutoFit/>
          </a:bodyPr>
          <a:lstStyle>
            <a:defPPr>
              <a:defRPr lang="en-US"/>
            </a:defPPr>
            <a:lvl1pPr algn="ctr">
              <a:buClr>
                <a:schemeClr val="tx1"/>
              </a:buClr>
              <a:defRPr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699557">
              <a:buClr>
                <a:srgbClr val="353535"/>
              </a:buClr>
              <a:defRPr/>
            </a:pPr>
            <a:r>
              <a:rPr lang="en-US" sz="1350" kern="0" dirty="0">
                <a:solidFill>
                  <a:srgbClr val="FFFFFF"/>
                </a:solidFill>
                <a:latin typeface="Segoe UI Semilight"/>
              </a:rPr>
              <a:t>Storm/Spark Streaming/Kafka </a:t>
            </a:r>
          </a:p>
        </p:txBody>
      </p:sp>
      <p:sp>
        <p:nvSpPr>
          <p:cNvPr id="40" name="TextBox 46">
            <a:extLst>
              <a:ext uri="{FF2B5EF4-FFF2-40B4-BE49-F238E27FC236}">
                <a16:creationId xmlns:a16="http://schemas.microsoft.com/office/drawing/2014/main" id="{1DA72256-4EA5-40AA-AE40-660B0431A407}"/>
              </a:ext>
            </a:extLst>
          </p:cNvPr>
          <p:cNvSpPr txBox="1"/>
          <p:nvPr/>
        </p:nvSpPr>
        <p:spPr>
          <a:xfrm>
            <a:off x="3912626" y="2834271"/>
            <a:ext cx="1354619" cy="507831"/>
          </a:xfrm>
          <a:prstGeom prst="rect">
            <a:avLst/>
          </a:prstGeom>
          <a:solidFill>
            <a:srgbClr val="FF8C00">
              <a:shade val="80000"/>
              <a:satMod val="180000"/>
            </a:srgbClr>
          </a:solidFill>
          <a:ln w="9525" cap="flat" cmpd="sng" algn="ctr">
            <a:solidFill>
              <a:srgbClr val="FF8C00"/>
            </a:solidFill>
            <a:prstDash val="solid"/>
          </a:ln>
          <a:effectLst/>
        </p:spPr>
        <p:txBody>
          <a:bodyPr wrap="square" rtlCol="0">
            <a:spAutoFit/>
          </a:bodyPr>
          <a:lstStyle/>
          <a:p>
            <a:pPr algn="ctr" defTabSz="699557">
              <a:buClr>
                <a:srgbClr val="353535"/>
              </a:buClr>
              <a:defRPr/>
            </a:pPr>
            <a:r>
              <a:rPr lang="en-US" sz="1350" b="1" kern="0" dirty="0">
                <a:solidFill>
                  <a:srgbClr val="FFFFFF"/>
                </a:solidFill>
                <a:latin typeface="Segoe UI Semilight"/>
              </a:rPr>
              <a:t>Data Lake Analytics/Store</a:t>
            </a:r>
          </a:p>
        </p:txBody>
      </p:sp>
      <p:sp>
        <p:nvSpPr>
          <p:cNvPr id="41" name="TextBox 51">
            <a:extLst>
              <a:ext uri="{FF2B5EF4-FFF2-40B4-BE49-F238E27FC236}">
                <a16:creationId xmlns:a16="http://schemas.microsoft.com/office/drawing/2014/main" id="{64F78F06-0297-42D0-ABD3-7C7B707B40E5}"/>
              </a:ext>
            </a:extLst>
          </p:cNvPr>
          <p:cNvSpPr txBox="1"/>
          <p:nvPr/>
        </p:nvSpPr>
        <p:spPr>
          <a:xfrm>
            <a:off x="3833664" y="4346271"/>
            <a:ext cx="1574573" cy="300082"/>
          </a:xfrm>
          <a:prstGeom prst="rect">
            <a:avLst/>
          </a:prstGeom>
          <a:solidFill>
            <a:srgbClr val="FF8C00">
              <a:shade val="80000"/>
              <a:satMod val="180000"/>
            </a:srgbClr>
          </a:solidFill>
          <a:ln w="9525" cap="flat" cmpd="sng" algn="ctr">
            <a:solidFill>
              <a:srgbClr val="FF8C00"/>
            </a:solidFill>
            <a:prstDash val="solid"/>
          </a:ln>
          <a:effectLst/>
        </p:spPr>
        <p:txBody>
          <a:bodyPr wrap="square" rtlCol="0">
            <a:spAutoFit/>
          </a:bodyPr>
          <a:lstStyle/>
          <a:p>
            <a:pPr algn="ctr" defTabSz="699557">
              <a:buClr>
                <a:srgbClr val="353535"/>
              </a:buClr>
              <a:defRPr/>
            </a:pPr>
            <a:r>
              <a:rPr lang="en-US" sz="1350" b="1" kern="0" dirty="0">
                <a:solidFill>
                  <a:srgbClr val="FFFFFF"/>
                </a:solidFill>
                <a:latin typeface="Segoe UI Semilight"/>
              </a:rPr>
              <a:t>Machine Learning</a:t>
            </a:r>
          </a:p>
        </p:txBody>
      </p:sp>
      <p:sp>
        <p:nvSpPr>
          <p:cNvPr id="42" name="TextBox 28">
            <a:extLst>
              <a:ext uri="{FF2B5EF4-FFF2-40B4-BE49-F238E27FC236}">
                <a16:creationId xmlns:a16="http://schemas.microsoft.com/office/drawing/2014/main" id="{B840736D-414B-47BE-BE6C-BE03B5BF0A70}"/>
              </a:ext>
            </a:extLst>
          </p:cNvPr>
          <p:cNvSpPr txBox="1"/>
          <p:nvPr/>
        </p:nvSpPr>
        <p:spPr>
          <a:xfrm>
            <a:off x="3912625" y="3689809"/>
            <a:ext cx="1354619" cy="300082"/>
          </a:xfrm>
          <a:prstGeom prst="rect">
            <a:avLst/>
          </a:prstGeom>
          <a:solidFill>
            <a:srgbClr val="FF8C00">
              <a:shade val="80000"/>
              <a:satMod val="180000"/>
            </a:srgbClr>
          </a:solidFill>
          <a:ln w="9525" cap="flat" cmpd="sng" algn="ctr">
            <a:solidFill>
              <a:srgbClr val="FF8C00"/>
            </a:solidFill>
            <a:prstDash val="solid"/>
          </a:ln>
          <a:effectLst/>
        </p:spPr>
        <p:txBody>
          <a:bodyPr wrap="square" rtlCol="0">
            <a:spAutoFit/>
          </a:bodyPr>
          <a:lstStyle>
            <a:defPPr>
              <a:defRPr lang="en-US"/>
            </a:defPPr>
            <a:lvl1pPr algn="ctr">
              <a:buClr>
                <a:schemeClr val="tx1"/>
              </a:buClr>
              <a:defRPr b="1">
                <a:solidFill>
                  <a:schemeClr val="tx1"/>
                </a:solidFill>
              </a:defRPr>
            </a:lvl1pPr>
          </a:lstStyle>
          <a:p>
            <a:pPr defTabSz="699557">
              <a:buClr>
                <a:srgbClr val="353535"/>
              </a:buClr>
              <a:defRPr/>
            </a:pPr>
            <a:r>
              <a:rPr lang="en-US" sz="1350" kern="0" dirty="0">
                <a:solidFill>
                  <a:srgbClr val="FFFFFF"/>
                </a:solidFill>
                <a:latin typeface="Segoe UI Semilight"/>
              </a:rPr>
              <a:t>Hive/Spark/…</a:t>
            </a:r>
          </a:p>
        </p:txBody>
      </p:sp>
      <p:sp>
        <p:nvSpPr>
          <p:cNvPr id="43" name="TextBox 33">
            <a:extLst>
              <a:ext uri="{FF2B5EF4-FFF2-40B4-BE49-F238E27FC236}">
                <a16:creationId xmlns:a16="http://schemas.microsoft.com/office/drawing/2014/main" id="{36D2EBE0-AF78-4492-88C6-6FF404C3FB9C}"/>
              </a:ext>
            </a:extLst>
          </p:cNvPr>
          <p:cNvSpPr txBox="1"/>
          <p:nvPr/>
        </p:nvSpPr>
        <p:spPr>
          <a:xfrm>
            <a:off x="6066782" y="4349160"/>
            <a:ext cx="1225349" cy="300082"/>
          </a:xfrm>
          <a:prstGeom prst="rect">
            <a:avLst/>
          </a:prstGeom>
          <a:solidFill>
            <a:srgbClr val="D83B01">
              <a:shade val="80000"/>
              <a:satMod val="180000"/>
            </a:srgbClr>
          </a:solidFill>
          <a:ln w="9525" cap="flat" cmpd="sng" algn="ctr">
            <a:solidFill>
              <a:srgbClr val="D83B01"/>
            </a:solidFill>
            <a:prstDash val="solid"/>
          </a:ln>
          <a:effectLst/>
        </p:spPr>
        <p:txBody>
          <a:bodyPr wrap="square" rtlCol="0">
            <a:spAutoFit/>
          </a:bodyPr>
          <a:lstStyle>
            <a:defPPr>
              <a:defRPr lang="en-US"/>
            </a:defPPr>
            <a:lvl1pPr algn="ctr">
              <a:buClr>
                <a:schemeClr val="tx1"/>
              </a:buClr>
              <a:defRPr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699557">
              <a:buClr>
                <a:srgbClr val="353535"/>
              </a:buClr>
              <a:defRPr/>
            </a:pPr>
            <a:r>
              <a:rPr lang="en-US" sz="1350" kern="0" dirty="0">
                <a:solidFill>
                  <a:srgbClr val="FFFFFF"/>
                </a:solidFill>
                <a:latin typeface="Segoe UI Semilight"/>
              </a:rPr>
              <a:t>Event Hubs</a:t>
            </a:r>
          </a:p>
        </p:txBody>
      </p:sp>
      <p:sp>
        <p:nvSpPr>
          <p:cNvPr id="44" name="TextBox 52">
            <a:extLst>
              <a:ext uri="{FF2B5EF4-FFF2-40B4-BE49-F238E27FC236}">
                <a16:creationId xmlns:a16="http://schemas.microsoft.com/office/drawing/2014/main" id="{0D7E322A-9087-477C-B0CE-5A9BF81BB453}"/>
              </a:ext>
            </a:extLst>
          </p:cNvPr>
          <p:cNvSpPr txBox="1"/>
          <p:nvPr/>
        </p:nvSpPr>
        <p:spPr>
          <a:xfrm>
            <a:off x="6222255" y="4880415"/>
            <a:ext cx="914401" cy="300082"/>
          </a:xfrm>
          <a:prstGeom prst="rect">
            <a:avLst/>
          </a:prstGeom>
          <a:solidFill>
            <a:srgbClr val="D83B01">
              <a:shade val="80000"/>
              <a:satMod val="180000"/>
            </a:srgbClr>
          </a:solidFill>
          <a:ln w="9525" cap="flat" cmpd="sng" algn="ctr">
            <a:solidFill>
              <a:srgbClr val="D83B01"/>
            </a:solidFill>
            <a:prstDash val="solid"/>
          </a:ln>
          <a:effectLst/>
        </p:spPr>
        <p:txBody>
          <a:bodyPr wrap="square" rtlCol="0">
            <a:spAutoFit/>
          </a:bodyPr>
          <a:lstStyle>
            <a:defPPr>
              <a:defRPr lang="en-US"/>
            </a:defPPr>
            <a:lvl1pPr algn="ctr">
              <a:buClr>
                <a:schemeClr val="tx1"/>
              </a:buClr>
              <a:defRPr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699557">
              <a:buClr>
                <a:srgbClr val="353535"/>
              </a:buClr>
              <a:defRPr/>
            </a:pPr>
            <a:r>
              <a:rPr lang="en-US" sz="1350" kern="0" dirty="0">
                <a:solidFill>
                  <a:srgbClr val="FFFFFF"/>
                </a:solidFill>
                <a:latin typeface="Segoe UI Semilight"/>
              </a:rPr>
              <a:t>IoT Hub</a:t>
            </a:r>
          </a:p>
        </p:txBody>
      </p:sp>
      <p:sp>
        <p:nvSpPr>
          <p:cNvPr id="45" name="TextBox 53">
            <a:extLst>
              <a:ext uri="{FF2B5EF4-FFF2-40B4-BE49-F238E27FC236}">
                <a16:creationId xmlns:a16="http://schemas.microsoft.com/office/drawing/2014/main" id="{B7693897-95BC-42A1-A0CA-46EA9BC09691}"/>
              </a:ext>
            </a:extLst>
          </p:cNvPr>
          <p:cNvSpPr txBox="1"/>
          <p:nvPr/>
        </p:nvSpPr>
        <p:spPr>
          <a:xfrm>
            <a:off x="3895645" y="4880415"/>
            <a:ext cx="1371599" cy="300082"/>
          </a:xfrm>
          <a:prstGeom prst="rect">
            <a:avLst/>
          </a:prstGeom>
          <a:solidFill>
            <a:srgbClr val="FF8C00">
              <a:shade val="80000"/>
              <a:satMod val="180000"/>
            </a:srgbClr>
          </a:solidFill>
          <a:ln w="9525" cap="flat" cmpd="sng" algn="ctr">
            <a:solidFill>
              <a:srgbClr val="FF8C00"/>
            </a:solidFill>
            <a:prstDash val="solid"/>
          </a:ln>
          <a:effectLst/>
        </p:spPr>
        <p:txBody>
          <a:bodyPr wrap="square" rtlCol="0">
            <a:spAutoFit/>
          </a:bodyPr>
          <a:lstStyle/>
          <a:p>
            <a:pPr algn="ctr" defTabSz="699557">
              <a:buClr>
                <a:srgbClr val="353535"/>
              </a:buClr>
              <a:defRPr/>
            </a:pPr>
            <a:r>
              <a:rPr lang="en-US" sz="1350" b="1" kern="0" dirty="0">
                <a:solidFill>
                  <a:srgbClr val="FFFFFF"/>
                </a:solidFill>
                <a:latin typeface="Segoe UI Semilight"/>
              </a:rPr>
              <a:t>Data Factory</a:t>
            </a:r>
          </a:p>
        </p:txBody>
      </p:sp>
      <p:sp>
        <p:nvSpPr>
          <p:cNvPr id="46" name="Rectangle: Rounded Corners 5">
            <a:extLst>
              <a:ext uri="{FF2B5EF4-FFF2-40B4-BE49-F238E27FC236}">
                <a16:creationId xmlns:a16="http://schemas.microsoft.com/office/drawing/2014/main" id="{86A0CF1E-D9C8-4B16-A43A-C6D3D13A3FE3}"/>
              </a:ext>
            </a:extLst>
          </p:cNvPr>
          <p:cNvSpPr/>
          <p:nvPr/>
        </p:nvSpPr>
        <p:spPr bwMode="auto">
          <a:xfrm>
            <a:off x="1661964" y="3505821"/>
            <a:ext cx="5886450" cy="659718"/>
          </a:xfrm>
          <a:prstGeom prst="roundRect">
            <a:avLst/>
          </a:prstGeom>
          <a:noFill/>
          <a:ln w="28575" cap="flat" cmpd="sng" algn="ctr">
            <a:solidFill>
              <a:srgbClr val="353535">
                <a:lumMod val="50000"/>
              </a:srgbClr>
            </a:solidFill>
            <a:prstDash val="sysDot"/>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 name="TextBox 25">
            <a:extLst>
              <a:ext uri="{FF2B5EF4-FFF2-40B4-BE49-F238E27FC236}">
                <a16:creationId xmlns:a16="http://schemas.microsoft.com/office/drawing/2014/main" id="{4A73385A-B19F-4FA2-B5EA-186F04A3E6B3}"/>
              </a:ext>
            </a:extLst>
          </p:cNvPr>
          <p:cNvSpPr txBox="1"/>
          <p:nvPr/>
        </p:nvSpPr>
        <p:spPr>
          <a:xfrm>
            <a:off x="2136282" y="3111633"/>
            <a:ext cx="740176" cy="300082"/>
          </a:xfrm>
          <a:prstGeom prst="rect">
            <a:avLst/>
          </a:prstGeom>
          <a:solidFill>
            <a:srgbClr val="737373">
              <a:shade val="80000"/>
              <a:satMod val="180000"/>
            </a:srgbClr>
          </a:solidFill>
          <a:ln w="9525" cap="flat" cmpd="sng" algn="ctr">
            <a:solidFill>
              <a:srgbClr val="737373"/>
            </a:solidFill>
            <a:prstDash val="solid"/>
          </a:ln>
          <a:effectLst/>
        </p:spPr>
        <p:txBody>
          <a:bodyPr wrap="square" rtlCol="0">
            <a:spAutoFit/>
          </a:bodyPr>
          <a:lstStyle>
            <a:defPPr>
              <a:defRPr lang="en-US"/>
            </a:defPPr>
            <a:lvl1pPr algn="ctr">
              <a:buClr>
                <a:schemeClr val="tx1"/>
              </a:buCl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699557">
              <a:buClr>
                <a:srgbClr val="353535"/>
              </a:buClr>
              <a:defRPr/>
            </a:pPr>
            <a:r>
              <a:rPr lang="en-US" sz="1350" kern="0" dirty="0">
                <a:solidFill>
                  <a:srgbClr val="FFFFFF"/>
                </a:solidFill>
                <a:latin typeface="Segoe UI Semilight"/>
              </a:rPr>
              <a:t> </a:t>
            </a:r>
            <a:r>
              <a:rPr lang="pl-PL" sz="1350" kern="0" dirty="0" err="1">
                <a:solidFill>
                  <a:srgbClr val="FFFFFF"/>
                </a:solidFill>
                <a:latin typeface="Segoe UI Semilight"/>
              </a:rPr>
              <a:t>Blobs</a:t>
            </a:r>
            <a:r>
              <a:rPr lang="en-US" sz="1350" kern="0" dirty="0">
                <a:solidFill>
                  <a:srgbClr val="FFFFFF"/>
                </a:solidFill>
                <a:latin typeface="Segoe UI Semilight"/>
              </a:rPr>
              <a:t> </a:t>
            </a:r>
          </a:p>
        </p:txBody>
      </p:sp>
      <p:sp>
        <p:nvSpPr>
          <p:cNvPr id="48" name="Slide Number Placeholder 47">
            <a:extLst>
              <a:ext uri="{FF2B5EF4-FFF2-40B4-BE49-F238E27FC236}">
                <a16:creationId xmlns:a16="http://schemas.microsoft.com/office/drawing/2014/main" id="{058DC317-D0A4-4EC0-A3BD-7E3251CEC221}"/>
              </a:ext>
            </a:extLst>
          </p:cNvPr>
          <p:cNvSpPr>
            <a:spLocks noGrp="1"/>
          </p:cNvSpPr>
          <p:nvPr>
            <p:ph type="sldNum" sz="quarter" idx="10"/>
          </p:nvPr>
        </p:nvSpPr>
        <p:spPr/>
        <p:txBody>
          <a:bodyPr/>
          <a:lstStyle/>
          <a:p>
            <a:fld id="{4490B2FD-60A7-44BF-8130-23BE2AB42F4B}" type="slidenum">
              <a:rPr lang="en-IE" smtClean="0"/>
              <a:t>6</a:t>
            </a:fld>
            <a:endParaRPr lang="en-IE" dirty="0"/>
          </a:p>
        </p:txBody>
      </p:sp>
    </p:spTree>
    <p:extLst>
      <p:ext uri="{BB962C8B-B14F-4D97-AF65-F5344CB8AC3E}">
        <p14:creationId xmlns:p14="http://schemas.microsoft.com/office/powerpoint/2010/main" val="965739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633BB-F90C-48D9-AB95-608957A59C27}"/>
              </a:ext>
            </a:extLst>
          </p:cNvPr>
          <p:cNvSpPr>
            <a:spLocks noGrp="1"/>
          </p:cNvSpPr>
          <p:nvPr>
            <p:ph type="title"/>
          </p:nvPr>
        </p:nvSpPr>
        <p:spPr/>
        <p:txBody>
          <a:bodyPr/>
          <a:lstStyle/>
          <a:p>
            <a:r>
              <a:rPr lang="en-IE" dirty="0"/>
              <a:t>SQL Database - A relational data service</a:t>
            </a:r>
          </a:p>
        </p:txBody>
      </p:sp>
      <p:sp>
        <p:nvSpPr>
          <p:cNvPr id="3" name="Rectangle 2">
            <a:extLst>
              <a:ext uri="{FF2B5EF4-FFF2-40B4-BE49-F238E27FC236}">
                <a16:creationId xmlns:a16="http://schemas.microsoft.com/office/drawing/2014/main" id="{7659956F-DEBD-4E6B-ADD6-58DCF67A5313}"/>
              </a:ext>
            </a:extLst>
          </p:cNvPr>
          <p:cNvSpPr/>
          <p:nvPr/>
        </p:nvSpPr>
        <p:spPr>
          <a:xfrm>
            <a:off x="4572000" y="2364496"/>
            <a:ext cx="1848876" cy="2129009"/>
          </a:xfrm>
          <a:prstGeom prst="rect">
            <a:avLst/>
          </a:prstGeom>
          <a:ln>
            <a:tailEnd type="stealth" w="lg" len="lg"/>
          </a:ln>
        </p:spPr>
        <p:style>
          <a:lnRef idx="1">
            <a:schemeClr val="accent4"/>
          </a:lnRef>
          <a:fillRef idx="2">
            <a:schemeClr val="accent4"/>
          </a:fillRef>
          <a:effectRef idx="1">
            <a:schemeClr val="accent4"/>
          </a:effectRef>
          <a:fontRef idx="minor">
            <a:schemeClr val="dk1"/>
          </a:fontRef>
        </p:style>
        <p:txBody>
          <a:bodyPr rtlCol="0" anchor="b" anchorCtr="0"/>
          <a:lstStyle/>
          <a:p>
            <a:pPr algn="ctr" defTabSz="685775"/>
            <a:r>
              <a:rPr lang="en-US" sz="1350" b="1" dirty="0">
                <a:solidFill>
                  <a:srgbClr val="353535"/>
                </a:solidFill>
                <a:latin typeface="Segoe UI Semilight"/>
                <a:ea typeface="Segoe UI" pitchFamily="34" charset="0"/>
                <a:cs typeface="Segoe UI" pitchFamily="34" charset="0"/>
              </a:rPr>
              <a:t>SQL</a:t>
            </a:r>
          </a:p>
          <a:p>
            <a:pPr algn="ctr" defTabSz="685775"/>
            <a:r>
              <a:rPr lang="en-US" sz="1350" b="1" dirty="0">
                <a:solidFill>
                  <a:srgbClr val="353535"/>
                </a:solidFill>
                <a:latin typeface="Segoe UI Semilight"/>
                <a:ea typeface="Segoe UI" pitchFamily="34" charset="0"/>
                <a:cs typeface="Segoe UI" pitchFamily="34" charset="0"/>
              </a:rPr>
              <a:t>Database</a:t>
            </a:r>
          </a:p>
        </p:txBody>
      </p:sp>
      <p:sp>
        <p:nvSpPr>
          <p:cNvPr id="4" name="Rounded Rectangle 73">
            <a:extLst>
              <a:ext uri="{FF2B5EF4-FFF2-40B4-BE49-F238E27FC236}">
                <a16:creationId xmlns:a16="http://schemas.microsoft.com/office/drawing/2014/main" id="{6DEB21EC-F5A1-4838-8892-D3474C80DBCE}"/>
              </a:ext>
            </a:extLst>
          </p:cNvPr>
          <p:cNvSpPr/>
          <p:nvPr/>
        </p:nvSpPr>
        <p:spPr>
          <a:xfrm>
            <a:off x="2274913" y="2868735"/>
            <a:ext cx="1216112" cy="1064155"/>
          </a:xfrm>
          <a:prstGeom prst="roundRect">
            <a:avLst/>
          </a:prstGeom>
          <a:ln>
            <a:tailEnd type="stealth" w="lg" len="lg"/>
          </a:ln>
        </p:spPr>
        <p:style>
          <a:lnRef idx="3">
            <a:schemeClr val="lt1"/>
          </a:lnRef>
          <a:fillRef idx="1">
            <a:schemeClr val="dk1"/>
          </a:fillRef>
          <a:effectRef idx="1">
            <a:schemeClr val="dk1"/>
          </a:effectRef>
          <a:fontRef idx="minor">
            <a:schemeClr val="lt1"/>
          </a:fontRef>
        </p:style>
        <p:txBody>
          <a:bodyPr rtlCol="0" anchor="ctr"/>
          <a:lstStyle/>
          <a:p>
            <a:pPr algn="ctr" defTabSz="685775"/>
            <a:r>
              <a:rPr lang="en-US" sz="1350" b="1" dirty="0">
                <a:solidFill>
                  <a:srgbClr val="FFFFFF"/>
                </a:solidFill>
                <a:latin typeface="Segoe UI Semilight"/>
              </a:rPr>
              <a:t>Application</a:t>
            </a:r>
          </a:p>
        </p:txBody>
      </p:sp>
      <p:sp>
        <p:nvSpPr>
          <p:cNvPr id="5" name="Can 74">
            <a:extLst>
              <a:ext uri="{FF2B5EF4-FFF2-40B4-BE49-F238E27FC236}">
                <a16:creationId xmlns:a16="http://schemas.microsoft.com/office/drawing/2014/main" id="{3ACAE5E1-1AED-4221-B98B-F235E367A4F7}"/>
              </a:ext>
            </a:extLst>
          </p:cNvPr>
          <p:cNvSpPr/>
          <p:nvPr/>
        </p:nvSpPr>
        <p:spPr>
          <a:xfrm>
            <a:off x="4672213" y="2493022"/>
            <a:ext cx="1662748" cy="1461497"/>
          </a:xfrm>
          <a:prstGeom prst="can">
            <a:avLst/>
          </a:prstGeom>
          <a:ln>
            <a:tailEnd type="none" w="lg" len="lg"/>
          </a:ln>
        </p:spPr>
        <p:style>
          <a:lnRef idx="1">
            <a:schemeClr val="accent4"/>
          </a:lnRef>
          <a:fillRef idx="3">
            <a:schemeClr val="accent4"/>
          </a:fillRef>
          <a:effectRef idx="2">
            <a:schemeClr val="accent4"/>
          </a:effectRef>
          <a:fontRef idx="minor">
            <a:schemeClr val="lt1"/>
          </a:fontRef>
        </p:style>
        <p:txBody>
          <a:bodyPr rtlCol="0" anchor="t" anchorCtr="0"/>
          <a:lstStyle/>
          <a:p>
            <a:pPr algn="ctr" defTabSz="685775"/>
            <a:r>
              <a:rPr lang="en-US" sz="1350" b="1" i="1" dirty="0">
                <a:solidFill>
                  <a:srgbClr val="FFFFFF"/>
                </a:solidFill>
                <a:latin typeface="Segoe UI Semilight"/>
              </a:rPr>
              <a:t>Relational Data</a:t>
            </a:r>
          </a:p>
        </p:txBody>
      </p:sp>
      <p:grpSp>
        <p:nvGrpSpPr>
          <p:cNvPr id="6" name="Group 5">
            <a:extLst>
              <a:ext uri="{FF2B5EF4-FFF2-40B4-BE49-F238E27FC236}">
                <a16:creationId xmlns:a16="http://schemas.microsoft.com/office/drawing/2014/main" id="{822BF99F-3082-42EE-A8D2-F42B701E48E8}"/>
              </a:ext>
            </a:extLst>
          </p:cNvPr>
          <p:cNvGrpSpPr/>
          <p:nvPr/>
        </p:nvGrpSpPr>
        <p:grpSpPr>
          <a:xfrm>
            <a:off x="5000046" y="3179632"/>
            <a:ext cx="912089" cy="519326"/>
            <a:chOff x="1581558" y="1296636"/>
            <a:chExt cx="1209837" cy="613073"/>
          </a:xfrm>
        </p:grpSpPr>
        <p:sp>
          <p:nvSpPr>
            <p:cNvPr id="7" name="Rectangle 6">
              <a:extLst>
                <a:ext uri="{FF2B5EF4-FFF2-40B4-BE49-F238E27FC236}">
                  <a16:creationId xmlns:a16="http://schemas.microsoft.com/office/drawing/2014/main" id="{8E0E0357-80DF-4456-AB45-BFFF66B9851F}"/>
                </a:ext>
              </a:extLst>
            </p:cNvPr>
            <p:cNvSpPr/>
            <p:nvPr/>
          </p:nvSpPr>
          <p:spPr bwMode="auto">
            <a:xfrm>
              <a:off x="1581558" y="1299348"/>
              <a:ext cx="1209837" cy="609684"/>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69935" tIns="34967" rIns="69935" bIns="34967" numCol="1" rtlCol="0" anchor="ctr" anchorCtr="0" compatLnSpc="1">
              <a:prstTxWarp prst="textNoShape">
                <a:avLst/>
              </a:prstTxWarp>
              <a:noAutofit/>
            </a:bodyPr>
            <a:lstStyle/>
            <a:p>
              <a:pPr algn="ctr" defTabSz="699284" fontAlgn="base">
                <a:spcBef>
                  <a:spcPct val="0"/>
                </a:spcBef>
                <a:spcAft>
                  <a:spcPct val="0"/>
                </a:spcAft>
              </a:pPr>
              <a:endParaRPr lang="en-US" sz="1836" dirty="0">
                <a:solidFill>
                  <a:srgbClr val="353535"/>
                </a:solidFill>
                <a:latin typeface="Segoe UI Semilight"/>
                <a:ea typeface="Segoe UI" pitchFamily="34" charset="0"/>
                <a:cs typeface="Segoe UI" pitchFamily="34" charset="0"/>
              </a:endParaRPr>
            </a:p>
          </p:txBody>
        </p:sp>
        <p:cxnSp>
          <p:nvCxnSpPr>
            <p:cNvPr id="8" name="Straight Connector 7">
              <a:extLst>
                <a:ext uri="{FF2B5EF4-FFF2-40B4-BE49-F238E27FC236}">
                  <a16:creationId xmlns:a16="http://schemas.microsoft.com/office/drawing/2014/main" id="{E59C57A2-7E5E-4B03-861A-7C551F07F7E9}"/>
                </a:ext>
              </a:extLst>
            </p:cNvPr>
            <p:cNvCxnSpPr/>
            <p:nvPr/>
          </p:nvCxnSpPr>
          <p:spPr bwMode="auto">
            <a:xfrm>
              <a:off x="1581558" y="1421284"/>
              <a:ext cx="1209837" cy="1356"/>
            </a:xfrm>
            <a:prstGeom prst="line">
              <a:avLst/>
            </a:prstGeom>
            <a:ln>
              <a:headEnd type="none" w="med" len="med"/>
              <a:tailEnd type="none" w="med" len="med"/>
            </a:ln>
          </p:spPr>
          <p:style>
            <a:lnRef idx="1">
              <a:schemeClr val="dk1"/>
            </a:lnRef>
            <a:fillRef idx="2">
              <a:schemeClr val="dk1"/>
            </a:fillRef>
            <a:effectRef idx="1">
              <a:schemeClr val="dk1"/>
            </a:effectRef>
            <a:fontRef idx="minor">
              <a:schemeClr val="dk1"/>
            </a:fontRef>
          </p:style>
        </p:cxnSp>
        <p:cxnSp>
          <p:nvCxnSpPr>
            <p:cNvPr id="9" name="Straight Connector 8">
              <a:extLst>
                <a:ext uri="{FF2B5EF4-FFF2-40B4-BE49-F238E27FC236}">
                  <a16:creationId xmlns:a16="http://schemas.microsoft.com/office/drawing/2014/main" id="{54353C0D-5CA8-42DC-8A51-8737032B8229}"/>
                </a:ext>
              </a:extLst>
            </p:cNvPr>
            <p:cNvCxnSpPr/>
            <p:nvPr/>
          </p:nvCxnSpPr>
          <p:spPr bwMode="auto">
            <a:xfrm>
              <a:off x="1581558" y="1543222"/>
              <a:ext cx="1209837" cy="1356"/>
            </a:xfrm>
            <a:prstGeom prst="line">
              <a:avLst/>
            </a:prstGeom>
            <a:ln>
              <a:headEnd type="none" w="med" len="med"/>
              <a:tailEnd type="none" w="med" len="med"/>
            </a:ln>
          </p:spPr>
          <p:style>
            <a:lnRef idx="1">
              <a:schemeClr val="dk1"/>
            </a:lnRef>
            <a:fillRef idx="2">
              <a:schemeClr val="dk1"/>
            </a:fillRef>
            <a:effectRef idx="1">
              <a:schemeClr val="dk1"/>
            </a:effectRef>
            <a:fontRef idx="minor">
              <a:schemeClr val="dk1"/>
            </a:fontRef>
          </p:style>
        </p:cxnSp>
        <p:cxnSp>
          <p:nvCxnSpPr>
            <p:cNvPr id="10" name="Straight Connector 9">
              <a:extLst>
                <a:ext uri="{FF2B5EF4-FFF2-40B4-BE49-F238E27FC236}">
                  <a16:creationId xmlns:a16="http://schemas.microsoft.com/office/drawing/2014/main" id="{7F5DD413-FAC3-4061-A497-DA5B9114A4EE}"/>
                </a:ext>
              </a:extLst>
            </p:cNvPr>
            <p:cNvCxnSpPr/>
            <p:nvPr/>
          </p:nvCxnSpPr>
          <p:spPr bwMode="auto">
            <a:xfrm>
              <a:off x="1581558" y="1665158"/>
              <a:ext cx="1209837" cy="1356"/>
            </a:xfrm>
            <a:prstGeom prst="line">
              <a:avLst/>
            </a:prstGeom>
            <a:ln>
              <a:headEnd type="none" w="med" len="med"/>
              <a:tailEnd type="none" w="med" len="med"/>
            </a:ln>
          </p:spPr>
          <p:style>
            <a:lnRef idx="1">
              <a:schemeClr val="dk1"/>
            </a:lnRef>
            <a:fillRef idx="2">
              <a:schemeClr val="dk1"/>
            </a:fillRef>
            <a:effectRef idx="1">
              <a:schemeClr val="dk1"/>
            </a:effectRef>
            <a:fontRef idx="minor">
              <a:schemeClr val="dk1"/>
            </a:fontRef>
          </p:style>
        </p:cxnSp>
        <p:cxnSp>
          <p:nvCxnSpPr>
            <p:cNvPr id="11" name="Straight Connector 10">
              <a:extLst>
                <a:ext uri="{FF2B5EF4-FFF2-40B4-BE49-F238E27FC236}">
                  <a16:creationId xmlns:a16="http://schemas.microsoft.com/office/drawing/2014/main" id="{94E37C9B-5154-4DA0-84F8-A7AD15EDBE7C}"/>
                </a:ext>
              </a:extLst>
            </p:cNvPr>
            <p:cNvCxnSpPr/>
            <p:nvPr/>
          </p:nvCxnSpPr>
          <p:spPr bwMode="auto">
            <a:xfrm>
              <a:off x="1581558" y="1787094"/>
              <a:ext cx="1209837" cy="1356"/>
            </a:xfrm>
            <a:prstGeom prst="line">
              <a:avLst/>
            </a:prstGeom>
            <a:ln>
              <a:headEnd type="none" w="med" len="med"/>
              <a:tailEnd type="none" w="med" len="med"/>
            </a:ln>
          </p:spPr>
          <p:style>
            <a:lnRef idx="1">
              <a:schemeClr val="dk1"/>
            </a:lnRef>
            <a:fillRef idx="2">
              <a:schemeClr val="dk1"/>
            </a:fillRef>
            <a:effectRef idx="1">
              <a:schemeClr val="dk1"/>
            </a:effectRef>
            <a:fontRef idx="minor">
              <a:schemeClr val="dk1"/>
            </a:fontRef>
          </p:style>
        </p:cxnSp>
        <p:cxnSp>
          <p:nvCxnSpPr>
            <p:cNvPr id="12" name="Straight Connector 11">
              <a:extLst>
                <a:ext uri="{FF2B5EF4-FFF2-40B4-BE49-F238E27FC236}">
                  <a16:creationId xmlns:a16="http://schemas.microsoft.com/office/drawing/2014/main" id="{9CC5388B-9861-49BC-ACE9-CC2BAAC50C63}"/>
                </a:ext>
              </a:extLst>
            </p:cNvPr>
            <p:cNvCxnSpPr/>
            <p:nvPr/>
          </p:nvCxnSpPr>
          <p:spPr bwMode="auto">
            <a:xfrm rot="5400000">
              <a:off x="1449550" y="1603907"/>
              <a:ext cx="609684" cy="1920"/>
            </a:xfrm>
            <a:prstGeom prst="line">
              <a:avLst/>
            </a:prstGeom>
            <a:ln>
              <a:headEnd type="none" w="med" len="med"/>
              <a:tailEnd type="none" w="med" len="med"/>
            </a:ln>
          </p:spPr>
          <p:style>
            <a:lnRef idx="1">
              <a:schemeClr val="dk1"/>
            </a:lnRef>
            <a:fillRef idx="2">
              <a:schemeClr val="dk1"/>
            </a:fillRef>
            <a:effectRef idx="1">
              <a:schemeClr val="dk1"/>
            </a:effectRef>
            <a:fontRef idx="minor">
              <a:schemeClr val="dk1"/>
            </a:fontRef>
          </p:style>
        </p:cxnSp>
        <p:cxnSp>
          <p:nvCxnSpPr>
            <p:cNvPr id="13" name="Straight Connector 12">
              <a:extLst>
                <a:ext uri="{FF2B5EF4-FFF2-40B4-BE49-F238E27FC236}">
                  <a16:creationId xmlns:a16="http://schemas.microsoft.com/office/drawing/2014/main" id="{3086636D-56A6-4DC7-AF85-B38359285759}"/>
                </a:ext>
              </a:extLst>
            </p:cNvPr>
            <p:cNvCxnSpPr/>
            <p:nvPr/>
          </p:nvCxnSpPr>
          <p:spPr bwMode="auto">
            <a:xfrm rot="5400000">
              <a:off x="1623345" y="1603229"/>
              <a:ext cx="609684" cy="1920"/>
            </a:xfrm>
            <a:prstGeom prst="line">
              <a:avLst/>
            </a:prstGeom>
            <a:ln>
              <a:headEnd type="none" w="med" len="med"/>
              <a:tailEnd type="none" w="med" len="med"/>
            </a:ln>
          </p:spPr>
          <p:style>
            <a:lnRef idx="1">
              <a:schemeClr val="dk1"/>
            </a:lnRef>
            <a:fillRef idx="2">
              <a:schemeClr val="dk1"/>
            </a:fillRef>
            <a:effectRef idx="1">
              <a:schemeClr val="dk1"/>
            </a:effectRef>
            <a:fontRef idx="minor">
              <a:schemeClr val="dk1"/>
            </a:fontRef>
          </p:style>
        </p:cxnSp>
        <p:cxnSp>
          <p:nvCxnSpPr>
            <p:cNvPr id="14" name="Straight Connector 13">
              <a:extLst>
                <a:ext uri="{FF2B5EF4-FFF2-40B4-BE49-F238E27FC236}">
                  <a16:creationId xmlns:a16="http://schemas.microsoft.com/office/drawing/2014/main" id="{0D80A895-406C-4303-85FD-7C7B08484AED}"/>
                </a:ext>
              </a:extLst>
            </p:cNvPr>
            <p:cNvCxnSpPr/>
            <p:nvPr/>
          </p:nvCxnSpPr>
          <p:spPr bwMode="auto">
            <a:xfrm rot="5400000">
              <a:off x="1797140" y="1602551"/>
              <a:ext cx="609684" cy="1920"/>
            </a:xfrm>
            <a:prstGeom prst="line">
              <a:avLst/>
            </a:prstGeom>
            <a:ln>
              <a:headEnd type="none" w="med" len="med"/>
              <a:tailEnd type="none" w="med" len="med"/>
            </a:ln>
          </p:spPr>
          <p:style>
            <a:lnRef idx="1">
              <a:schemeClr val="dk1"/>
            </a:lnRef>
            <a:fillRef idx="2">
              <a:schemeClr val="dk1"/>
            </a:fillRef>
            <a:effectRef idx="1">
              <a:schemeClr val="dk1"/>
            </a:effectRef>
            <a:fontRef idx="minor">
              <a:schemeClr val="dk1"/>
            </a:fontRef>
          </p:style>
        </p:cxnSp>
        <p:cxnSp>
          <p:nvCxnSpPr>
            <p:cNvPr id="15" name="Straight Connector 14">
              <a:extLst>
                <a:ext uri="{FF2B5EF4-FFF2-40B4-BE49-F238E27FC236}">
                  <a16:creationId xmlns:a16="http://schemas.microsoft.com/office/drawing/2014/main" id="{1427C472-A55F-4498-AC52-2E783CEE9F51}"/>
                </a:ext>
              </a:extLst>
            </p:cNvPr>
            <p:cNvCxnSpPr/>
            <p:nvPr/>
          </p:nvCxnSpPr>
          <p:spPr bwMode="auto">
            <a:xfrm rot="5400000">
              <a:off x="1970933" y="1601874"/>
              <a:ext cx="609684" cy="1920"/>
            </a:xfrm>
            <a:prstGeom prst="line">
              <a:avLst/>
            </a:prstGeom>
            <a:ln>
              <a:headEnd type="none" w="med" len="med"/>
              <a:tailEnd type="none" w="med" len="med"/>
            </a:ln>
          </p:spPr>
          <p:style>
            <a:lnRef idx="1">
              <a:schemeClr val="dk1"/>
            </a:lnRef>
            <a:fillRef idx="2">
              <a:schemeClr val="dk1"/>
            </a:fillRef>
            <a:effectRef idx="1">
              <a:schemeClr val="dk1"/>
            </a:effectRef>
            <a:fontRef idx="minor">
              <a:schemeClr val="dk1"/>
            </a:fontRef>
          </p:style>
        </p:cxnSp>
        <p:cxnSp>
          <p:nvCxnSpPr>
            <p:cNvPr id="16" name="Straight Connector 15">
              <a:extLst>
                <a:ext uri="{FF2B5EF4-FFF2-40B4-BE49-F238E27FC236}">
                  <a16:creationId xmlns:a16="http://schemas.microsoft.com/office/drawing/2014/main" id="{152771EE-95E8-4A28-8A25-9D249A0E020C}"/>
                </a:ext>
              </a:extLst>
            </p:cNvPr>
            <p:cNvCxnSpPr/>
            <p:nvPr/>
          </p:nvCxnSpPr>
          <p:spPr bwMode="auto">
            <a:xfrm rot="5400000">
              <a:off x="2144727" y="1601196"/>
              <a:ext cx="609684" cy="1920"/>
            </a:xfrm>
            <a:prstGeom prst="line">
              <a:avLst/>
            </a:prstGeom>
            <a:ln>
              <a:headEnd type="none" w="med" len="med"/>
              <a:tailEnd type="none" w="med" len="med"/>
            </a:ln>
          </p:spPr>
          <p:style>
            <a:lnRef idx="1">
              <a:schemeClr val="dk1"/>
            </a:lnRef>
            <a:fillRef idx="2">
              <a:schemeClr val="dk1"/>
            </a:fillRef>
            <a:effectRef idx="1">
              <a:schemeClr val="dk1"/>
            </a:effectRef>
            <a:fontRef idx="minor">
              <a:schemeClr val="dk1"/>
            </a:fontRef>
          </p:style>
        </p:cxnSp>
        <p:cxnSp>
          <p:nvCxnSpPr>
            <p:cNvPr id="17" name="Straight Connector 16">
              <a:extLst>
                <a:ext uri="{FF2B5EF4-FFF2-40B4-BE49-F238E27FC236}">
                  <a16:creationId xmlns:a16="http://schemas.microsoft.com/office/drawing/2014/main" id="{6B1596F7-7619-45B7-A162-8DB643739B46}"/>
                </a:ext>
              </a:extLst>
            </p:cNvPr>
            <p:cNvCxnSpPr/>
            <p:nvPr/>
          </p:nvCxnSpPr>
          <p:spPr bwMode="auto">
            <a:xfrm rot="5400000">
              <a:off x="2318522" y="1600518"/>
              <a:ext cx="609684" cy="1920"/>
            </a:xfrm>
            <a:prstGeom prst="line">
              <a:avLst/>
            </a:prstGeom>
            <a:ln>
              <a:headEnd type="none" w="med" len="med"/>
              <a:tailEnd type="none" w="med" len="med"/>
            </a:ln>
          </p:spPr>
          <p:style>
            <a:lnRef idx="1">
              <a:schemeClr val="dk1"/>
            </a:lnRef>
            <a:fillRef idx="2">
              <a:schemeClr val="dk1"/>
            </a:fillRef>
            <a:effectRef idx="1">
              <a:schemeClr val="dk1"/>
            </a:effectRef>
            <a:fontRef idx="minor">
              <a:schemeClr val="dk1"/>
            </a:fontRef>
          </p:style>
        </p:cxnSp>
      </p:grpSp>
      <p:grpSp>
        <p:nvGrpSpPr>
          <p:cNvPr id="18" name="Group 33">
            <a:extLst>
              <a:ext uri="{FF2B5EF4-FFF2-40B4-BE49-F238E27FC236}">
                <a16:creationId xmlns:a16="http://schemas.microsoft.com/office/drawing/2014/main" id="{692D29CC-12AB-40D3-BB16-B86157F3070F}"/>
              </a:ext>
            </a:extLst>
          </p:cNvPr>
          <p:cNvGrpSpPr/>
          <p:nvPr/>
        </p:nvGrpSpPr>
        <p:grpSpPr>
          <a:xfrm>
            <a:off x="3493500" y="2800766"/>
            <a:ext cx="1195774" cy="462383"/>
            <a:chOff x="4751401" y="2642819"/>
            <a:chExt cx="1626335" cy="628873"/>
          </a:xfrm>
        </p:grpSpPr>
        <p:sp>
          <p:nvSpPr>
            <p:cNvPr id="19" name="Freeform 130">
              <a:extLst>
                <a:ext uri="{FF2B5EF4-FFF2-40B4-BE49-F238E27FC236}">
                  <a16:creationId xmlns:a16="http://schemas.microsoft.com/office/drawing/2014/main" id="{6E062D5A-C5EA-4F4F-B096-F8E41B9B1D6A}"/>
                </a:ext>
              </a:extLst>
            </p:cNvPr>
            <p:cNvSpPr/>
            <p:nvPr/>
          </p:nvSpPr>
          <p:spPr>
            <a:xfrm>
              <a:off x="4751401" y="2907769"/>
              <a:ext cx="1626335" cy="349740"/>
            </a:xfrm>
            <a:custGeom>
              <a:avLst/>
              <a:gdLst>
                <a:gd name="connsiteX0" fmla="*/ 0 w 1828800"/>
                <a:gd name="connsiteY0" fmla="*/ 332522 h 342913"/>
                <a:gd name="connsiteX1" fmla="*/ 820882 w 1828800"/>
                <a:gd name="connsiteY1" fmla="*/ 13 h 342913"/>
                <a:gd name="connsiteX2" fmla="*/ 1828800 w 1828800"/>
                <a:gd name="connsiteY2" fmla="*/ 342913 h 342913"/>
              </a:gdLst>
              <a:ahLst/>
              <a:cxnLst>
                <a:cxn ang="0">
                  <a:pos x="connsiteX0" y="connsiteY0"/>
                </a:cxn>
                <a:cxn ang="0">
                  <a:pos x="connsiteX1" y="connsiteY1"/>
                </a:cxn>
                <a:cxn ang="0">
                  <a:pos x="connsiteX2" y="connsiteY2"/>
                </a:cxn>
              </a:cxnLst>
              <a:rect l="l" t="t" r="r" b="b"/>
              <a:pathLst>
                <a:path w="1828800" h="342913">
                  <a:moveTo>
                    <a:pt x="0" y="332522"/>
                  </a:moveTo>
                  <a:cubicBezTo>
                    <a:pt x="258041" y="165401"/>
                    <a:pt x="516082" y="-1719"/>
                    <a:pt x="820882" y="13"/>
                  </a:cubicBezTo>
                  <a:cubicBezTo>
                    <a:pt x="1125682" y="1745"/>
                    <a:pt x="1477241" y="172329"/>
                    <a:pt x="1828800" y="342913"/>
                  </a:cubicBezTo>
                </a:path>
              </a:pathLst>
            </a:custGeom>
            <a:noFill/>
            <a:ln w="12700">
              <a:solidFill>
                <a:schemeClr val="tx2"/>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defTabSz="685775"/>
              <a:endParaRPr lang="en-US" sz="1350">
                <a:solidFill>
                  <a:srgbClr val="353535"/>
                </a:solidFill>
                <a:latin typeface="Segoe UI Semilight"/>
              </a:endParaRPr>
            </a:p>
          </p:txBody>
        </p:sp>
        <p:sp useBgFill="1">
          <p:nvSpPr>
            <p:cNvPr id="20" name="TextBox 18">
              <a:extLst>
                <a:ext uri="{FF2B5EF4-FFF2-40B4-BE49-F238E27FC236}">
                  <a16:creationId xmlns:a16="http://schemas.microsoft.com/office/drawing/2014/main" id="{ACE53D01-BD73-4DFC-8314-B99E52BA5DE5}"/>
                </a:ext>
              </a:extLst>
            </p:cNvPr>
            <p:cNvSpPr txBox="1"/>
            <p:nvPr/>
          </p:nvSpPr>
          <p:spPr>
            <a:xfrm>
              <a:off x="5009904" y="2642819"/>
              <a:ext cx="1060741" cy="628873"/>
            </a:xfrm>
            <a:prstGeom prst="rect">
              <a:avLst/>
            </a:prstGeom>
          </p:spPr>
          <p:txBody>
            <a:bodyPr wrap="square" rtlCol="0">
              <a:noAutofit/>
            </a:bodyPr>
            <a:lstStyle/>
            <a:p>
              <a:pPr algn="ctr" defTabSz="685775">
                <a:buClr>
                  <a:srgbClr val="353535"/>
                </a:buClr>
              </a:pPr>
              <a:r>
                <a:rPr lang="en-US" sz="1200" i="1" dirty="0">
                  <a:solidFill>
                    <a:srgbClr val="353535">
                      <a:lumMod val="50000"/>
                    </a:srgbClr>
                  </a:solidFill>
                  <a:latin typeface="Segoe UI Semilight"/>
                </a:rPr>
                <a:t>Send SQL query</a:t>
              </a:r>
            </a:p>
          </p:txBody>
        </p:sp>
      </p:grpSp>
      <p:grpSp>
        <p:nvGrpSpPr>
          <p:cNvPr id="21" name="Group 20">
            <a:extLst>
              <a:ext uri="{FF2B5EF4-FFF2-40B4-BE49-F238E27FC236}">
                <a16:creationId xmlns:a16="http://schemas.microsoft.com/office/drawing/2014/main" id="{998B1DB1-D5AE-478B-8E37-7A8DEB3AC09C}"/>
              </a:ext>
            </a:extLst>
          </p:cNvPr>
          <p:cNvGrpSpPr/>
          <p:nvPr/>
        </p:nvGrpSpPr>
        <p:grpSpPr>
          <a:xfrm>
            <a:off x="5112099" y="3291685"/>
            <a:ext cx="912089" cy="519326"/>
            <a:chOff x="1581558" y="1296636"/>
            <a:chExt cx="1209837" cy="613073"/>
          </a:xfrm>
        </p:grpSpPr>
        <p:sp>
          <p:nvSpPr>
            <p:cNvPr id="22" name="Rectangle 21">
              <a:extLst>
                <a:ext uri="{FF2B5EF4-FFF2-40B4-BE49-F238E27FC236}">
                  <a16:creationId xmlns:a16="http://schemas.microsoft.com/office/drawing/2014/main" id="{080785F5-B405-4688-84D8-B8634250B172}"/>
                </a:ext>
              </a:extLst>
            </p:cNvPr>
            <p:cNvSpPr/>
            <p:nvPr/>
          </p:nvSpPr>
          <p:spPr bwMode="auto">
            <a:xfrm>
              <a:off x="1581558" y="1299348"/>
              <a:ext cx="1209837" cy="609684"/>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69935" tIns="34967" rIns="69935" bIns="34967" numCol="1" rtlCol="0" anchor="ctr" anchorCtr="0" compatLnSpc="1">
              <a:prstTxWarp prst="textNoShape">
                <a:avLst/>
              </a:prstTxWarp>
              <a:noAutofit/>
            </a:bodyPr>
            <a:lstStyle/>
            <a:p>
              <a:pPr algn="ctr" defTabSz="699284" fontAlgn="base">
                <a:spcBef>
                  <a:spcPct val="0"/>
                </a:spcBef>
                <a:spcAft>
                  <a:spcPct val="0"/>
                </a:spcAft>
              </a:pPr>
              <a:endParaRPr lang="en-US" sz="1836" dirty="0">
                <a:solidFill>
                  <a:srgbClr val="353535"/>
                </a:solidFill>
                <a:latin typeface="Segoe UI Semilight"/>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51970AC4-EFA8-41BA-B601-4DE63715F049}"/>
                </a:ext>
              </a:extLst>
            </p:cNvPr>
            <p:cNvCxnSpPr/>
            <p:nvPr/>
          </p:nvCxnSpPr>
          <p:spPr bwMode="auto">
            <a:xfrm>
              <a:off x="1581558" y="1421284"/>
              <a:ext cx="1209837" cy="1356"/>
            </a:xfrm>
            <a:prstGeom prst="line">
              <a:avLst/>
            </a:prstGeom>
            <a:ln>
              <a:headEnd type="none" w="med" len="med"/>
              <a:tailEnd type="none" w="med" len="med"/>
            </a:ln>
          </p:spPr>
          <p:style>
            <a:lnRef idx="1">
              <a:schemeClr val="dk1"/>
            </a:lnRef>
            <a:fillRef idx="2">
              <a:schemeClr val="dk1"/>
            </a:fillRef>
            <a:effectRef idx="1">
              <a:schemeClr val="dk1"/>
            </a:effectRef>
            <a:fontRef idx="minor">
              <a:schemeClr val="dk1"/>
            </a:fontRef>
          </p:style>
        </p:cxnSp>
        <p:cxnSp>
          <p:nvCxnSpPr>
            <p:cNvPr id="24" name="Straight Connector 23">
              <a:extLst>
                <a:ext uri="{FF2B5EF4-FFF2-40B4-BE49-F238E27FC236}">
                  <a16:creationId xmlns:a16="http://schemas.microsoft.com/office/drawing/2014/main" id="{02ACE5F2-01DD-4595-B473-80B7E9AE0142}"/>
                </a:ext>
              </a:extLst>
            </p:cNvPr>
            <p:cNvCxnSpPr/>
            <p:nvPr/>
          </p:nvCxnSpPr>
          <p:spPr bwMode="auto">
            <a:xfrm>
              <a:off x="1581558" y="1543222"/>
              <a:ext cx="1209837" cy="1356"/>
            </a:xfrm>
            <a:prstGeom prst="line">
              <a:avLst/>
            </a:prstGeom>
            <a:ln>
              <a:headEnd type="none" w="med" len="med"/>
              <a:tailEnd type="none" w="med" len="med"/>
            </a:ln>
          </p:spPr>
          <p:style>
            <a:lnRef idx="1">
              <a:schemeClr val="dk1"/>
            </a:lnRef>
            <a:fillRef idx="2">
              <a:schemeClr val="dk1"/>
            </a:fillRef>
            <a:effectRef idx="1">
              <a:schemeClr val="dk1"/>
            </a:effectRef>
            <a:fontRef idx="minor">
              <a:schemeClr val="dk1"/>
            </a:fontRef>
          </p:style>
        </p:cxnSp>
        <p:cxnSp>
          <p:nvCxnSpPr>
            <p:cNvPr id="25" name="Straight Connector 24">
              <a:extLst>
                <a:ext uri="{FF2B5EF4-FFF2-40B4-BE49-F238E27FC236}">
                  <a16:creationId xmlns:a16="http://schemas.microsoft.com/office/drawing/2014/main" id="{41A8FC4A-6663-4BF0-BB38-7A423A356ADE}"/>
                </a:ext>
              </a:extLst>
            </p:cNvPr>
            <p:cNvCxnSpPr/>
            <p:nvPr/>
          </p:nvCxnSpPr>
          <p:spPr bwMode="auto">
            <a:xfrm>
              <a:off x="1581558" y="1665158"/>
              <a:ext cx="1209837" cy="1356"/>
            </a:xfrm>
            <a:prstGeom prst="line">
              <a:avLst/>
            </a:prstGeom>
            <a:ln>
              <a:headEnd type="none" w="med" len="med"/>
              <a:tailEnd type="none" w="med" len="med"/>
            </a:ln>
          </p:spPr>
          <p:style>
            <a:lnRef idx="1">
              <a:schemeClr val="dk1"/>
            </a:lnRef>
            <a:fillRef idx="2">
              <a:schemeClr val="dk1"/>
            </a:fillRef>
            <a:effectRef idx="1">
              <a:schemeClr val="dk1"/>
            </a:effectRef>
            <a:fontRef idx="minor">
              <a:schemeClr val="dk1"/>
            </a:fontRef>
          </p:style>
        </p:cxnSp>
        <p:cxnSp>
          <p:nvCxnSpPr>
            <p:cNvPr id="26" name="Straight Connector 25">
              <a:extLst>
                <a:ext uri="{FF2B5EF4-FFF2-40B4-BE49-F238E27FC236}">
                  <a16:creationId xmlns:a16="http://schemas.microsoft.com/office/drawing/2014/main" id="{838747A9-9163-49DE-AF79-540940AAF055}"/>
                </a:ext>
              </a:extLst>
            </p:cNvPr>
            <p:cNvCxnSpPr/>
            <p:nvPr/>
          </p:nvCxnSpPr>
          <p:spPr bwMode="auto">
            <a:xfrm>
              <a:off x="1581558" y="1787094"/>
              <a:ext cx="1209837" cy="1356"/>
            </a:xfrm>
            <a:prstGeom prst="line">
              <a:avLst/>
            </a:prstGeom>
            <a:ln>
              <a:headEnd type="none" w="med" len="med"/>
              <a:tailEnd type="none" w="med" len="med"/>
            </a:ln>
          </p:spPr>
          <p:style>
            <a:lnRef idx="1">
              <a:schemeClr val="dk1"/>
            </a:lnRef>
            <a:fillRef idx="2">
              <a:schemeClr val="dk1"/>
            </a:fillRef>
            <a:effectRef idx="1">
              <a:schemeClr val="dk1"/>
            </a:effectRef>
            <a:fontRef idx="minor">
              <a:schemeClr val="dk1"/>
            </a:fontRef>
          </p:style>
        </p:cxnSp>
        <p:cxnSp>
          <p:nvCxnSpPr>
            <p:cNvPr id="27" name="Straight Connector 26">
              <a:extLst>
                <a:ext uri="{FF2B5EF4-FFF2-40B4-BE49-F238E27FC236}">
                  <a16:creationId xmlns:a16="http://schemas.microsoft.com/office/drawing/2014/main" id="{D61FA70C-489E-480A-9AB6-2D819A28063C}"/>
                </a:ext>
              </a:extLst>
            </p:cNvPr>
            <p:cNvCxnSpPr/>
            <p:nvPr/>
          </p:nvCxnSpPr>
          <p:spPr bwMode="auto">
            <a:xfrm rot="5400000">
              <a:off x="1449550" y="1603907"/>
              <a:ext cx="609684" cy="1920"/>
            </a:xfrm>
            <a:prstGeom prst="line">
              <a:avLst/>
            </a:prstGeom>
            <a:ln>
              <a:headEnd type="none" w="med" len="med"/>
              <a:tailEnd type="none" w="med" len="med"/>
            </a:ln>
          </p:spPr>
          <p:style>
            <a:lnRef idx="1">
              <a:schemeClr val="dk1"/>
            </a:lnRef>
            <a:fillRef idx="2">
              <a:schemeClr val="dk1"/>
            </a:fillRef>
            <a:effectRef idx="1">
              <a:schemeClr val="dk1"/>
            </a:effectRef>
            <a:fontRef idx="minor">
              <a:schemeClr val="dk1"/>
            </a:fontRef>
          </p:style>
        </p:cxnSp>
        <p:cxnSp>
          <p:nvCxnSpPr>
            <p:cNvPr id="28" name="Straight Connector 27">
              <a:extLst>
                <a:ext uri="{FF2B5EF4-FFF2-40B4-BE49-F238E27FC236}">
                  <a16:creationId xmlns:a16="http://schemas.microsoft.com/office/drawing/2014/main" id="{D9810FB3-DC5E-4F1C-8A4B-A4B89688FB2F}"/>
                </a:ext>
              </a:extLst>
            </p:cNvPr>
            <p:cNvCxnSpPr/>
            <p:nvPr/>
          </p:nvCxnSpPr>
          <p:spPr bwMode="auto">
            <a:xfrm rot="5400000">
              <a:off x="1623345" y="1603229"/>
              <a:ext cx="609684" cy="1920"/>
            </a:xfrm>
            <a:prstGeom prst="line">
              <a:avLst/>
            </a:prstGeom>
            <a:ln>
              <a:headEnd type="none" w="med" len="med"/>
              <a:tailEnd type="none" w="med" len="med"/>
            </a:ln>
          </p:spPr>
          <p:style>
            <a:lnRef idx="1">
              <a:schemeClr val="dk1"/>
            </a:lnRef>
            <a:fillRef idx="2">
              <a:schemeClr val="dk1"/>
            </a:fillRef>
            <a:effectRef idx="1">
              <a:schemeClr val="dk1"/>
            </a:effectRef>
            <a:fontRef idx="minor">
              <a:schemeClr val="dk1"/>
            </a:fontRef>
          </p:style>
        </p:cxnSp>
        <p:cxnSp>
          <p:nvCxnSpPr>
            <p:cNvPr id="29" name="Straight Connector 28">
              <a:extLst>
                <a:ext uri="{FF2B5EF4-FFF2-40B4-BE49-F238E27FC236}">
                  <a16:creationId xmlns:a16="http://schemas.microsoft.com/office/drawing/2014/main" id="{76C31FFF-B936-4FB1-8FEE-8F4693DE50F1}"/>
                </a:ext>
              </a:extLst>
            </p:cNvPr>
            <p:cNvCxnSpPr/>
            <p:nvPr/>
          </p:nvCxnSpPr>
          <p:spPr bwMode="auto">
            <a:xfrm rot="5400000">
              <a:off x="1797140" y="1602551"/>
              <a:ext cx="609684" cy="1920"/>
            </a:xfrm>
            <a:prstGeom prst="line">
              <a:avLst/>
            </a:prstGeom>
            <a:ln>
              <a:headEnd type="none" w="med" len="med"/>
              <a:tailEnd type="none" w="med" len="med"/>
            </a:ln>
          </p:spPr>
          <p:style>
            <a:lnRef idx="1">
              <a:schemeClr val="dk1"/>
            </a:lnRef>
            <a:fillRef idx="2">
              <a:schemeClr val="dk1"/>
            </a:fillRef>
            <a:effectRef idx="1">
              <a:schemeClr val="dk1"/>
            </a:effectRef>
            <a:fontRef idx="minor">
              <a:schemeClr val="dk1"/>
            </a:fontRef>
          </p:style>
        </p:cxnSp>
        <p:cxnSp>
          <p:nvCxnSpPr>
            <p:cNvPr id="30" name="Straight Connector 29">
              <a:extLst>
                <a:ext uri="{FF2B5EF4-FFF2-40B4-BE49-F238E27FC236}">
                  <a16:creationId xmlns:a16="http://schemas.microsoft.com/office/drawing/2014/main" id="{26B41A7A-2B2D-442C-93B4-0A40FD7FC18D}"/>
                </a:ext>
              </a:extLst>
            </p:cNvPr>
            <p:cNvCxnSpPr/>
            <p:nvPr/>
          </p:nvCxnSpPr>
          <p:spPr bwMode="auto">
            <a:xfrm rot="5400000">
              <a:off x="1970933" y="1601874"/>
              <a:ext cx="609684" cy="1920"/>
            </a:xfrm>
            <a:prstGeom prst="line">
              <a:avLst/>
            </a:prstGeom>
            <a:ln>
              <a:headEnd type="none" w="med" len="med"/>
              <a:tailEnd type="none" w="med" len="med"/>
            </a:ln>
          </p:spPr>
          <p:style>
            <a:lnRef idx="1">
              <a:schemeClr val="dk1"/>
            </a:lnRef>
            <a:fillRef idx="2">
              <a:schemeClr val="dk1"/>
            </a:fillRef>
            <a:effectRef idx="1">
              <a:schemeClr val="dk1"/>
            </a:effectRef>
            <a:fontRef idx="minor">
              <a:schemeClr val="dk1"/>
            </a:fontRef>
          </p:style>
        </p:cxnSp>
        <p:cxnSp>
          <p:nvCxnSpPr>
            <p:cNvPr id="31" name="Straight Connector 30">
              <a:extLst>
                <a:ext uri="{FF2B5EF4-FFF2-40B4-BE49-F238E27FC236}">
                  <a16:creationId xmlns:a16="http://schemas.microsoft.com/office/drawing/2014/main" id="{6B853E50-F29B-470B-8A4E-4F58E9F5EC55}"/>
                </a:ext>
              </a:extLst>
            </p:cNvPr>
            <p:cNvCxnSpPr/>
            <p:nvPr/>
          </p:nvCxnSpPr>
          <p:spPr bwMode="auto">
            <a:xfrm rot="5400000">
              <a:off x="2144727" y="1601196"/>
              <a:ext cx="609684" cy="1920"/>
            </a:xfrm>
            <a:prstGeom prst="line">
              <a:avLst/>
            </a:prstGeom>
            <a:ln>
              <a:headEnd type="none" w="med" len="med"/>
              <a:tailEnd type="none" w="med" len="med"/>
            </a:ln>
          </p:spPr>
          <p:style>
            <a:lnRef idx="1">
              <a:schemeClr val="dk1"/>
            </a:lnRef>
            <a:fillRef idx="2">
              <a:schemeClr val="dk1"/>
            </a:fillRef>
            <a:effectRef idx="1">
              <a:schemeClr val="dk1"/>
            </a:effectRef>
            <a:fontRef idx="minor">
              <a:schemeClr val="dk1"/>
            </a:fontRef>
          </p:style>
        </p:cxnSp>
        <p:cxnSp>
          <p:nvCxnSpPr>
            <p:cNvPr id="32" name="Straight Connector 31">
              <a:extLst>
                <a:ext uri="{FF2B5EF4-FFF2-40B4-BE49-F238E27FC236}">
                  <a16:creationId xmlns:a16="http://schemas.microsoft.com/office/drawing/2014/main" id="{F6F2B758-A097-44EB-907E-4F7F7DB9B010}"/>
                </a:ext>
              </a:extLst>
            </p:cNvPr>
            <p:cNvCxnSpPr/>
            <p:nvPr/>
          </p:nvCxnSpPr>
          <p:spPr bwMode="auto">
            <a:xfrm rot="5400000">
              <a:off x="2318522" y="1600518"/>
              <a:ext cx="609684" cy="1920"/>
            </a:xfrm>
            <a:prstGeom prst="line">
              <a:avLst/>
            </a:prstGeom>
            <a:ln>
              <a:headEnd type="none" w="med" len="med"/>
              <a:tailEnd type="none" w="med" len="med"/>
            </a:ln>
          </p:spPr>
          <p:style>
            <a:lnRef idx="1">
              <a:schemeClr val="dk1"/>
            </a:lnRef>
            <a:fillRef idx="2">
              <a:schemeClr val="dk1"/>
            </a:fillRef>
            <a:effectRef idx="1">
              <a:schemeClr val="dk1"/>
            </a:effectRef>
            <a:fontRef idx="minor">
              <a:schemeClr val="dk1"/>
            </a:fontRef>
          </p:style>
        </p:cxnSp>
      </p:grpSp>
      <p:grpSp>
        <p:nvGrpSpPr>
          <p:cNvPr id="33" name="Group 34">
            <a:extLst>
              <a:ext uri="{FF2B5EF4-FFF2-40B4-BE49-F238E27FC236}">
                <a16:creationId xmlns:a16="http://schemas.microsoft.com/office/drawing/2014/main" id="{5C56650E-5FDA-4BEE-B997-CCEAA55A2694}"/>
              </a:ext>
            </a:extLst>
          </p:cNvPr>
          <p:cNvGrpSpPr/>
          <p:nvPr/>
        </p:nvGrpSpPr>
        <p:grpSpPr>
          <a:xfrm>
            <a:off x="3476440" y="3341832"/>
            <a:ext cx="1195774" cy="862078"/>
            <a:chOff x="4728199" y="3378707"/>
            <a:chExt cx="1626335" cy="1172486"/>
          </a:xfrm>
        </p:grpSpPr>
        <p:sp>
          <p:nvSpPr>
            <p:cNvPr id="34" name="Freeform 132">
              <a:extLst>
                <a:ext uri="{FF2B5EF4-FFF2-40B4-BE49-F238E27FC236}">
                  <a16:creationId xmlns:a16="http://schemas.microsoft.com/office/drawing/2014/main" id="{8D585550-D306-48C6-9E83-F3040607DE5A}"/>
                </a:ext>
              </a:extLst>
            </p:cNvPr>
            <p:cNvSpPr/>
            <p:nvPr/>
          </p:nvSpPr>
          <p:spPr>
            <a:xfrm>
              <a:off x="4728199" y="3620984"/>
              <a:ext cx="1626335" cy="382005"/>
            </a:xfrm>
            <a:custGeom>
              <a:avLst/>
              <a:gdLst>
                <a:gd name="connsiteX0" fmla="*/ 1828800 w 1828800"/>
                <a:gd name="connsiteY0" fmla="*/ 0 h 374549"/>
                <a:gd name="connsiteX1" fmla="*/ 1091045 w 1828800"/>
                <a:gd name="connsiteY1" fmla="*/ 374072 h 374549"/>
                <a:gd name="connsiteX2" fmla="*/ 0 w 1828800"/>
                <a:gd name="connsiteY2" fmla="*/ 62345 h 374549"/>
              </a:gdLst>
              <a:ahLst/>
              <a:cxnLst>
                <a:cxn ang="0">
                  <a:pos x="connsiteX0" y="connsiteY0"/>
                </a:cxn>
                <a:cxn ang="0">
                  <a:pos x="connsiteX1" y="connsiteY1"/>
                </a:cxn>
                <a:cxn ang="0">
                  <a:pos x="connsiteX2" y="connsiteY2"/>
                </a:cxn>
              </a:cxnLst>
              <a:rect l="l" t="t" r="r" b="b"/>
              <a:pathLst>
                <a:path w="1828800" h="374549">
                  <a:moveTo>
                    <a:pt x="1828800" y="0"/>
                  </a:moveTo>
                  <a:cubicBezTo>
                    <a:pt x="1612322" y="181840"/>
                    <a:pt x="1395845" y="363681"/>
                    <a:pt x="1091045" y="374072"/>
                  </a:cubicBezTo>
                  <a:cubicBezTo>
                    <a:pt x="786245" y="384463"/>
                    <a:pt x="393122" y="223404"/>
                    <a:pt x="0" y="62345"/>
                  </a:cubicBezTo>
                </a:path>
              </a:pathLst>
            </a:custGeom>
            <a:noFill/>
            <a:ln w="12700">
              <a:solidFill>
                <a:schemeClr val="tx2"/>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defTabSz="685775"/>
              <a:endParaRPr lang="en-US" sz="1350">
                <a:solidFill>
                  <a:srgbClr val="353535"/>
                </a:solidFill>
                <a:latin typeface="Segoe UI Semilight"/>
              </a:endParaRPr>
            </a:p>
          </p:txBody>
        </p:sp>
        <p:sp useBgFill="1">
          <p:nvSpPr>
            <p:cNvPr id="35" name="TextBox 20">
              <a:extLst>
                <a:ext uri="{FF2B5EF4-FFF2-40B4-BE49-F238E27FC236}">
                  <a16:creationId xmlns:a16="http://schemas.microsoft.com/office/drawing/2014/main" id="{060D605F-CB0C-407C-96AE-E9BC58477F70}"/>
                </a:ext>
              </a:extLst>
            </p:cNvPr>
            <p:cNvSpPr txBox="1"/>
            <p:nvPr/>
          </p:nvSpPr>
          <p:spPr>
            <a:xfrm>
              <a:off x="4999037" y="3378707"/>
              <a:ext cx="1060741" cy="634211"/>
            </a:xfrm>
            <a:prstGeom prst="rect">
              <a:avLst/>
            </a:prstGeom>
          </p:spPr>
          <p:txBody>
            <a:bodyPr wrap="square" rtlCol="0">
              <a:noAutofit/>
            </a:bodyPr>
            <a:lstStyle/>
            <a:p>
              <a:pPr algn="ctr" defTabSz="685775">
                <a:buClr>
                  <a:srgbClr val="353535"/>
                </a:buClr>
              </a:pPr>
              <a:r>
                <a:rPr lang="en-US" sz="1200" i="1" dirty="0">
                  <a:solidFill>
                    <a:srgbClr val="353535">
                      <a:lumMod val="50000"/>
                    </a:srgbClr>
                  </a:solidFill>
                  <a:latin typeface="Segoe UI Semilight"/>
                </a:rPr>
                <a:t>Return rows and columns</a:t>
              </a:r>
            </a:p>
          </p:txBody>
        </p:sp>
        <p:grpSp>
          <p:nvGrpSpPr>
            <p:cNvPr id="36" name="Group 49">
              <a:extLst>
                <a:ext uri="{FF2B5EF4-FFF2-40B4-BE49-F238E27FC236}">
                  <a16:creationId xmlns:a16="http://schemas.microsoft.com/office/drawing/2014/main" id="{768947AF-55FF-4980-A1CC-33B5B0AF350A}"/>
                </a:ext>
              </a:extLst>
            </p:cNvPr>
            <p:cNvGrpSpPr/>
            <p:nvPr/>
          </p:nvGrpSpPr>
          <p:grpSpPr>
            <a:xfrm>
              <a:off x="5099655" y="4237779"/>
              <a:ext cx="859504" cy="313414"/>
              <a:chOff x="4084637" y="5704999"/>
              <a:chExt cx="859504" cy="313414"/>
            </a:xfrm>
          </p:grpSpPr>
          <p:sp>
            <p:nvSpPr>
              <p:cNvPr id="37" name="Rectangle 35">
                <a:extLst>
                  <a:ext uri="{FF2B5EF4-FFF2-40B4-BE49-F238E27FC236}">
                    <a16:creationId xmlns:a16="http://schemas.microsoft.com/office/drawing/2014/main" id="{3E7D7744-BBFE-4CE3-B90A-D7FDB6042E05}"/>
                  </a:ext>
                </a:extLst>
              </p:cNvPr>
              <p:cNvSpPr/>
              <p:nvPr/>
            </p:nvSpPr>
            <p:spPr bwMode="auto">
              <a:xfrm>
                <a:off x="4084637" y="5707063"/>
                <a:ext cx="859504" cy="31135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69935" tIns="34967" rIns="69935" bIns="34967" numCol="1" rtlCol="0" anchor="ctr" anchorCtr="0" compatLnSpc="1">
                <a:prstTxWarp prst="textNoShape">
                  <a:avLst/>
                </a:prstTxWarp>
                <a:noAutofit/>
              </a:bodyPr>
              <a:lstStyle/>
              <a:p>
                <a:pPr algn="ctr" defTabSz="699284" fontAlgn="base">
                  <a:spcBef>
                    <a:spcPct val="0"/>
                  </a:spcBef>
                  <a:spcAft>
                    <a:spcPct val="0"/>
                  </a:spcAft>
                </a:pPr>
                <a:endParaRPr lang="en-US" sz="1836" dirty="0">
                  <a:solidFill>
                    <a:srgbClr val="353535"/>
                  </a:solidFill>
                  <a:latin typeface="Segoe UI Semilight"/>
                  <a:ea typeface="Segoe UI" pitchFamily="34" charset="0"/>
                  <a:cs typeface="Segoe UI" pitchFamily="34" charset="0"/>
                </a:endParaRPr>
              </a:p>
            </p:txBody>
          </p:sp>
          <p:cxnSp>
            <p:nvCxnSpPr>
              <p:cNvPr id="38" name="Straight Connector 39">
                <a:extLst>
                  <a:ext uri="{FF2B5EF4-FFF2-40B4-BE49-F238E27FC236}">
                    <a16:creationId xmlns:a16="http://schemas.microsoft.com/office/drawing/2014/main" id="{8B579E5E-3549-4B67-87CF-1B69827E7D6B}"/>
                  </a:ext>
                </a:extLst>
              </p:cNvPr>
              <p:cNvCxnSpPr>
                <a:cxnSpLocks/>
                <a:stCxn id="37" idx="1"/>
                <a:endCxn id="37" idx="3"/>
              </p:cNvCxnSpPr>
              <p:nvPr/>
            </p:nvCxnSpPr>
            <p:spPr bwMode="auto">
              <a:xfrm>
                <a:off x="4084637" y="5862738"/>
                <a:ext cx="859504" cy="0"/>
              </a:xfrm>
              <a:prstGeom prst="line">
                <a:avLst/>
              </a:prstGeom>
              <a:ln>
                <a:headEnd type="none" w="med" len="med"/>
                <a:tailEnd type="none" w="med" len="med"/>
              </a:ln>
            </p:spPr>
            <p:style>
              <a:lnRef idx="1">
                <a:schemeClr val="dk1"/>
              </a:lnRef>
              <a:fillRef idx="2">
                <a:schemeClr val="dk1"/>
              </a:fillRef>
              <a:effectRef idx="1">
                <a:schemeClr val="dk1"/>
              </a:effectRef>
              <a:fontRef idx="minor">
                <a:schemeClr val="dk1"/>
              </a:fontRef>
            </p:style>
          </p:cxnSp>
          <p:grpSp>
            <p:nvGrpSpPr>
              <p:cNvPr id="39" name="Group 46">
                <a:extLst>
                  <a:ext uri="{FF2B5EF4-FFF2-40B4-BE49-F238E27FC236}">
                    <a16:creationId xmlns:a16="http://schemas.microsoft.com/office/drawing/2014/main" id="{24A63C82-3CCB-476B-B9B2-B307627DFA09}"/>
                  </a:ext>
                </a:extLst>
              </p:cNvPr>
              <p:cNvGrpSpPr/>
              <p:nvPr/>
            </p:nvGrpSpPr>
            <p:grpSpPr>
              <a:xfrm>
                <a:off x="4236268" y="5704999"/>
                <a:ext cx="536567" cy="312632"/>
                <a:chOff x="4236268" y="5312874"/>
                <a:chExt cx="536567" cy="704757"/>
              </a:xfrm>
            </p:grpSpPr>
            <p:cxnSp>
              <p:nvCxnSpPr>
                <p:cNvPr id="40" name="Straight Connector 42">
                  <a:extLst>
                    <a:ext uri="{FF2B5EF4-FFF2-40B4-BE49-F238E27FC236}">
                      <a16:creationId xmlns:a16="http://schemas.microsoft.com/office/drawing/2014/main" id="{71070AE9-175C-47D2-9791-61FC4C9B8BC0}"/>
                    </a:ext>
                  </a:extLst>
                </p:cNvPr>
                <p:cNvCxnSpPr/>
                <p:nvPr/>
              </p:nvCxnSpPr>
              <p:spPr bwMode="auto">
                <a:xfrm rot="5400000">
                  <a:off x="3886045" y="5665439"/>
                  <a:ext cx="702415" cy="1969"/>
                </a:xfrm>
                <a:prstGeom prst="line">
                  <a:avLst/>
                </a:prstGeom>
                <a:ln>
                  <a:headEnd type="none" w="med" len="med"/>
                  <a:tailEnd type="none" w="med" len="med"/>
                </a:ln>
              </p:spPr>
              <p:style>
                <a:lnRef idx="1">
                  <a:schemeClr val="dk1"/>
                </a:lnRef>
                <a:fillRef idx="2">
                  <a:schemeClr val="dk1"/>
                </a:fillRef>
                <a:effectRef idx="1">
                  <a:schemeClr val="dk1"/>
                </a:effectRef>
                <a:fontRef idx="minor">
                  <a:schemeClr val="dk1"/>
                </a:fontRef>
              </p:style>
            </p:cxnSp>
            <p:cxnSp>
              <p:nvCxnSpPr>
                <p:cNvPr id="41" name="Straight Connector 43">
                  <a:extLst>
                    <a:ext uri="{FF2B5EF4-FFF2-40B4-BE49-F238E27FC236}">
                      <a16:creationId xmlns:a16="http://schemas.microsoft.com/office/drawing/2014/main" id="{AF7854C5-A6B0-4388-9F8C-E4F8765DB176}"/>
                    </a:ext>
                  </a:extLst>
                </p:cNvPr>
                <p:cNvCxnSpPr/>
                <p:nvPr/>
              </p:nvCxnSpPr>
              <p:spPr bwMode="auto">
                <a:xfrm rot="5400000">
                  <a:off x="4064244" y="5664659"/>
                  <a:ext cx="702415" cy="1969"/>
                </a:xfrm>
                <a:prstGeom prst="line">
                  <a:avLst/>
                </a:prstGeom>
                <a:ln>
                  <a:headEnd type="none" w="med" len="med"/>
                  <a:tailEnd type="none" w="med" len="med"/>
                </a:ln>
              </p:spPr>
              <p:style>
                <a:lnRef idx="1">
                  <a:schemeClr val="dk1"/>
                </a:lnRef>
                <a:fillRef idx="2">
                  <a:schemeClr val="dk1"/>
                </a:fillRef>
                <a:effectRef idx="1">
                  <a:schemeClr val="dk1"/>
                </a:effectRef>
                <a:fontRef idx="minor">
                  <a:schemeClr val="dk1"/>
                </a:fontRef>
              </p:style>
            </p:cxnSp>
            <p:cxnSp>
              <p:nvCxnSpPr>
                <p:cNvPr id="42" name="Straight Connector 44">
                  <a:extLst>
                    <a:ext uri="{FF2B5EF4-FFF2-40B4-BE49-F238E27FC236}">
                      <a16:creationId xmlns:a16="http://schemas.microsoft.com/office/drawing/2014/main" id="{37250436-CF3E-4F5E-BE91-F59722028DBF}"/>
                    </a:ext>
                  </a:extLst>
                </p:cNvPr>
                <p:cNvCxnSpPr/>
                <p:nvPr/>
              </p:nvCxnSpPr>
              <p:spPr bwMode="auto">
                <a:xfrm rot="5400000">
                  <a:off x="4242443" y="5663878"/>
                  <a:ext cx="702415" cy="1969"/>
                </a:xfrm>
                <a:prstGeom prst="line">
                  <a:avLst/>
                </a:prstGeom>
                <a:ln>
                  <a:headEnd type="none" w="med" len="med"/>
                  <a:tailEnd type="none" w="med" len="med"/>
                </a:ln>
              </p:spPr>
              <p:style>
                <a:lnRef idx="1">
                  <a:schemeClr val="dk1"/>
                </a:lnRef>
                <a:fillRef idx="2">
                  <a:schemeClr val="dk1"/>
                </a:fillRef>
                <a:effectRef idx="1">
                  <a:schemeClr val="dk1"/>
                </a:effectRef>
                <a:fontRef idx="minor">
                  <a:schemeClr val="dk1"/>
                </a:fontRef>
              </p:style>
            </p:cxnSp>
            <p:cxnSp>
              <p:nvCxnSpPr>
                <p:cNvPr id="43" name="Straight Connector 45">
                  <a:extLst>
                    <a:ext uri="{FF2B5EF4-FFF2-40B4-BE49-F238E27FC236}">
                      <a16:creationId xmlns:a16="http://schemas.microsoft.com/office/drawing/2014/main" id="{43EA892A-3C7B-423B-884F-61BE2A8EF38C}"/>
                    </a:ext>
                  </a:extLst>
                </p:cNvPr>
                <p:cNvCxnSpPr/>
                <p:nvPr/>
              </p:nvCxnSpPr>
              <p:spPr bwMode="auto">
                <a:xfrm rot="5400000">
                  <a:off x="4420643" y="5663097"/>
                  <a:ext cx="702415" cy="1969"/>
                </a:xfrm>
                <a:prstGeom prst="line">
                  <a:avLst/>
                </a:prstGeom>
                <a:ln>
                  <a:headEnd type="none" w="med" len="med"/>
                  <a:tailEnd type="none" w="med" len="med"/>
                </a:ln>
              </p:spPr>
              <p:style>
                <a:lnRef idx="1">
                  <a:schemeClr val="dk1"/>
                </a:lnRef>
                <a:fillRef idx="2">
                  <a:schemeClr val="dk1"/>
                </a:fillRef>
                <a:effectRef idx="1">
                  <a:schemeClr val="dk1"/>
                </a:effectRef>
                <a:fontRef idx="minor">
                  <a:schemeClr val="dk1"/>
                </a:fontRef>
              </p:style>
            </p:cxnSp>
          </p:grpSp>
        </p:grpSp>
      </p:grpSp>
      <p:sp>
        <p:nvSpPr>
          <p:cNvPr id="44" name="Slide Number Placeholder 43">
            <a:extLst>
              <a:ext uri="{FF2B5EF4-FFF2-40B4-BE49-F238E27FC236}">
                <a16:creationId xmlns:a16="http://schemas.microsoft.com/office/drawing/2014/main" id="{8374A8E5-A669-416A-8838-B1231CEED00C}"/>
              </a:ext>
            </a:extLst>
          </p:cNvPr>
          <p:cNvSpPr>
            <a:spLocks noGrp="1"/>
          </p:cNvSpPr>
          <p:nvPr>
            <p:ph type="sldNum" sz="quarter" idx="10"/>
          </p:nvPr>
        </p:nvSpPr>
        <p:spPr/>
        <p:txBody>
          <a:bodyPr/>
          <a:lstStyle/>
          <a:p>
            <a:fld id="{4490B2FD-60A7-44BF-8130-23BE2AB42F4B}" type="slidenum">
              <a:rPr lang="en-IE" smtClean="0"/>
              <a:t>7</a:t>
            </a:fld>
            <a:endParaRPr lang="en-IE" dirty="0"/>
          </a:p>
        </p:txBody>
      </p:sp>
    </p:spTree>
    <p:extLst>
      <p:ext uri="{BB962C8B-B14F-4D97-AF65-F5344CB8AC3E}">
        <p14:creationId xmlns:p14="http://schemas.microsoft.com/office/powerpoint/2010/main" val="19126486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righ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EF2C4-5415-4EF6-B549-1EA5B59D8EB2}"/>
              </a:ext>
            </a:extLst>
          </p:cNvPr>
          <p:cNvSpPr>
            <a:spLocks noGrp="1"/>
          </p:cNvSpPr>
          <p:nvPr>
            <p:ph type="title"/>
          </p:nvPr>
        </p:nvSpPr>
        <p:spPr/>
        <p:txBody>
          <a:bodyPr/>
          <a:lstStyle/>
          <a:p>
            <a:r>
              <a:rPr lang="en-IE" dirty="0"/>
              <a:t>Data platform continuum</a:t>
            </a:r>
          </a:p>
        </p:txBody>
      </p:sp>
      <p:sp>
        <p:nvSpPr>
          <p:cNvPr id="3" name="Rectangle 2">
            <a:extLst>
              <a:ext uri="{FF2B5EF4-FFF2-40B4-BE49-F238E27FC236}">
                <a16:creationId xmlns:a16="http://schemas.microsoft.com/office/drawing/2014/main" id="{9E0D5C04-DB10-4DBF-8D95-C25BFEAE7DFA}"/>
              </a:ext>
            </a:extLst>
          </p:cNvPr>
          <p:cNvSpPr/>
          <p:nvPr/>
        </p:nvSpPr>
        <p:spPr bwMode="auto">
          <a:xfrm>
            <a:off x="1817117" y="2109347"/>
            <a:ext cx="4717598" cy="27958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36613FE3-8C06-4E61-99A3-E5E43EA4764A}"/>
              </a:ext>
            </a:extLst>
          </p:cNvPr>
          <p:cNvGrpSpPr/>
          <p:nvPr/>
        </p:nvGrpSpPr>
        <p:grpSpPr>
          <a:xfrm>
            <a:off x="1817117" y="4165202"/>
            <a:ext cx="2881125" cy="1219225"/>
            <a:chOff x="2422823" y="4410602"/>
            <a:chExt cx="3841500" cy="1625633"/>
          </a:xfrm>
          <a:solidFill>
            <a:schemeClr val="accent1">
              <a:lumMod val="50000"/>
            </a:schemeClr>
          </a:solidFill>
        </p:grpSpPr>
        <p:sp>
          <p:nvSpPr>
            <p:cNvPr id="5" name="Rectangle 4">
              <a:extLst>
                <a:ext uri="{FF2B5EF4-FFF2-40B4-BE49-F238E27FC236}">
                  <a16:creationId xmlns:a16="http://schemas.microsoft.com/office/drawing/2014/main" id="{8FF6C0D6-C8A0-4FDB-AFCB-99BE0F01E4E0}"/>
                </a:ext>
              </a:extLst>
            </p:cNvPr>
            <p:cNvSpPr/>
            <p:nvPr/>
          </p:nvSpPr>
          <p:spPr bwMode="auto">
            <a:xfrm>
              <a:off x="2422823" y="4410602"/>
              <a:ext cx="1115247" cy="789195"/>
            </a:xfrm>
            <a:prstGeom prst="rect">
              <a:avLst/>
            </a:pr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r>
                <a:rPr lang="en-US" sz="900" kern="0" dirty="0">
                  <a:gradFill>
                    <a:gsLst>
                      <a:gs pos="0">
                        <a:srgbClr val="FFFFFF"/>
                      </a:gs>
                      <a:gs pos="100000">
                        <a:srgbClr val="FFFFFF"/>
                      </a:gs>
                    </a:gsLst>
                    <a:lin ang="5400000" scaled="0"/>
                  </a:gradFill>
                  <a:ea typeface="Segoe UI" pitchFamily="34" charset="0"/>
                  <a:cs typeface="Segoe UI" pitchFamily="34" charset="0"/>
                </a:rPr>
                <a:t>Physical</a:t>
              </a:r>
            </a:p>
          </p:txBody>
        </p:sp>
        <p:sp>
          <p:nvSpPr>
            <p:cNvPr id="6" name="Rectangle 5">
              <a:extLst>
                <a:ext uri="{FF2B5EF4-FFF2-40B4-BE49-F238E27FC236}">
                  <a16:creationId xmlns:a16="http://schemas.microsoft.com/office/drawing/2014/main" id="{71EEC93B-E071-48E6-BACF-502D064320C0}"/>
                </a:ext>
              </a:extLst>
            </p:cNvPr>
            <p:cNvSpPr/>
            <p:nvPr/>
          </p:nvSpPr>
          <p:spPr bwMode="auto">
            <a:xfrm>
              <a:off x="2422824" y="5208762"/>
              <a:ext cx="3841499" cy="827473"/>
            </a:xfrm>
            <a:prstGeom prst="rect">
              <a:avLst/>
            </a:pr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82930" tIns="274320" rIns="137160" bIns="109728"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defRPr/>
              </a:pPr>
              <a:r>
                <a:rPr lang="en-US" sz="975"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SQL Server</a:t>
              </a:r>
            </a:p>
            <a:p>
              <a:pPr defTabSz="699354" fontAlgn="base">
                <a:lnSpc>
                  <a:spcPct val="90000"/>
                </a:lnSpc>
                <a:spcBef>
                  <a:spcPct val="0"/>
                </a:spcBef>
                <a:spcAft>
                  <a:spcPct val="0"/>
                </a:spcAft>
                <a:defRPr/>
              </a:pPr>
              <a:r>
                <a:rPr lang="en-US" sz="975"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Physical Machines (raw iron)</a:t>
              </a:r>
            </a:p>
          </p:txBody>
        </p:sp>
        <p:grpSp>
          <p:nvGrpSpPr>
            <p:cNvPr id="7" name="Group 4">
              <a:extLst>
                <a:ext uri="{FF2B5EF4-FFF2-40B4-BE49-F238E27FC236}">
                  <a16:creationId xmlns:a16="http://schemas.microsoft.com/office/drawing/2014/main" id="{2FC49054-C974-4AB5-8730-34CAEC32CD52}"/>
                </a:ext>
              </a:extLst>
            </p:cNvPr>
            <p:cNvGrpSpPr>
              <a:grpSpLocks noChangeAspect="1"/>
            </p:cNvGrpSpPr>
            <p:nvPr/>
          </p:nvGrpSpPr>
          <p:grpSpPr bwMode="auto">
            <a:xfrm>
              <a:off x="2612511" y="5397247"/>
              <a:ext cx="419936" cy="548640"/>
              <a:chOff x="509" y="2136"/>
              <a:chExt cx="447" cy="584"/>
            </a:xfrm>
            <a:grpFill/>
          </p:grpSpPr>
          <p:sp>
            <p:nvSpPr>
              <p:cNvPr id="8" name="Freeform 5">
                <a:extLst>
                  <a:ext uri="{FF2B5EF4-FFF2-40B4-BE49-F238E27FC236}">
                    <a16:creationId xmlns:a16="http://schemas.microsoft.com/office/drawing/2014/main" id="{4603C5AB-DAD7-4818-89D7-69B0F2189DE1}"/>
                  </a:ext>
                </a:extLst>
              </p:cNvPr>
              <p:cNvSpPr>
                <a:spLocks noEditPoints="1"/>
              </p:cNvSpPr>
              <p:nvPr/>
            </p:nvSpPr>
            <p:spPr bwMode="auto">
              <a:xfrm>
                <a:off x="509" y="2136"/>
                <a:ext cx="289" cy="584"/>
              </a:xfrm>
              <a:custGeom>
                <a:avLst/>
                <a:gdLst>
                  <a:gd name="T0" fmla="*/ 82 w 120"/>
                  <a:gd name="T1" fmla="*/ 235 h 244"/>
                  <a:gd name="T2" fmla="*/ 78 w 120"/>
                  <a:gd name="T3" fmla="*/ 221 h 244"/>
                  <a:gd name="T4" fmla="*/ 18 w 120"/>
                  <a:gd name="T5" fmla="*/ 221 h 244"/>
                  <a:gd name="T6" fmla="*/ 18 w 120"/>
                  <a:gd name="T7" fmla="*/ 210 h 244"/>
                  <a:gd name="T8" fmla="*/ 19 w 120"/>
                  <a:gd name="T9" fmla="*/ 209 h 244"/>
                  <a:gd name="T10" fmla="*/ 22 w 120"/>
                  <a:gd name="T11" fmla="*/ 208 h 244"/>
                  <a:gd name="T12" fmla="*/ 75 w 120"/>
                  <a:gd name="T13" fmla="*/ 208 h 244"/>
                  <a:gd name="T14" fmla="*/ 78 w 120"/>
                  <a:gd name="T15" fmla="*/ 208 h 244"/>
                  <a:gd name="T16" fmla="*/ 78 w 120"/>
                  <a:gd name="T17" fmla="*/ 197 h 244"/>
                  <a:gd name="T18" fmla="*/ 75 w 120"/>
                  <a:gd name="T19" fmla="*/ 197 h 244"/>
                  <a:gd name="T20" fmla="*/ 22 w 120"/>
                  <a:gd name="T21" fmla="*/ 197 h 244"/>
                  <a:gd name="T22" fmla="*/ 18 w 120"/>
                  <a:gd name="T23" fmla="*/ 193 h 244"/>
                  <a:gd name="T24" fmla="*/ 18 w 120"/>
                  <a:gd name="T25" fmla="*/ 187 h 244"/>
                  <a:gd name="T26" fmla="*/ 21 w 120"/>
                  <a:gd name="T27" fmla="*/ 185 h 244"/>
                  <a:gd name="T28" fmla="*/ 75 w 120"/>
                  <a:gd name="T29" fmla="*/ 185 h 244"/>
                  <a:gd name="T30" fmla="*/ 78 w 120"/>
                  <a:gd name="T31" fmla="*/ 185 h 244"/>
                  <a:gd name="T32" fmla="*/ 78 w 120"/>
                  <a:gd name="T33" fmla="*/ 182 h 244"/>
                  <a:gd name="T34" fmla="*/ 78 w 120"/>
                  <a:gd name="T35" fmla="*/ 117 h 244"/>
                  <a:gd name="T36" fmla="*/ 91 w 120"/>
                  <a:gd name="T37" fmla="*/ 95 h 244"/>
                  <a:gd name="T38" fmla="*/ 116 w 120"/>
                  <a:gd name="T39" fmla="*/ 86 h 244"/>
                  <a:gd name="T40" fmla="*/ 120 w 120"/>
                  <a:gd name="T41" fmla="*/ 86 h 244"/>
                  <a:gd name="T42" fmla="*/ 120 w 120"/>
                  <a:gd name="T43" fmla="*/ 83 h 244"/>
                  <a:gd name="T44" fmla="*/ 120 w 120"/>
                  <a:gd name="T45" fmla="*/ 13 h 244"/>
                  <a:gd name="T46" fmla="*/ 109 w 120"/>
                  <a:gd name="T47" fmla="*/ 0 h 244"/>
                  <a:gd name="T48" fmla="*/ 109 w 120"/>
                  <a:gd name="T49" fmla="*/ 0 h 244"/>
                  <a:gd name="T50" fmla="*/ 11 w 120"/>
                  <a:gd name="T51" fmla="*/ 0 h 244"/>
                  <a:gd name="T52" fmla="*/ 3 w 120"/>
                  <a:gd name="T53" fmla="*/ 5 h 244"/>
                  <a:gd name="T54" fmla="*/ 0 w 120"/>
                  <a:gd name="T55" fmla="*/ 12 h 244"/>
                  <a:gd name="T56" fmla="*/ 0 w 120"/>
                  <a:gd name="T57" fmla="*/ 244 h 244"/>
                  <a:gd name="T58" fmla="*/ 91 w 120"/>
                  <a:gd name="T59" fmla="*/ 244 h 244"/>
                  <a:gd name="T60" fmla="*/ 82 w 120"/>
                  <a:gd name="T61" fmla="*/ 235 h 244"/>
                  <a:gd name="T62" fmla="*/ 18 w 120"/>
                  <a:gd name="T63" fmla="*/ 37 h 244"/>
                  <a:gd name="T64" fmla="*/ 19 w 120"/>
                  <a:gd name="T65" fmla="*/ 36 h 244"/>
                  <a:gd name="T66" fmla="*/ 21 w 120"/>
                  <a:gd name="T67" fmla="*/ 35 h 244"/>
                  <a:gd name="T68" fmla="*/ 99 w 120"/>
                  <a:gd name="T69" fmla="*/ 35 h 244"/>
                  <a:gd name="T70" fmla="*/ 102 w 120"/>
                  <a:gd name="T71" fmla="*/ 35 h 244"/>
                  <a:gd name="T72" fmla="*/ 102 w 120"/>
                  <a:gd name="T73" fmla="*/ 48 h 244"/>
                  <a:gd name="T74" fmla="*/ 18 w 120"/>
                  <a:gd name="T75" fmla="*/ 48 h 244"/>
                  <a:gd name="T76" fmla="*/ 18 w 120"/>
                  <a:gd name="T77" fmla="*/ 37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0" h="244">
                    <a:moveTo>
                      <a:pt x="82" y="235"/>
                    </a:moveTo>
                    <a:cubicBezTo>
                      <a:pt x="79" y="231"/>
                      <a:pt x="78" y="226"/>
                      <a:pt x="78" y="221"/>
                    </a:cubicBezTo>
                    <a:cubicBezTo>
                      <a:pt x="58" y="221"/>
                      <a:pt x="38" y="221"/>
                      <a:pt x="18" y="221"/>
                    </a:cubicBezTo>
                    <a:cubicBezTo>
                      <a:pt x="18" y="217"/>
                      <a:pt x="18" y="213"/>
                      <a:pt x="18" y="210"/>
                    </a:cubicBezTo>
                    <a:cubicBezTo>
                      <a:pt x="18" y="209"/>
                      <a:pt x="19" y="209"/>
                      <a:pt x="19" y="209"/>
                    </a:cubicBezTo>
                    <a:cubicBezTo>
                      <a:pt x="20" y="208"/>
                      <a:pt x="21" y="208"/>
                      <a:pt x="22" y="208"/>
                    </a:cubicBezTo>
                    <a:cubicBezTo>
                      <a:pt x="39" y="208"/>
                      <a:pt x="57" y="208"/>
                      <a:pt x="75" y="208"/>
                    </a:cubicBezTo>
                    <a:cubicBezTo>
                      <a:pt x="76" y="208"/>
                      <a:pt x="77" y="208"/>
                      <a:pt x="78" y="208"/>
                    </a:cubicBezTo>
                    <a:cubicBezTo>
                      <a:pt x="78" y="205"/>
                      <a:pt x="78" y="201"/>
                      <a:pt x="78" y="197"/>
                    </a:cubicBezTo>
                    <a:cubicBezTo>
                      <a:pt x="77" y="197"/>
                      <a:pt x="76" y="197"/>
                      <a:pt x="75" y="197"/>
                    </a:cubicBezTo>
                    <a:cubicBezTo>
                      <a:pt x="57" y="197"/>
                      <a:pt x="39" y="197"/>
                      <a:pt x="22" y="197"/>
                    </a:cubicBezTo>
                    <a:cubicBezTo>
                      <a:pt x="18" y="197"/>
                      <a:pt x="18" y="197"/>
                      <a:pt x="18" y="193"/>
                    </a:cubicBezTo>
                    <a:cubicBezTo>
                      <a:pt x="18" y="191"/>
                      <a:pt x="18" y="189"/>
                      <a:pt x="18" y="187"/>
                    </a:cubicBezTo>
                    <a:cubicBezTo>
                      <a:pt x="18" y="185"/>
                      <a:pt x="19" y="185"/>
                      <a:pt x="21" y="185"/>
                    </a:cubicBezTo>
                    <a:cubicBezTo>
                      <a:pt x="39" y="185"/>
                      <a:pt x="57" y="185"/>
                      <a:pt x="75" y="185"/>
                    </a:cubicBezTo>
                    <a:cubicBezTo>
                      <a:pt x="76" y="185"/>
                      <a:pt x="77" y="185"/>
                      <a:pt x="78" y="185"/>
                    </a:cubicBezTo>
                    <a:cubicBezTo>
                      <a:pt x="78" y="183"/>
                      <a:pt x="78" y="183"/>
                      <a:pt x="78" y="182"/>
                    </a:cubicBezTo>
                    <a:cubicBezTo>
                      <a:pt x="78" y="160"/>
                      <a:pt x="78" y="139"/>
                      <a:pt x="78" y="117"/>
                    </a:cubicBezTo>
                    <a:cubicBezTo>
                      <a:pt x="78" y="107"/>
                      <a:pt x="82" y="100"/>
                      <a:pt x="91" y="95"/>
                    </a:cubicBezTo>
                    <a:cubicBezTo>
                      <a:pt x="99" y="90"/>
                      <a:pt x="108" y="88"/>
                      <a:pt x="116" y="86"/>
                    </a:cubicBezTo>
                    <a:cubicBezTo>
                      <a:pt x="117" y="86"/>
                      <a:pt x="118" y="86"/>
                      <a:pt x="120" y="86"/>
                    </a:cubicBezTo>
                    <a:cubicBezTo>
                      <a:pt x="120" y="85"/>
                      <a:pt x="120" y="84"/>
                      <a:pt x="120" y="83"/>
                    </a:cubicBezTo>
                    <a:cubicBezTo>
                      <a:pt x="120" y="60"/>
                      <a:pt x="120" y="36"/>
                      <a:pt x="120" y="13"/>
                    </a:cubicBezTo>
                    <a:cubicBezTo>
                      <a:pt x="120" y="6"/>
                      <a:pt x="115" y="1"/>
                      <a:pt x="109" y="0"/>
                    </a:cubicBezTo>
                    <a:cubicBezTo>
                      <a:pt x="109" y="0"/>
                      <a:pt x="109" y="0"/>
                      <a:pt x="109" y="0"/>
                    </a:cubicBezTo>
                    <a:cubicBezTo>
                      <a:pt x="76" y="0"/>
                      <a:pt x="44" y="0"/>
                      <a:pt x="11" y="0"/>
                    </a:cubicBezTo>
                    <a:cubicBezTo>
                      <a:pt x="8" y="1"/>
                      <a:pt x="5" y="2"/>
                      <a:pt x="3" y="5"/>
                    </a:cubicBezTo>
                    <a:cubicBezTo>
                      <a:pt x="2" y="7"/>
                      <a:pt x="1" y="9"/>
                      <a:pt x="0" y="12"/>
                    </a:cubicBezTo>
                    <a:cubicBezTo>
                      <a:pt x="0" y="89"/>
                      <a:pt x="0" y="167"/>
                      <a:pt x="0" y="244"/>
                    </a:cubicBezTo>
                    <a:cubicBezTo>
                      <a:pt x="30" y="244"/>
                      <a:pt x="60" y="244"/>
                      <a:pt x="91" y="244"/>
                    </a:cubicBezTo>
                    <a:cubicBezTo>
                      <a:pt x="88" y="241"/>
                      <a:pt x="84" y="238"/>
                      <a:pt x="82" y="235"/>
                    </a:cubicBezTo>
                    <a:close/>
                    <a:moveTo>
                      <a:pt x="18" y="37"/>
                    </a:moveTo>
                    <a:cubicBezTo>
                      <a:pt x="18" y="36"/>
                      <a:pt x="19" y="36"/>
                      <a:pt x="19" y="36"/>
                    </a:cubicBezTo>
                    <a:cubicBezTo>
                      <a:pt x="20" y="35"/>
                      <a:pt x="21" y="35"/>
                      <a:pt x="21" y="35"/>
                    </a:cubicBezTo>
                    <a:cubicBezTo>
                      <a:pt x="47" y="35"/>
                      <a:pt x="73" y="35"/>
                      <a:pt x="99" y="35"/>
                    </a:cubicBezTo>
                    <a:cubicBezTo>
                      <a:pt x="100" y="35"/>
                      <a:pt x="101" y="35"/>
                      <a:pt x="102" y="35"/>
                    </a:cubicBezTo>
                    <a:cubicBezTo>
                      <a:pt x="102" y="40"/>
                      <a:pt x="102" y="43"/>
                      <a:pt x="102" y="48"/>
                    </a:cubicBezTo>
                    <a:cubicBezTo>
                      <a:pt x="74" y="48"/>
                      <a:pt x="46" y="48"/>
                      <a:pt x="18" y="48"/>
                    </a:cubicBezTo>
                    <a:cubicBezTo>
                      <a:pt x="18" y="44"/>
                      <a:pt x="18" y="40"/>
                      <a:pt x="18" y="3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ysClr val="windowText" lastClr="000000"/>
                  </a:solidFill>
                </a:endParaRPr>
              </a:p>
            </p:txBody>
          </p:sp>
          <p:sp>
            <p:nvSpPr>
              <p:cNvPr id="9" name="Freeform 6">
                <a:extLst>
                  <a:ext uri="{FF2B5EF4-FFF2-40B4-BE49-F238E27FC236}">
                    <a16:creationId xmlns:a16="http://schemas.microsoft.com/office/drawing/2014/main" id="{9047FFF8-6406-4868-9722-E138D6FBC04D}"/>
                  </a:ext>
                </a:extLst>
              </p:cNvPr>
              <p:cNvSpPr>
                <a:spLocks/>
              </p:cNvSpPr>
              <p:nvPr/>
            </p:nvSpPr>
            <p:spPr bwMode="auto">
              <a:xfrm>
                <a:off x="831" y="2550"/>
                <a:ext cx="24" cy="34"/>
              </a:xfrm>
              <a:custGeom>
                <a:avLst/>
                <a:gdLst>
                  <a:gd name="T0" fmla="*/ 5 w 10"/>
                  <a:gd name="T1" fmla="*/ 14 h 14"/>
                  <a:gd name="T2" fmla="*/ 8 w 10"/>
                  <a:gd name="T3" fmla="*/ 13 h 14"/>
                  <a:gd name="T4" fmla="*/ 9 w 10"/>
                  <a:gd name="T5" fmla="*/ 11 h 14"/>
                  <a:gd name="T6" fmla="*/ 10 w 10"/>
                  <a:gd name="T7" fmla="*/ 7 h 14"/>
                  <a:gd name="T8" fmla="*/ 9 w 10"/>
                  <a:gd name="T9" fmla="*/ 2 h 14"/>
                  <a:gd name="T10" fmla="*/ 5 w 10"/>
                  <a:gd name="T11" fmla="*/ 0 h 14"/>
                  <a:gd name="T12" fmla="*/ 2 w 10"/>
                  <a:gd name="T13" fmla="*/ 2 h 14"/>
                  <a:gd name="T14" fmla="*/ 0 w 10"/>
                  <a:gd name="T15" fmla="*/ 7 h 14"/>
                  <a:gd name="T16" fmla="*/ 1 w 10"/>
                  <a:gd name="T17" fmla="*/ 12 h 14"/>
                  <a:gd name="T18" fmla="*/ 5 w 10"/>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4">
                    <a:moveTo>
                      <a:pt x="5" y="14"/>
                    </a:moveTo>
                    <a:cubicBezTo>
                      <a:pt x="6" y="14"/>
                      <a:pt x="7" y="14"/>
                      <a:pt x="8" y="13"/>
                    </a:cubicBezTo>
                    <a:cubicBezTo>
                      <a:pt x="8" y="13"/>
                      <a:pt x="9" y="12"/>
                      <a:pt x="9" y="11"/>
                    </a:cubicBezTo>
                    <a:cubicBezTo>
                      <a:pt x="10" y="10"/>
                      <a:pt x="10" y="9"/>
                      <a:pt x="10" y="7"/>
                    </a:cubicBezTo>
                    <a:cubicBezTo>
                      <a:pt x="10" y="5"/>
                      <a:pt x="10" y="3"/>
                      <a:pt x="9" y="2"/>
                    </a:cubicBezTo>
                    <a:cubicBezTo>
                      <a:pt x="8" y="1"/>
                      <a:pt x="7" y="0"/>
                      <a:pt x="5" y="0"/>
                    </a:cubicBezTo>
                    <a:cubicBezTo>
                      <a:pt x="4" y="0"/>
                      <a:pt x="2" y="1"/>
                      <a:pt x="2" y="2"/>
                    </a:cubicBezTo>
                    <a:cubicBezTo>
                      <a:pt x="1" y="3"/>
                      <a:pt x="0" y="5"/>
                      <a:pt x="0" y="7"/>
                    </a:cubicBezTo>
                    <a:cubicBezTo>
                      <a:pt x="0" y="9"/>
                      <a:pt x="1" y="11"/>
                      <a:pt x="1" y="12"/>
                    </a:cubicBezTo>
                    <a:cubicBezTo>
                      <a:pt x="2" y="14"/>
                      <a:pt x="4" y="14"/>
                      <a:pt x="5" y="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ysClr val="windowText" lastClr="000000"/>
                  </a:solidFill>
                </a:endParaRPr>
              </a:p>
            </p:txBody>
          </p:sp>
          <p:sp>
            <p:nvSpPr>
              <p:cNvPr id="10" name="Freeform 7">
                <a:extLst>
                  <a:ext uri="{FF2B5EF4-FFF2-40B4-BE49-F238E27FC236}">
                    <a16:creationId xmlns:a16="http://schemas.microsoft.com/office/drawing/2014/main" id="{BB87EFE6-6F47-42E1-BD89-540B8341C93D}"/>
                  </a:ext>
                </a:extLst>
              </p:cNvPr>
              <p:cNvSpPr>
                <a:spLocks noEditPoints="1"/>
              </p:cNvSpPr>
              <p:nvPr/>
            </p:nvSpPr>
            <p:spPr bwMode="auto">
              <a:xfrm>
                <a:off x="726" y="2440"/>
                <a:ext cx="230" cy="280"/>
              </a:xfrm>
              <a:custGeom>
                <a:avLst/>
                <a:gdLst>
                  <a:gd name="T0" fmla="*/ 0 w 96"/>
                  <a:gd name="T1" fmla="*/ 0 h 117"/>
                  <a:gd name="T2" fmla="*/ 0 w 96"/>
                  <a:gd name="T3" fmla="*/ 3 h 117"/>
                  <a:gd name="T4" fmla="*/ 0 w 96"/>
                  <a:gd name="T5" fmla="*/ 93 h 117"/>
                  <a:gd name="T6" fmla="*/ 7 w 96"/>
                  <a:gd name="T7" fmla="*/ 107 h 117"/>
                  <a:gd name="T8" fmla="*/ 31 w 96"/>
                  <a:gd name="T9" fmla="*/ 116 h 117"/>
                  <a:gd name="T10" fmla="*/ 41 w 96"/>
                  <a:gd name="T11" fmla="*/ 117 h 117"/>
                  <a:gd name="T12" fmla="*/ 54 w 96"/>
                  <a:gd name="T13" fmla="*/ 117 h 117"/>
                  <a:gd name="T14" fmla="*/ 65 w 96"/>
                  <a:gd name="T15" fmla="*/ 116 h 117"/>
                  <a:gd name="T16" fmla="*/ 85 w 96"/>
                  <a:gd name="T17" fmla="*/ 109 h 117"/>
                  <a:gd name="T18" fmla="*/ 96 w 96"/>
                  <a:gd name="T19" fmla="*/ 97 h 117"/>
                  <a:gd name="T20" fmla="*/ 96 w 96"/>
                  <a:gd name="T21" fmla="*/ 0 h 117"/>
                  <a:gd name="T22" fmla="*/ 48 w 96"/>
                  <a:gd name="T23" fmla="*/ 11 h 117"/>
                  <a:gd name="T24" fmla="*/ 0 w 96"/>
                  <a:gd name="T25" fmla="*/ 0 h 117"/>
                  <a:gd name="T26" fmla="*/ 67 w 96"/>
                  <a:gd name="T27" fmla="*/ 40 h 117"/>
                  <a:gd name="T28" fmla="*/ 75 w 96"/>
                  <a:gd name="T29" fmla="*/ 40 h 117"/>
                  <a:gd name="T30" fmla="*/ 75 w 96"/>
                  <a:gd name="T31" fmla="*/ 60 h 117"/>
                  <a:gd name="T32" fmla="*/ 84 w 96"/>
                  <a:gd name="T33" fmla="*/ 60 h 117"/>
                  <a:gd name="T34" fmla="*/ 84 w 96"/>
                  <a:gd name="T35" fmla="*/ 67 h 117"/>
                  <a:gd name="T36" fmla="*/ 67 w 96"/>
                  <a:gd name="T37" fmla="*/ 67 h 117"/>
                  <a:gd name="T38" fmla="*/ 67 w 96"/>
                  <a:gd name="T39" fmla="*/ 40 h 117"/>
                  <a:gd name="T40" fmla="*/ 32 w 96"/>
                  <a:gd name="T41" fmla="*/ 63 h 117"/>
                  <a:gd name="T42" fmla="*/ 28 w 96"/>
                  <a:gd name="T43" fmla="*/ 66 h 117"/>
                  <a:gd name="T44" fmla="*/ 22 w 96"/>
                  <a:gd name="T45" fmla="*/ 67 h 117"/>
                  <a:gd name="T46" fmla="*/ 14 w 96"/>
                  <a:gd name="T47" fmla="*/ 66 h 117"/>
                  <a:gd name="T48" fmla="*/ 14 w 96"/>
                  <a:gd name="T49" fmla="*/ 58 h 117"/>
                  <a:gd name="T50" fmla="*/ 18 w 96"/>
                  <a:gd name="T51" fmla="*/ 60 h 117"/>
                  <a:gd name="T52" fmla="*/ 22 w 96"/>
                  <a:gd name="T53" fmla="*/ 61 h 117"/>
                  <a:gd name="T54" fmla="*/ 24 w 96"/>
                  <a:gd name="T55" fmla="*/ 61 h 117"/>
                  <a:gd name="T56" fmla="*/ 25 w 96"/>
                  <a:gd name="T57" fmla="*/ 59 h 117"/>
                  <a:gd name="T58" fmla="*/ 24 w 96"/>
                  <a:gd name="T59" fmla="*/ 58 h 117"/>
                  <a:gd name="T60" fmla="*/ 23 w 96"/>
                  <a:gd name="T61" fmla="*/ 57 h 117"/>
                  <a:gd name="T62" fmla="*/ 20 w 96"/>
                  <a:gd name="T63" fmla="*/ 56 h 117"/>
                  <a:gd name="T64" fmla="*/ 14 w 96"/>
                  <a:gd name="T65" fmla="*/ 48 h 117"/>
                  <a:gd name="T66" fmla="*/ 17 w 96"/>
                  <a:gd name="T67" fmla="*/ 41 h 117"/>
                  <a:gd name="T68" fmla="*/ 25 w 96"/>
                  <a:gd name="T69" fmla="*/ 39 h 117"/>
                  <a:gd name="T70" fmla="*/ 27 w 96"/>
                  <a:gd name="T71" fmla="*/ 39 h 117"/>
                  <a:gd name="T72" fmla="*/ 30 w 96"/>
                  <a:gd name="T73" fmla="*/ 39 h 117"/>
                  <a:gd name="T74" fmla="*/ 32 w 96"/>
                  <a:gd name="T75" fmla="*/ 40 h 117"/>
                  <a:gd name="T76" fmla="*/ 32 w 96"/>
                  <a:gd name="T77" fmla="*/ 47 h 117"/>
                  <a:gd name="T78" fmla="*/ 26 w 96"/>
                  <a:gd name="T79" fmla="*/ 45 h 117"/>
                  <a:gd name="T80" fmla="*/ 23 w 96"/>
                  <a:gd name="T81" fmla="*/ 46 h 117"/>
                  <a:gd name="T82" fmla="*/ 23 w 96"/>
                  <a:gd name="T83" fmla="*/ 47 h 117"/>
                  <a:gd name="T84" fmla="*/ 23 w 96"/>
                  <a:gd name="T85" fmla="*/ 48 h 117"/>
                  <a:gd name="T86" fmla="*/ 26 w 96"/>
                  <a:gd name="T87" fmla="*/ 50 h 117"/>
                  <a:gd name="T88" fmla="*/ 32 w 96"/>
                  <a:gd name="T89" fmla="*/ 54 h 117"/>
                  <a:gd name="T90" fmla="*/ 34 w 96"/>
                  <a:gd name="T91" fmla="*/ 58 h 117"/>
                  <a:gd name="T92" fmla="*/ 32 w 96"/>
                  <a:gd name="T93" fmla="*/ 63 h 117"/>
                  <a:gd name="T94" fmla="*/ 56 w 96"/>
                  <a:gd name="T95" fmla="*/ 41 h 117"/>
                  <a:gd name="T96" fmla="*/ 61 w 96"/>
                  <a:gd name="T97" fmla="*/ 46 h 117"/>
                  <a:gd name="T98" fmla="*/ 63 w 96"/>
                  <a:gd name="T99" fmla="*/ 53 h 117"/>
                  <a:gd name="T100" fmla="*/ 61 w 96"/>
                  <a:gd name="T101" fmla="*/ 61 h 117"/>
                  <a:gd name="T102" fmla="*/ 55 w 96"/>
                  <a:gd name="T103" fmla="*/ 66 h 117"/>
                  <a:gd name="T104" fmla="*/ 64 w 96"/>
                  <a:gd name="T105" fmla="*/ 74 h 117"/>
                  <a:gd name="T106" fmla="*/ 54 w 96"/>
                  <a:gd name="T107" fmla="*/ 74 h 117"/>
                  <a:gd name="T108" fmla="*/ 48 w 96"/>
                  <a:gd name="T109" fmla="*/ 67 h 117"/>
                  <a:gd name="T110" fmla="*/ 42 w 96"/>
                  <a:gd name="T111" fmla="*/ 65 h 117"/>
                  <a:gd name="T112" fmla="*/ 37 w 96"/>
                  <a:gd name="T113" fmla="*/ 60 h 117"/>
                  <a:gd name="T114" fmla="*/ 35 w 96"/>
                  <a:gd name="T115" fmla="*/ 53 h 117"/>
                  <a:gd name="T116" fmla="*/ 37 w 96"/>
                  <a:gd name="T117" fmla="*/ 46 h 117"/>
                  <a:gd name="T118" fmla="*/ 42 w 96"/>
                  <a:gd name="T119" fmla="*/ 41 h 117"/>
                  <a:gd name="T120" fmla="*/ 49 w 96"/>
                  <a:gd name="T121" fmla="*/ 39 h 117"/>
                  <a:gd name="T122" fmla="*/ 56 w 96"/>
                  <a:gd name="T123" fmla="*/ 4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117">
                    <a:moveTo>
                      <a:pt x="0" y="0"/>
                    </a:moveTo>
                    <a:cubicBezTo>
                      <a:pt x="0" y="1"/>
                      <a:pt x="0" y="2"/>
                      <a:pt x="0" y="3"/>
                    </a:cubicBezTo>
                    <a:cubicBezTo>
                      <a:pt x="0" y="33"/>
                      <a:pt x="0" y="63"/>
                      <a:pt x="0" y="93"/>
                    </a:cubicBezTo>
                    <a:cubicBezTo>
                      <a:pt x="0" y="99"/>
                      <a:pt x="2" y="103"/>
                      <a:pt x="7" y="107"/>
                    </a:cubicBezTo>
                    <a:cubicBezTo>
                      <a:pt x="14" y="112"/>
                      <a:pt x="22" y="114"/>
                      <a:pt x="31" y="116"/>
                    </a:cubicBezTo>
                    <a:cubicBezTo>
                      <a:pt x="34" y="117"/>
                      <a:pt x="38" y="117"/>
                      <a:pt x="41" y="117"/>
                    </a:cubicBezTo>
                    <a:cubicBezTo>
                      <a:pt x="46" y="117"/>
                      <a:pt x="50" y="117"/>
                      <a:pt x="54" y="117"/>
                    </a:cubicBezTo>
                    <a:cubicBezTo>
                      <a:pt x="58" y="117"/>
                      <a:pt x="61" y="117"/>
                      <a:pt x="65" y="116"/>
                    </a:cubicBezTo>
                    <a:cubicBezTo>
                      <a:pt x="72" y="115"/>
                      <a:pt x="79" y="113"/>
                      <a:pt x="85" y="109"/>
                    </a:cubicBezTo>
                    <a:cubicBezTo>
                      <a:pt x="90" y="106"/>
                      <a:pt x="94" y="103"/>
                      <a:pt x="96" y="97"/>
                    </a:cubicBezTo>
                    <a:cubicBezTo>
                      <a:pt x="96" y="64"/>
                      <a:pt x="96" y="32"/>
                      <a:pt x="96" y="0"/>
                    </a:cubicBezTo>
                    <a:cubicBezTo>
                      <a:pt x="81" y="9"/>
                      <a:pt x="65" y="11"/>
                      <a:pt x="48" y="11"/>
                    </a:cubicBezTo>
                    <a:cubicBezTo>
                      <a:pt x="31" y="11"/>
                      <a:pt x="15" y="9"/>
                      <a:pt x="0" y="0"/>
                    </a:cubicBezTo>
                    <a:close/>
                    <a:moveTo>
                      <a:pt x="67" y="40"/>
                    </a:moveTo>
                    <a:cubicBezTo>
                      <a:pt x="75" y="40"/>
                      <a:pt x="75" y="40"/>
                      <a:pt x="75" y="40"/>
                    </a:cubicBezTo>
                    <a:cubicBezTo>
                      <a:pt x="75" y="60"/>
                      <a:pt x="75" y="60"/>
                      <a:pt x="75" y="60"/>
                    </a:cubicBezTo>
                    <a:cubicBezTo>
                      <a:pt x="84" y="60"/>
                      <a:pt x="84" y="60"/>
                      <a:pt x="84" y="60"/>
                    </a:cubicBezTo>
                    <a:cubicBezTo>
                      <a:pt x="84" y="67"/>
                      <a:pt x="84" y="67"/>
                      <a:pt x="84" y="67"/>
                    </a:cubicBezTo>
                    <a:cubicBezTo>
                      <a:pt x="67" y="67"/>
                      <a:pt x="67" y="67"/>
                      <a:pt x="67" y="67"/>
                    </a:cubicBezTo>
                    <a:lnTo>
                      <a:pt x="67" y="40"/>
                    </a:lnTo>
                    <a:close/>
                    <a:moveTo>
                      <a:pt x="32" y="63"/>
                    </a:moveTo>
                    <a:cubicBezTo>
                      <a:pt x="31" y="64"/>
                      <a:pt x="30" y="65"/>
                      <a:pt x="28" y="66"/>
                    </a:cubicBezTo>
                    <a:cubicBezTo>
                      <a:pt x="26" y="67"/>
                      <a:pt x="24" y="67"/>
                      <a:pt x="22" y="67"/>
                    </a:cubicBezTo>
                    <a:cubicBezTo>
                      <a:pt x="19" y="67"/>
                      <a:pt x="16" y="67"/>
                      <a:pt x="14" y="66"/>
                    </a:cubicBezTo>
                    <a:cubicBezTo>
                      <a:pt x="14" y="58"/>
                      <a:pt x="14" y="58"/>
                      <a:pt x="14" y="58"/>
                    </a:cubicBezTo>
                    <a:cubicBezTo>
                      <a:pt x="15" y="59"/>
                      <a:pt x="17" y="60"/>
                      <a:pt x="18" y="60"/>
                    </a:cubicBezTo>
                    <a:cubicBezTo>
                      <a:pt x="19" y="61"/>
                      <a:pt x="21" y="61"/>
                      <a:pt x="22" y="61"/>
                    </a:cubicBezTo>
                    <a:cubicBezTo>
                      <a:pt x="23" y="61"/>
                      <a:pt x="23" y="61"/>
                      <a:pt x="24" y="61"/>
                    </a:cubicBezTo>
                    <a:cubicBezTo>
                      <a:pt x="24" y="60"/>
                      <a:pt x="25" y="60"/>
                      <a:pt x="25" y="59"/>
                    </a:cubicBezTo>
                    <a:cubicBezTo>
                      <a:pt x="25" y="59"/>
                      <a:pt x="24" y="58"/>
                      <a:pt x="24" y="58"/>
                    </a:cubicBezTo>
                    <a:cubicBezTo>
                      <a:pt x="24" y="58"/>
                      <a:pt x="24" y="57"/>
                      <a:pt x="23" y="57"/>
                    </a:cubicBezTo>
                    <a:cubicBezTo>
                      <a:pt x="23" y="57"/>
                      <a:pt x="22" y="56"/>
                      <a:pt x="20" y="56"/>
                    </a:cubicBezTo>
                    <a:cubicBezTo>
                      <a:pt x="16" y="54"/>
                      <a:pt x="14" y="51"/>
                      <a:pt x="14" y="48"/>
                    </a:cubicBezTo>
                    <a:cubicBezTo>
                      <a:pt x="14" y="45"/>
                      <a:pt x="15" y="43"/>
                      <a:pt x="17" y="41"/>
                    </a:cubicBezTo>
                    <a:cubicBezTo>
                      <a:pt x="19" y="40"/>
                      <a:pt x="21" y="39"/>
                      <a:pt x="25" y="39"/>
                    </a:cubicBezTo>
                    <a:cubicBezTo>
                      <a:pt x="26" y="39"/>
                      <a:pt x="27" y="39"/>
                      <a:pt x="27" y="39"/>
                    </a:cubicBezTo>
                    <a:cubicBezTo>
                      <a:pt x="28" y="39"/>
                      <a:pt x="29" y="39"/>
                      <a:pt x="30" y="39"/>
                    </a:cubicBezTo>
                    <a:cubicBezTo>
                      <a:pt x="30" y="40"/>
                      <a:pt x="31" y="40"/>
                      <a:pt x="32" y="40"/>
                    </a:cubicBezTo>
                    <a:cubicBezTo>
                      <a:pt x="32" y="47"/>
                      <a:pt x="32" y="47"/>
                      <a:pt x="32" y="47"/>
                    </a:cubicBezTo>
                    <a:cubicBezTo>
                      <a:pt x="30" y="46"/>
                      <a:pt x="28" y="45"/>
                      <a:pt x="26" y="45"/>
                    </a:cubicBezTo>
                    <a:cubicBezTo>
                      <a:pt x="25" y="45"/>
                      <a:pt x="24" y="45"/>
                      <a:pt x="23" y="46"/>
                    </a:cubicBezTo>
                    <a:cubicBezTo>
                      <a:pt x="23" y="46"/>
                      <a:pt x="23" y="46"/>
                      <a:pt x="23" y="47"/>
                    </a:cubicBezTo>
                    <a:cubicBezTo>
                      <a:pt x="23" y="48"/>
                      <a:pt x="23" y="48"/>
                      <a:pt x="23" y="48"/>
                    </a:cubicBezTo>
                    <a:cubicBezTo>
                      <a:pt x="24" y="49"/>
                      <a:pt x="25" y="49"/>
                      <a:pt x="26" y="50"/>
                    </a:cubicBezTo>
                    <a:cubicBezTo>
                      <a:pt x="29" y="51"/>
                      <a:pt x="31" y="52"/>
                      <a:pt x="32" y="54"/>
                    </a:cubicBezTo>
                    <a:cubicBezTo>
                      <a:pt x="33" y="55"/>
                      <a:pt x="34" y="57"/>
                      <a:pt x="34" y="58"/>
                    </a:cubicBezTo>
                    <a:cubicBezTo>
                      <a:pt x="34" y="60"/>
                      <a:pt x="33" y="62"/>
                      <a:pt x="32" y="63"/>
                    </a:cubicBezTo>
                    <a:close/>
                    <a:moveTo>
                      <a:pt x="56" y="41"/>
                    </a:moveTo>
                    <a:cubicBezTo>
                      <a:pt x="58" y="42"/>
                      <a:pt x="60" y="44"/>
                      <a:pt x="61" y="46"/>
                    </a:cubicBezTo>
                    <a:cubicBezTo>
                      <a:pt x="62" y="48"/>
                      <a:pt x="63" y="50"/>
                      <a:pt x="63" y="53"/>
                    </a:cubicBezTo>
                    <a:cubicBezTo>
                      <a:pt x="63" y="56"/>
                      <a:pt x="62" y="59"/>
                      <a:pt x="61" y="61"/>
                    </a:cubicBezTo>
                    <a:cubicBezTo>
                      <a:pt x="59" y="63"/>
                      <a:pt x="58" y="65"/>
                      <a:pt x="55" y="66"/>
                    </a:cubicBezTo>
                    <a:cubicBezTo>
                      <a:pt x="64" y="74"/>
                      <a:pt x="64" y="74"/>
                      <a:pt x="64" y="74"/>
                    </a:cubicBezTo>
                    <a:cubicBezTo>
                      <a:pt x="54" y="74"/>
                      <a:pt x="54" y="74"/>
                      <a:pt x="54" y="74"/>
                    </a:cubicBezTo>
                    <a:cubicBezTo>
                      <a:pt x="48" y="67"/>
                      <a:pt x="48" y="67"/>
                      <a:pt x="48" y="67"/>
                    </a:cubicBezTo>
                    <a:cubicBezTo>
                      <a:pt x="46" y="67"/>
                      <a:pt x="43" y="66"/>
                      <a:pt x="42" y="65"/>
                    </a:cubicBezTo>
                    <a:cubicBezTo>
                      <a:pt x="40" y="64"/>
                      <a:pt x="38" y="62"/>
                      <a:pt x="37" y="60"/>
                    </a:cubicBezTo>
                    <a:cubicBezTo>
                      <a:pt x="36" y="58"/>
                      <a:pt x="35" y="56"/>
                      <a:pt x="35" y="53"/>
                    </a:cubicBezTo>
                    <a:cubicBezTo>
                      <a:pt x="35" y="51"/>
                      <a:pt x="36" y="48"/>
                      <a:pt x="37" y="46"/>
                    </a:cubicBezTo>
                    <a:cubicBezTo>
                      <a:pt x="38" y="44"/>
                      <a:pt x="40" y="42"/>
                      <a:pt x="42" y="41"/>
                    </a:cubicBezTo>
                    <a:cubicBezTo>
                      <a:pt x="44" y="40"/>
                      <a:pt x="47" y="39"/>
                      <a:pt x="49" y="39"/>
                    </a:cubicBezTo>
                    <a:cubicBezTo>
                      <a:pt x="52" y="39"/>
                      <a:pt x="54" y="40"/>
                      <a:pt x="56" y="4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ysClr val="windowText" lastClr="000000"/>
                  </a:solidFill>
                </a:endParaRPr>
              </a:p>
            </p:txBody>
          </p:sp>
          <p:sp>
            <p:nvSpPr>
              <p:cNvPr id="11" name="Freeform 8">
                <a:extLst>
                  <a:ext uri="{FF2B5EF4-FFF2-40B4-BE49-F238E27FC236}">
                    <a16:creationId xmlns:a16="http://schemas.microsoft.com/office/drawing/2014/main" id="{23BD000A-2D31-4EEA-8C7D-2FD4832054A8}"/>
                  </a:ext>
                </a:extLst>
              </p:cNvPr>
              <p:cNvSpPr>
                <a:spLocks/>
              </p:cNvSpPr>
              <p:nvPr/>
            </p:nvSpPr>
            <p:spPr bwMode="auto">
              <a:xfrm>
                <a:off x="723" y="2366"/>
                <a:ext cx="233" cy="86"/>
              </a:xfrm>
              <a:custGeom>
                <a:avLst/>
                <a:gdLst>
                  <a:gd name="T0" fmla="*/ 88 w 97"/>
                  <a:gd name="T1" fmla="*/ 8 h 36"/>
                  <a:gd name="T2" fmla="*/ 81 w 97"/>
                  <a:gd name="T3" fmla="*/ 6 h 36"/>
                  <a:gd name="T4" fmla="*/ 23 w 97"/>
                  <a:gd name="T5" fmla="*/ 4 h 36"/>
                  <a:gd name="T6" fmla="*/ 6 w 97"/>
                  <a:gd name="T7" fmla="*/ 11 h 36"/>
                  <a:gd name="T8" fmla="*/ 6 w 97"/>
                  <a:gd name="T9" fmla="*/ 25 h 36"/>
                  <a:gd name="T10" fmla="*/ 27 w 97"/>
                  <a:gd name="T11" fmla="*/ 33 h 36"/>
                  <a:gd name="T12" fmla="*/ 64 w 97"/>
                  <a:gd name="T13" fmla="*/ 34 h 36"/>
                  <a:gd name="T14" fmla="*/ 87 w 97"/>
                  <a:gd name="T15" fmla="*/ 28 h 36"/>
                  <a:gd name="T16" fmla="*/ 97 w 97"/>
                  <a:gd name="T17" fmla="*/ 18 h 36"/>
                  <a:gd name="T18" fmla="*/ 97 w 97"/>
                  <a:gd name="T19" fmla="*/ 17 h 36"/>
                  <a:gd name="T20" fmla="*/ 88 w 97"/>
                  <a:gd name="T21"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36">
                    <a:moveTo>
                      <a:pt x="88" y="8"/>
                    </a:moveTo>
                    <a:cubicBezTo>
                      <a:pt x="86" y="7"/>
                      <a:pt x="83" y="6"/>
                      <a:pt x="81" y="6"/>
                    </a:cubicBezTo>
                    <a:cubicBezTo>
                      <a:pt x="62" y="0"/>
                      <a:pt x="42" y="0"/>
                      <a:pt x="23" y="4"/>
                    </a:cubicBezTo>
                    <a:cubicBezTo>
                      <a:pt x="17" y="5"/>
                      <a:pt x="11" y="7"/>
                      <a:pt x="6" y="11"/>
                    </a:cubicBezTo>
                    <a:cubicBezTo>
                      <a:pt x="0" y="16"/>
                      <a:pt x="0" y="21"/>
                      <a:pt x="6" y="25"/>
                    </a:cubicBezTo>
                    <a:cubicBezTo>
                      <a:pt x="12" y="30"/>
                      <a:pt x="20" y="32"/>
                      <a:pt x="27" y="33"/>
                    </a:cubicBezTo>
                    <a:cubicBezTo>
                      <a:pt x="40" y="35"/>
                      <a:pt x="52" y="36"/>
                      <a:pt x="64" y="34"/>
                    </a:cubicBezTo>
                    <a:cubicBezTo>
                      <a:pt x="72" y="33"/>
                      <a:pt x="80" y="31"/>
                      <a:pt x="87" y="28"/>
                    </a:cubicBezTo>
                    <a:cubicBezTo>
                      <a:pt x="92" y="26"/>
                      <a:pt x="95" y="23"/>
                      <a:pt x="97" y="18"/>
                    </a:cubicBezTo>
                    <a:cubicBezTo>
                      <a:pt x="97" y="18"/>
                      <a:pt x="97" y="18"/>
                      <a:pt x="97" y="17"/>
                    </a:cubicBezTo>
                    <a:cubicBezTo>
                      <a:pt x="95" y="13"/>
                      <a:pt x="92" y="10"/>
                      <a:pt x="88"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ysClr val="windowText" lastClr="000000"/>
                  </a:solidFill>
                </a:endParaRPr>
              </a:p>
            </p:txBody>
          </p:sp>
          <p:sp>
            <p:nvSpPr>
              <p:cNvPr id="12" name="Freeform 9">
                <a:extLst>
                  <a:ext uri="{FF2B5EF4-FFF2-40B4-BE49-F238E27FC236}">
                    <a16:creationId xmlns:a16="http://schemas.microsoft.com/office/drawing/2014/main" id="{828CB9ED-DAC7-421D-85F4-7E61DBEB355A}"/>
                  </a:ext>
                </a:extLst>
              </p:cNvPr>
              <p:cNvSpPr>
                <a:spLocks noEditPoints="1"/>
              </p:cNvSpPr>
              <p:nvPr/>
            </p:nvSpPr>
            <p:spPr bwMode="auto">
              <a:xfrm>
                <a:off x="509" y="2136"/>
                <a:ext cx="289" cy="584"/>
              </a:xfrm>
              <a:custGeom>
                <a:avLst/>
                <a:gdLst>
                  <a:gd name="T0" fmla="*/ 82 w 120"/>
                  <a:gd name="T1" fmla="*/ 235 h 244"/>
                  <a:gd name="T2" fmla="*/ 78 w 120"/>
                  <a:gd name="T3" fmla="*/ 221 h 244"/>
                  <a:gd name="T4" fmla="*/ 18 w 120"/>
                  <a:gd name="T5" fmla="*/ 221 h 244"/>
                  <a:gd name="T6" fmla="*/ 18 w 120"/>
                  <a:gd name="T7" fmla="*/ 210 h 244"/>
                  <a:gd name="T8" fmla="*/ 19 w 120"/>
                  <a:gd name="T9" fmla="*/ 209 h 244"/>
                  <a:gd name="T10" fmla="*/ 22 w 120"/>
                  <a:gd name="T11" fmla="*/ 208 h 244"/>
                  <a:gd name="T12" fmla="*/ 75 w 120"/>
                  <a:gd name="T13" fmla="*/ 208 h 244"/>
                  <a:gd name="T14" fmla="*/ 78 w 120"/>
                  <a:gd name="T15" fmla="*/ 208 h 244"/>
                  <a:gd name="T16" fmla="*/ 78 w 120"/>
                  <a:gd name="T17" fmla="*/ 197 h 244"/>
                  <a:gd name="T18" fmla="*/ 75 w 120"/>
                  <a:gd name="T19" fmla="*/ 197 h 244"/>
                  <a:gd name="T20" fmla="*/ 22 w 120"/>
                  <a:gd name="T21" fmla="*/ 197 h 244"/>
                  <a:gd name="T22" fmla="*/ 18 w 120"/>
                  <a:gd name="T23" fmla="*/ 193 h 244"/>
                  <a:gd name="T24" fmla="*/ 18 w 120"/>
                  <a:gd name="T25" fmla="*/ 187 h 244"/>
                  <a:gd name="T26" fmla="*/ 21 w 120"/>
                  <a:gd name="T27" fmla="*/ 185 h 244"/>
                  <a:gd name="T28" fmla="*/ 75 w 120"/>
                  <a:gd name="T29" fmla="*/ 185 h 244"/>
                  <a:gd name="T30" fmla="*/ 78 w 120"/>
                  <a:gd name="T31" fmla="*/ 185 h 244"/>
                  <a:gd name="T32" fmla="*/ 78 w 120"/>
                  <a:gd name="T33" fmla="*/ 182 h 244"/>
                  <a:gd name="T34" fmla="*/ 78 w 120"/>
                  <a:gd name="T35" fmla="*/ 117 h 244"/>
                  <a:gd name="T36" fmla="*/ 91 w 120"/>
                  <a:gd name="T37" fmla="*/ 95 h 244"/>
                  <a:gd name="T38" fmla="*/ 116 w 120"/>
                  <a:gd name="T39" fmla="*/ 86 h 244"/>
                  <a:gd name="T40" fmla="*/ 120 w 120"/>
                  <a:gd name="T41" fmla="*/ 86 h 244"/>
                  <a:gd name="T42" fmla="*/ 120 w 120"/>
                  <a:gd name="T43" fmla="*/ 83 h 244"/>
                  <a:gd name="T44" fmla="*/ 120 w 120"/>
                  <a:gd name="T45" fmla="*/ 13 h 244"/>
                  <a:gd name="T46" fmla="*/ 109 w 120"/>
                  <a:gd name="T47" fmla="*/ 0 h 244"/>
                  <a:gd name="T48" fmla="*/ 109 w 120"/>
                  <a:gd name="T49" fmla="*/ 0 h 244"/>
                  <a:gd name="T50" fmla="*/ 11 w 120"/>
                  <a:gd name="T51" fmla="*/ 0 h 244"/>
                  <a:gd name="T52" fmla="*/ 3 w 120"/>
                  <a:gd name="T53" fmla="*/ 5 h 244"/>
                  <a:gd name="T54" fmla="*/ 0 w 120"/>
                  <a:gd name="T55" fmla="*/ 12 h 244"/>
                  <a:gd name="T56" fmla="*/ 0 w 120"/>
                  <a:gd name="T57" fmla="*/ 244 h 244"/>
                  <a:gd name="T58" fmla="*/ 91 w 120"/>
                  <a:gd name="T59" fmla="*/ 244 h 244"/>
                  <a:gd name="T60" fmla="*/ 82 w 120"/>
                  <a:gd name="T61" fmla="*/ 235 h 244"/>
                  <a:gd name="T62" fmla="*/ 18 w 120"/>
                  <a:gd name="T63" fmla="*/ 37 h 244"/>
                  <a:gd name="T64" fmla="*/ 19 w 120"/>
                  <a:gd name="T65" fmla="*/ 36 h 244"/>
                  <a:gd name="T66" fmla="*/ 21 w 120"/>
                  <a:gd name="T67" fmla="*/ 35 h 244"/>
                  <a:gd name="T68" fmla="*/ 99 w 120"/>
                  <a:gd name="T69" fmla="*/ 35 h 244"/>
                  <a:gd name="T70" fmla="*/ 102 w 120"/>
                  <a:gd name="T71" fmla="*/ 35 h 244"/>
                  <a:gd name="T72" fmla="*/ 102 w 120"/>
                  <a:gd name="T73" fmla="*/ 48 h 244"/>
                  <a:gd name="T74" fmla="*/ 18 w 120"/>
                  <a:gd name="T75" fmla="*/ 48 h 244"/>
                  <a:gd name="T76" fmla="*/ 18 w 120"/>
                  <a:gd name="T77" fmla="*/ 37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0" h="244">
                    <a:moveTo>
                      <a:pt x="82" y="235"/>
                    </a:moveTo>
                    <a:cubicBezTo>
                      <a:pt x="79" y="231"/>
                      <a:pt x="78" y="226"/>
                      <a:pt x="78" y="221"/>
                    </a:cubicBezTo>
                    <a:cubicBezTo>
                      <a:pt x="58" y="221"/>
                      <a:pt x="38" y="221"/>
                      <a:pt x="18" y="221"/>
                    </a:cubicBezTo>
                    <a:cubicBezTo>
                      <a:pt x="18" y="217"/>
                      <a:pt x="18" y="213"/>
                      <a:pt x="18" y="210"/>
                    </a:cubicBezTo>
                    <a:cubicBezTo>
                      <a:pt x="18" y="209"/>
                      <a:pt x="19" y="209"/>
                      <a:pt x="19" y="209"/>
                    </a:cubicBezTo>
                    <a:cubicBezTo>
                      <a:pt x="20" y="208"/>
                      <a:pt x="21" y="208"/>
                      <a:pt x="22" y="208"/>
                    </a:cubicBezTo>
                    <a:cubicBezTo>
                      <a:pt x="39" y="208"/>
                      <a:pt x="57" y="208"/>
                      <a:pt x="75" y="208"/>
                    </a:cubicBezTo>
                    <a:cubicBezTo>
                      <a:pt x="76" y="208"/>
                      <a:pt x="77" y="208"/>
                      <a:pt x="78" y="208"/>
                    </a:cubicBezTo>
                    <a:cubicBezTo>
                      <a:pt x="78" y="205"/>
                      <a:pt x="78" y="201"/>
                      <a:pt x="78" y="197"/>
                    </a:cubicBezTo>
                    <a:cubicBezTo>
                      <a:pt x="77" y="197"/>
                      <a:pt x="76" y="197"/>
                      <a:pt x="75" y="197"/>
                    </a:cubicBezTo>
                    <a:cubicBezTo>
                      <a:pt x="57" y="197"/>
                      <a:pt x="39" y="197"/>
                      <a:pt x="22" y="197"/>
                    </a:cubicBezTo>
                    <a:cubicBezTo>
                      <a:pt x="18" y="197"/>
                      <a:pt x="18" y="197"/>
                      <a:pt x="18" y="193"/>
                    </a:cubicBezTo>
                    <a:cubicBezTo>
                      <a:pt x="18" y="191"/>
                      <a:pt x="18" y="189"/>
                      <a:pt x="18" y="187"/>
                    </a:cubicBezTo>
                    <a:cubicBezTo>
                      <a:pt x="18" y="185"/>
                      <a:pt x="19" y="185"/>
                      <a:pt x="21" y="185"/>
                    </a:cubicBezTo>
                    <a:cubicBezTo>
                      <a:pt x="39" y="185"/>
                      <a:pt x="57" y="185"/>
                      <a:pt x="75" y="185"/>
                    </a:cubicBezTo>
                    <a:cubicBezTo>
                      <a:pt x="76" y="185"/>
                      <a:pt x="77" y="185"/>
                      <a:pt x="78" y="185"/>
                    </a:cubicBezTo>
                    <a:cubicBezTo>
                      <a:pt x="78" y="183"/>
                      <a:pt x="78" y="183"/>
                      <a:pt x="78" y="182"/>
                    </a:cubicBezTo>
                    <a:cubicBezTo>
                      <a:pt x="78" y="160"/>
                      <a:pt x="78" y="139"/>
                      <a:pt x="78" y="117"/>
                    </a:cubicBezTo>
                    <a:cubicBezTo>
                      <a:pt x="78" y="107"/>
                      <a:pt x="82" y="100"/>
                      <a:pt x="91" y="95"/>
                    </a:cubicBezTo>
                    <a:cubicBezTo>
                      <a:pt x="99" y="90"/>
                      <a:pt x="108" y="88"/>
                      <a:pt x="116" y="86"/>
                    </a:cubicBezTo>
                    <a:cubicBezTo>
                      <a:pt x="117" y="86"/>
                      <a:pt x="118" y="86"/>
                      <a:pt x="120" y="86"/>
                    </a:cubicBezTo>
                    <a:cubicBezTo>
                      <a:pt x="120" y="85"/>
                      <a:pt x="120" y="84"/>
                      <a:pt x="120" y="83"/>
                    </a:cubicBezTo>
                    <a:cubicBezTo>
                      <a:pt x="120" y="60"/>
                      <a:pt x="120" y="36"/>
                      <a:pt x="120" y="13"/>
                    </a:cubicBezTo>
                    <a:cubicBezTo>
                      <a:pt x="120" y="6"/>
                      <a:pt x="115" y="1"/>
                      <a:pt x="109" y="0"/>
                    </a:cubicBezTo>
                    <a:cubicBezTo>
                      <a:pt x="109" y="0"/>
                      <a:pt x="109" y="0"/>
                      <a:pt x="109" y="0"/>
                    </a:cubicBezTo>
                    <a:cubicBezTo>
                      <a:pt x="76" y="0"/>
                      <a:pt x="44" y="0"/>
                      <a:pt x="11" y="0"/>
                    </a:cubicBezTo>
                    <a:cubicBezTo>
                      <a:pt x="8" y="1"/>
                      <a:pt x="5" y="2"/>
                      <a:pt x="3" y="5"/>
                    </a:cubicBezTo>
                    <a:cubicBezTo>
                      <a:pt x="2" y="7"/>
                      <a:pt x="1" y="9"/>
                      <a:pt x="0" y="12"/>
                    </a:cubicBezTo>
                    <a:cubicBezTo>
                      <a:pt x="0" y="89"/>
                      <a:pt x="0" y="167"/>
                      <a:pt x="0" y="244"/>
                    </a:cubicBezTo>
                    <a:cubicBezTo>
                      <a:pt x="30" y="244"/>
                      <a:pt x="60" y="244"/>
                      <a:pt x="91" y="244"/>
                    </a:cubicBezTo>
                    <a:cubicBezTo>
                      <a:pt x="88" y="241"/>
                      <a:pt x="84" y="238"/>
                      <a:pt x="82" y="235"/>
                    </a:cubicBezTo>
                    <a:close/>
                    <a:moveTo>
                      <a:pt x="18" y="37"/>
                    </a:moveTo>
                    <a:cubicBezTo>
                      <a:pt x="18" y="36"/>
                      <a:pt x="19" y="36"/>
                      <a:pt x="19" y="36"/>
                    </a:cubicBezTo>
                    <a:cubicBezTo>
                      <a:pt x="20" y="35"/>
                      <a:pt x="21" y="35"/>
                      <a:pt x="21" y="35"/>
                    </a:cubicBezTo>
                    <a:cubicBezTo>
                      <a:pt x="47" y="35"/>
                      <a:pt x="73" y="35"/>
                      <a:pt x="99" y="35"/>
                    </a:cubicBezTo>
                    <a:cubicBezTo>
                      <a:pt x="100" y="35"/>
                      <a:pt x="101" y="35"/>
                      <a:pt x="102" y="35"/>
                    </a:cubicBezTo>
                    <a:cubicBezTo>
                      <a:pt x="102" y="40"/>
                      <a:pt x="102" y="43"/>
                      <a:pt x="102" y="48"/>
                    </a:cubicBezTo>
                    <a:cubicBezTo>
                      <a:pt x="74" y="48"/>
                      <a:pt x="46" y="48"/>
                      <a:pt x="18" y="48"/>
                    </a:cubicBezTo>
                    <a:cubicBezTo>
                      <a:pt x="18" y="44"/>
                      <a:pt x="18" y="40"/>
                      <a:pt x="18" y="3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ysClr val="windowText" lastClr="000000"/>
                  </a:solidFill>
                </a:endParaRPr>
              </a:p>
            </p:txBody>
          </p:sp>
          <p:sp>
            <p:nvSpPr>
              <p:cNvPr id="13" name="Freeform 10">
                <a:extLst>
                  <a:ext uri="{FF2B5EF4-FFF2-40B4-BE49-F238E27FC236}">
                    <a16:creationId xmlns:a16="http://schemas.microsoft.com/office/drawing/2014/main" id="{ED629A8C-A102-4901-888D-28BD4C72DE87}"/>
                  </a:ext>
                </a:extLst>
              </p:cNvPr>
              <p:cNvSpPr>
                <a:spLocks/>
              </p:cNvSpPr>
              <p:nvPr/>
            </p:nvSpPr>
            <p:spPr bwMode="auto">
              <a:xfrm>
                <a:off x="831" y="2550"/>
                <a:ext cx="24" cy="34"/>
              </a:xfrm>
              <a:custGeom>
                <a:avLst/>
                <a:gdLst>
                  <a:gd name="T0" fmla="*/ 5 w 10"/>
                  <a:gd name="T1" fmla="*/ 14 h 14"/>
                  <a:gd name="T2" fmla="*/ 8 w 10"/>
                  <a:gd name="T3" fmla="*/ 13 h 14"/>
                  <a:gd name="T4" fmla="*/ 9 w 10"/>
                  <a:gd name="T5" fmla="*/ 11 h 14"/>
                  <a:gd name="T6" fmla="*/ 10 w 10"/>
                  <a:gd name="T7" fmla="*/ 7 h 14"/>
                  <a:gd name="T8" fmla="*/ 9 w 10"/>
                  <a:gd name="T9" fmla="*/ 2 h 14"/>
                  <a:gd name="T10" fmla="*/ 5 w 10"/>
                  <a:gd name="T11" fmla="*/ 0 h 14"/>
                  <a:gd name="T12" fmla="*/ 2 w 10"/>
                  <a:gd name="T13" fmla="*/ 2 h 14"/>
                  <a:gd name="T14" fmla="*/ 0 w 10"/>
                  <a:gd name="T15" fmla="*/ 7 h 14"/>
                  <a:gd name="T16" fmla="*/ 1 w 10"/>
                  <a:gd name="T17" fmla="*/ 12 h 14"/>
                  <a:gd name="T18" fmla="*/ 5 w 10"/>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4">
                    <a:moveTo>
                      <a:pt x="5" y="14"/>
                    </a:moveTo>
                    <a:cubicBezTo>
                      <a:pt x="6" y="14"/>
                      <a:pt x="7" y="14"/>
                      <a:pt x="8" y="13"/>
                    </a:cubicBezTo>
                    <a:cubicBezTo>
                      <a:pt x="8" y="13"/>
                      <a:pt x="9" y="12"/>
                      <a:pt x="9" y="11"/>
                    </a:cubicBezTo>
                    <a:cubicBezTo>
                      <a:pt x="10" y="10"/>
                      <a:pt x="10" y="9"/>
                      <a:pt x="10" y="7"/>
                    </a:cubicBezTo>
                    <a:cubicBezTo>
                      <a:pt x="10" y="5"/>
                      <a:pt x="10" y="3"/>
                      <a:pt x="9" y="2"/>
                    </a:cubicBezTo>
                    <a:cubicBezTo>
                      <a:pt x="8" y="1"/>
                      <a:pt x="7" y="0"/>
                      <a:pt x="5" y="0"/>
                    </a:cubicBezTo>
                    <a:cubicBezTo>
                      <a:pt x="4" y="0"/>
                      <a:pt x="2" y="1"/>
                      <a:pt x="2" y="2"/>
                    </a:cubicBezTo>
                    <a:cubicBezTo>
                      <a:pt x="1" y="3"/>
                      <a:pt x="0" y="5"/>
                      <a:pt x="0" y="7"/>
                    </a:cubicBezTo>
                    <a:cubicBezTo>
                      <a:pt x="0" y="9"/>
                      <a:pt x="1" y="11"/>
                      <a:pt x="1" y="12"/>
                    </a:cubicBezTo>
                    <a:cubicBezTo>
                      <a:pt x="2" y="14"/>
                      <a:pt x="4" y="14"/>
                      <a:pt x="5" y="14"/>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ysClr val="windowText" lastClr="000000"/>
                  </a:solidFill>
                </a:endParaRPr>
              </a:p>
            </p:txBody>
          </p:sp>
          <p:sp>
            <p:nvSpPr>
              <p:cNvPr id="14" name="Freeform 11">
                <a:extLst>
                  <a:ext uri="{FF2B5EF4-FFF2-40B4-BE49-F238E27FC236}">
                    <a16:creationId xmlns:a16="http://schemas.microsoft.com/office/drawing/2014/main" id="{49D1BE35-8A4B-476E-AB77-613DE9E1056C}"/>
                  </a:ext>
                </a:extLst>
              </p:cNvPr>
              <p:cNvSpPr>
                <a:spLocks noEditPoints="1"/>
              </p:cNvSpPr>
              <p:nvPr/>
            </p:nvSpPr>
            <p:spPr bwMode="auto">
              <a:xfrm>
                <a:off x="726" y="2440"/>
                <a:ext cx="230" cy="280"/>
              </a:xfrm>
              <a:custGeom>
                <a:avLst/>
                <a:gdLst>
                  <a:gd name="T0" fmla="*/ 0 w 96"/>
                  <a:gd name="T1" fmla="*/ 0 h 117"/>
                  <a:gd name="T2" fmla="*/ 0 w 96"/>
                  <a:gd name="T3" fmla="*/ 3 h 117"/>
                  <a:gd name="T4" fmla="*/ 0 w 96"/>
                  <a:gd name="T5" fmla="*/ 93 h 117"/>
                  <a:gd name="T6" fmla="*/ 7 w 96"/>
                  <a:gd name="T7" fmla="*/ 107 h 117"/>
                  <a:gd name="T8" fmla="*/ 31 w 96"/>
                  <a:gd name="T9" fmla="*/ 116 h 117"/>
                  <a:gd name="T10" fmla="*/ 41 w 96"/>
                  <a:gd name="T11" fmla="*/ 117 h 117"/>
                  <a:gd name="T12" fmla="*/ 54 w 96"/>
                  <a:gd name="T13" fmla="*/ 117 h 117"/>
                  <a:gd name="T14" fmla="*/ 65 w 96"/>
                  <a:gd name="T15" fmla="*/ 116 h 117"/>
                  <a:gd name="T16" fmla="*/ 85 w 96"/>
                  <a:gd name="T17" fmla="*/ 109 h 117"/>
                  <a:gd name="T18" fmla="*/ 96 w 96"/>
                  <a:gd name="T19" fmla="*/ 97 h 117"/>
                  <a:gd name="T20" fmla="*/ 96 w 96"/>
                  <a:gd name="T21" fmla="*/ 0 h 117"/>
                  <a:gd name="T22" fmla="*/ 48 w 96"/>
                  <a:gd name="T23" fmla="*/ 11 h 117"/>
                  <a:gd name="T24" fmla="*/ 0 w 96"/>
                  <a:gd name="T25" fmla="*/ 0 h 117"/>
                  <a:gd name="T26" fmla="*/ 67 w 96"/>
                  <a:gd name="T27" fmla="*/ 40 h 117"/>
                  <a:gd name="T28" fmla="*/ 75 w 96"/>
                  <a:gd name="T29" fmla="*/ 40 h 117"/>
                  <a:gd name="T30" fmla="*/ 75 w 96"/>
                  <a:gd name="T31" fmla="*/ 60 h 117"/>
                  <a:gd name="T32" fmla="*/ 84 w 96"/>
                  <a:gd name="T33" fmla="*/ 60 h 117"/>
                  <a:gd name="T34" fmla="*/ 84 w 96"/>
                  <a:gd name="T35" fmla="*/ 67 h 117"/>
                  <a:gd name="T36" fmla="*/ 67 w 96"/>
                  <a:gd name="T37" fmla="*/ 67 h 117"/>
                  <a:gd name="T38" fmla="*/ 67 w 96"/>
                  <a:gd name="T39" fmla="*/ 40 h 117"/>
                  <a:gd name="T40" fmla="*/ 32 w 96"/>
                  <a:gd name="T41" fmla="*/ 63 h 117"/>
                  <a:gd name="T42" fmla="*/ 28 w 96"/>
                  <a:gd name="T43" fmla="*/ 66 h 117"/>
                  <a:gd name="T44" fmla="*/ 22 w 96"/>
                  <a:gd name="T45" fmla="*/ 67 h 117"/>
                  <a:gd name="T46" fmla="*/ 14 w 96"/>
                  <a:gd name="T47" fmla="*/ 66 h 117"/>
                  <a:gd name="T48" fmla="*/ 14 w 96"/>
                  <a:gd name="T49" fmla="*/ 58 h 117"/>
                  <a:gd name="T50" fmla="*/ 18 w 96"/>
                  <a:gd name="T51" fmla="*/ 60 h 117"/>
                  <a:gd name="T52" fmla="*/ 22 w 96"/>
                  <a:gd name="T53" fmla="*/ 61 h 117"/>
                  <a:gd name="T54" fmla="*/ 24 w 96"/>
                  <a:gd name="T55" fmla="*/ 61 h 117"/>
                  <a:gd name="T56" fmla="*/ 25 w 96"/>
                  <a:gd name="T57" fmla="*/ 59 h 117"/>
                  <a:gd name="T58" fmla="*/ 24 w 96"/>
                  <a:gd name="T59" fmla="*/ 58 h 117"/>
                  <a:gd name="T60" fmla="*/ 23 w 96"/>
                  <a:gd name="T61" fmla="*/ 57 h 117"/>
                  <a:gd name="T62" fmla="*/ 20 w 96"/>
                  <a:gd name="T63" fmla="*/ 56 h 117"/>
                  <a:gd name="T64" fmla="*/ 14 w 96"/>
                  <a:gd name="T65" fmla="*/ 48 h 117"/>
                  <a:gd name="T66" fmla="*/ 17 w 96"/>
                  <a:gd name="T67" fmla="*/ 41 h 117"/>
                  <a:gd name="T68" fmla="*/ 25 w 96"/>
                  <a:gd name="T69" fmla="*/ 39 h 117"/>
                  <a:gd name="T70" fmla="*/ 27 w 96"/>
                  <a:gd name="T71" fmla="*/ 39 h 117"/>
                  <a:gd name="T72" fmla="*/ 30 w 96"/>
                  <a:gd name="T73" fmla="*/ 39 h 117"/>
                  <a:gd name="T74" fmla="*/ 32 w 96"/>
                  <a:gd name="T75" fmla="*/ 40 h 117"/>
                  <a:gd name="T76" fmla="*/ 32 w 96"/>
                  <a:gd name="T77" fmla="*/ 47 h 117"/>
                  <a:gd name="T78" fmla="*/ 26 w 96"/>
                  <a:gd name="T79" fmla="*/ 45 h 117"/>
                  <a:gd name="T80" fmla="*/ 23 w 96"/>
                  <a:gd name="T81" fmla="*/ 46 h 117"/>
                  <a:gd name="T82" fmla="*/ 23 w 96"/>
                  <a:gd name="T83" fmla="*/ 47 h 117"/>
                  <a:gd name="T84" fmla="*/ 23 w 96"/>
                  <a:gd name="T85" fmla="*/ 48 h 117"/>
                  <a:gd name="T86" fmla="*/ 26 w 96"/>
                  <a:gd name="T87" fmla="*/ 50 h 117"/>
                  <a:gd name="T88" fmla="*/ 32 w 96"/>
                  <a:gd name="T89" fmla="*/ 54 h 117"/>
                  <a:gd name="T90" fmla="*/ 34 w 96"/>
                  <a:gd name="T91" fmla="*/ 58 h 117"/>
                  <a:gd name="T92" fmla="*/ 32 w 96"/>
                  <a:gd name="T93" fmla="*/ 63 h 117"/>
                  <a:gd name="T94" fmla="*/ 56 w 96"/>
                  <a:gd name="T95" fmla="*/ 41 h 117"/>
                  <a:gd name="T96" fmla="*/ 61 w 96"/>
                  <a:gd name="T97" fmla="*/ 46 h 117"/>
                  <a:gd name="T98" fmla="*/ 63 w 96"/>
                  <a:gd name="T99" fmla="*/ 53 h 117"/>
                  <a:gd name="T100" fmla="*/ 61 w 96"/>
                  <a:gd name="T101" fmla="*/ 61 h 117"/>
                  <a:gd name="T102" fmla="*/ 55 w 96"/>
                  <a:gd name="T103" fmla="*/ 66 h 117"/>
                  <a:gd name="T104" fmla="*/ 64 w 96"/>
                  <a:gd name="T105" fmla="*/ 74 h 117"/>
                  <a:gd name="T106" fmla="*/ 54 w 96"/>
                  <a:gd name="T107" fmla="*/ 74 h 117"/>
                  <a:gd name="T108" fmla="*/ 48 w 96"/>
                  <a:gd name="T109" fmla="*/ 67 h 117"/>
                  <a:gd name="T110" fmla="*/ 42 w 96"/>
                  <a:gd name="T111" fmla="*/ 65 h 117"/>
                  <a:gd name="T112" fmla="*/ 37 w 96"/>
                  <a:gd name="T113" fmla="*/ 60 h 117"/>
                  <a:gd name="T114" fmla="*/ 35 w 96"/>
                  <a:gd name="T115" fmla="*/ 53 h 117"/>
                  <a:gd name="T116" fmla="*/ 37 w 96"/>
                  <a:gd name="T117" fmla="*/ 46 h 117"/>
                  <a:gd name="T118" fmla="*/ 42 w 96"/>
                  <a:gd name="T119" fmla="*/ 41 h 117"/>
                  <a:gd name="T120" fmla="*/ 49 w 96"/>
                  <a:gd name="T121" fmla="*/ 39 h 117"/>
                  <a:gd name="T122" fmla="*/ 56 w 96"/>
                  <a:gd name="T123" fmla="*/ 4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117">
                    <a:moveTo>
                      <a:pt x="0" y="0"/>
                    </a:moveTo>
                    <a:cubicBezTo>
                      <a:pt x="0" y="1"/>
                      <a:pt x="0" y="2"/>
                      <a:pt x="0" y="3"/>
                    </a:cubicBezTo>
                    <a:cubicBezTo>
                      <a:pt x="0" y="33"/>
                      <a:pt x="0" y="63"/>
                      <a:pt x="0" y="93"/>
                    </a:cubicBezTo>
                    <a:cubicBezTo>
                      <a:pt x="0" y="99"/>
                      <a:pt x="2" y="103"/>
                      <a:pt x="7" y="107"/>
                    </a:cubicBezTo>
                    <a:cubicBezTo>
                      <a:pt x="14" y="112"/>
                      <a:pt x="22" y="114"/>
                      <a:pt x="31" y="116"/>
                    </a:cubicBezTo>
                    <a:cubicBezTo>
                      <a:pt x="34" y="117"/>
                      <a:pt x="38" y="117"/>
                      <a:pt x="41" y="117"/>
                    </a:cubicBezTo>
                    <a:cubicBezTo>
                      <a:pt x="46" y="117"/>
                      <a:pt x="50" y="117"/>
                      <a:pt x="54" y="117"/>
                    </a:cubicBezTo>
                    <a:cubicBezTo>
                      <a:pt x="58" y="117"/>
                      <a:pt x="61" y="117"/>
                      <a:pt x="65" y="116"/>
                    </a:cubicBezTo>
                    <a:cubicBezTo>
                      <a:pt x="72" y="115"/>
                      <a:pt x="79" y="113"/>
                      <a:pt x="85" y="109"/>
                    </a:cubicBezTo>
                    <a:cubicBezTo>
                      <a:pt x="90" y="106"/>
                      <a:pt x="94" y="103"/>
                      <a:pt x="96" y="97"/>
                    </a:cubicBezTo>
                    <a:cubicBezTo>
                      <a:pt x="96" y="64"/>
                      <a:pt x="96" y="32"/>
                      <a:pt x="96" y="0"/>
                    </a:cubicBezTo>
                    <a:cubicBezTo>
                      <a:pt x="81" y="9"/>
                      <a:pt x="65" y="11"/>
                      <a:pt x="48" y="11"/>
                    </a:cubicBezTo>
                    <a:cubicBezTo>
                      <a:pt x="31" y="11"/>
                      <a:pt x="15" y="9"/>
                      <a:pt x="0" y="0"/>
                    </a:cubicBezTo>
                    <a:close/>
                    <a:moveTo>
                      <a:pt x="67" y="40"/>
                    </a:moveTo>
                    <a:cubicBezTo>
                      <a:pt x="75" y="40"/>
                      <a:pt x="75" y="40"/>
                      <a:pt x="75" y="40"/>
                    </a:cubicBezTo>
                    <a:cubicBezTo>
                      <a:pt x="75" y="60"/>
                      <a:pt x="75" y="60"/>
                      <a:pt x="75" y="60"/>
                    </a:cubicBezTo>
                    <a:cubicBezTo>
                      <a:pt x="84" y="60"/>
                      <a:pt x="84" y="60"/>
                      <a:pt x="84" y="60"/>
                    </a:cubicBezTo>
                    <a:cubicBezTo>
                      <a:pt x="84" y="67"/>
                      <a:pt x="84" y="67"/>
                      <a:pt x="84" y="67"/>
                    </a:cubicBezTo>
                    <a:cubicBezTo>
                      <a:pt x="67" y="67"/>
                      <a:pt x="67" y="67"/>
                      <a:pt x="67" y="67"/>
                    </a:cubicBezTo>
                    <a:lnTo>
                      <a:pt x="67" y="40"/>
                    </a:lnTo>
                    <a:close/>
                    <a:moveTo>
                      <a:pt x="32" y="63"/>
                    </a:moveTo>
                    <a:cubicBezTo>
                      <a:pt x="31" y="64"/>
                      <a:pt x="30" y="65"/>
                      <a:pt x="28" y="66"/>
                    </a:cubicBezTo>
                    <a:cubicBezTo>
                      <a:pt x="26" y="67"/>
                      <a:pt x="24" y="67"/>
                      <a:pt x="22" y="67"/>
                    </a:cubicBezTo>
                    <a:cubicBezTo>
                      <a:pt x="19" y="67"/>
                      <a:pt x="16" y="67"/>
                      <a:pt x="14" y="66"/>
                    </a:cubicBezTo>
                    <a:cubicBezTo>
                      <a:pt x="14" y="58"/>
                      <a:pt x="14" y="58"/>
                      <a:pt x="14" y="58"/>
                    </a:cubicBezTo>
                    <a:cubicBezTo>
                      <a:pt x="15" y="59"/>
                      <a:pt x="17" y="60"/>
                      <a:pt x="18" y="60"/>
                    </a:cubicBezTo>
                    <a:cubicBezTo>
                      <a:pt x="19" y="61"/>
                      <a:pt x="21" y="61"/>
                      <a:pt x="22" y="61"/>
                    </a:cubicBezTo>
                    <a:cubicBezTo>
                      <a:pt x="23" y="61"/>
                      <a:pt x="23" y="61"/>
                      <a:pt x="24" y="61"/>
                    </a:cubicBezTo>
                    <a:cubicBezTo>
                      <a:pt x="24" y="60"/>
                      <a:pt x="25" y="60"/>
                      <a:pt x="25" y="59"/>
                    </a:cubicBezTo>
                    <a:cubicBezTo>
                      <a:pt x="25" y="59"/>
                      <a:pt x="24" y="58"/>
                      <a:pt x="24" y="58"/>
                    </a:cubicBezTo>
                    <a:cubicBezTo>
                      <a:pt x="24" y="58"/>
                      <a:pt x="24" y="57"/>
                      <a:pt x="23" y="57"/>
                    </a:cubicBezTo>
                    <a:cubicBezTo>
                      <a:pt x="23" y="57"/>
                      <a:pt x="22" y="56"/>
                      <a:pt x="20" y="56"/>
                    </a:cubicBezTo>
                    <a:cubicBezTo>
                      <a:pt x="16" y="54"/>
                      <a:pt x="14" y="51"/>
                      <a:pt x="14" y="48"/>
                    </a:cubicBezTo>
                    <a:cubicBezTo>
                      <a:pt x="14" y="45"/>
                      <a:pt x="15" y="43"/>
                      <a:pt x="17" y="41"/>
                    </a:cubicBezTo>
                    <a:cubicBezTo>
                      <a:pt x="19" y="40"/>
                      <a:pt x="21" y="39"/>
                      <a:pt x="25" y="39"/>
                    </a:cubicBezTo>
                    <a:cubicBezTo>
                      <a:pt x="26" y="39"/>
                      <a:pt x="27" y="39"/>
                      <a:pt x="27" y="39"/>
                    </a:cubicBezTo>
                    <a:cubicBezTo>
                      <a:pt x="28" y="39"/>
                      <a:pt x="29" y="39"/>
                      <a:pt x="30" y="39"/>
                    </a:cubicBezTo>
                    <a:cubicBezTo>
                      <a:pt x="30" y="40"/>
                      <a:pt x="31" y="40"/>
                      <a:pt x="32" y="40"/>
                    </a:cubicBezTo>
                    <a:cubicBezTo>
                      <a:pt x="32" y="47"/>
                      <a:pt x="32" y="47"/>
                      <a:pt x="32" y="47"/>
                    </a:cubicBezTo>
                    <a:cubicBezTo>
                      <a:pt x="30" y="46"/>
                      <a:pt x="28" y="45"/>
                      <a:pt x="26" y="45"/>
                    </a:cubicBezTo>
                    <a:cubicBezTo>
                      <a:pt x="25" y="45"/>
                      <a:pt x="24" y="45"/>
                      <a:pt x="23" y="46"/>
                    </a:cubicBezTo>
                    <a:cubicBezTo>
                      <a:pt x="23" y="46"/>
                      <a:pt x="23" y="46"/>
                      <a:pt x="23" y="47"/>
                    </a:cubicBezTo>
                    <a:cubicBezTo>
                      <a:pt x="23" y="48"/>
                      <a:pt x="23" y="48"/>
                      <a:pt x="23" y="48"/>
                    </a:cubicBezTo>
                    <a:cubicBezTo>
                      <a:pt x="24" y="49"/>
                      <a:pt x="25" y="49"/>
                      <a:pt x="26" y="50"/>
                    </a:cubicBezTo>
                    <a:cubicBezTo>
                      <a:pt x="29" y="51"/>
                      <a:pt x="31" y="52"/>
                      <a:pt x="32" y="54"/>
                    </a:cubicBezTo>
                    <a:cubicBezTo>
                      <a:pt x="33" y="55"/>
                      <a:pt x="34" y="57"/>
                      <a:pt x="34" y="58"/>
                    </a:cubicBezTo>
                    <a:cubicBezTo>
                      <a:pt x="34" y="60"/>
                      <a:pt x="33" y="62"/>
                      <a:pt x="32" y="63"/>
                    </a:cubicBezTo>
                    <a:close/>
                    <a:moveTo>
                      <a:pt x="56" y="41"/>
                    </a:moveTo>
                    <a:cubicBezTo>
                      <a:pt x="58" y="42"/>
                      <a:pt x="60" y="44"/>
                      <a:pt x="61" y="46"/>
                    </a:cubicBezTo>
                    <a:cubicBezTo>
                      <a:pt x="62" y="48"/>
                      <a:pt x="63" y="50"/>
                      <a:pt x="63" y="53"/>
                    </a:cubicBezTo>
                    <a:cubicBezTo>
                      <a:pt x="63" y="56"/>
                      <a:pt x="62" y="59"/>
                      <a:pt x="61" y="61"/>
                    </a:cubicBezTo>
                    <a:cubicBezTo>
                      <a:pt x="59" y="63"/>
                      <a:pt x="58" y="65"/>
                      <a:pt x="55" y="66"/>
                    </a:cubicBezTo>
                    <a:cubicBezTo>
                      <a:pt x="64" y="74"/>
                      <a:pt x="64" y="74"/>
                      <a:pt x="64" y="74"/>
                    </a:cubicBezTo>
                    <a:cubicBezTo>
                      <a:pt x="54" y="74"/>
                      <a:pt x="54" y="74"/>
                      <a:pt x="54" y="74"/>
                    </a:cubicBezTo>
                    <a:cubicBezTo>
                      <a:pt x="48" y="67"/>
                      <a:pt x="48" y="67"/>
                      <a:pt x="48" y="67"/>
                    </a:cubicBezTo>
                    <a:cubicBezTo>
                      <a:pt x="46" y="67"/>
                      <a:pt x="43" y="66"/>
                      <a:pt x="42" y="65"/>
                    </a:cubicBezTo>
                    <a:cubicBezTo>
                      <a:pt x="40" y="64"/>
                      <a:pt x="38" y="62"/>
                      <a:pt x="37" y="60"/>
                    </a:cubicBezTo>
                    <a:cubicBezTo>
                      <a:pt x="36" y="58"/>
                      <a:pt x="35" y="56"/>
                      <a:pt x="35" y="53"/>
                    </a:cubicBezTo>
                    <a:cubicBezTo>
                      <a:pt x="35" y="51"/>
                      <a:pt x="36" y="48"/>
                      <a:pt x="37" y="46"/>
                    </a:cubicBezTo>
                    <a:cubicBezTo>
                      <a:pt x="38" y="44"/>
                      <a:pt x="40" y="42"/>
                      <a:pt x="42" y="41"/>
                    </a:cubicBezTo>
                    <a:cubicBezTo>
                      <a:pt x="44" y="40"/>
                      <a:pt x="47" y="39"/>
                      <a:pt x="49" y="39"/>
                    </a:cubicBezTo>
                    <a:cubicBezTo>
                      <a:pt x="52" y="39"/>
                      <a:pt x="54" y="40"/>
                      <a:pt x="56" y="41"/>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ysClr val="windowText" lastClr="000000"/>
                  </a:solidFill>
                </a:endParaRPr>
              </a:p>
            </p:txBody>
          </p:sp>
          <p:sp>
            <p:nvSpPr>
              <p:cNvPr id="15" name="Freeform 12">
                <a:extLst>
                  <a:ext uri="{FF2B5EF4-FFF2-40B4-BE49-F238E27FC236}">
                    <a16:creationId xmlns:a16="http://schemas.microsoft.com/office/drawing/2014/main" id="{D37F72CD-782A-4E9C-A348-2F2179D4707B}"/>
                  </a:ext>
                </a:extLst>
              </p:cNvPr>
              <p:cNvSpPr>
                <a:spLocks/>
              </p:cNvSpPr>
              <p:nvPr/>
            </p:nvSpPr>
            <p:spPr bwMode="auto">
              <a:xfrm>
                <a:off x="723" y="2366"/>
                <a:ext cx="233" cy="86"/>
              </a:xfrm>
              <a:custGeom>
                <a:avLst/>
                <a:gdLst>
                  <a:gd name="T0" fmla="*/ 88 w 97"/>
                  <a:gd name="T1" fmla="*/ 8 h 36"/>
                  <a:gd name="T2" fmla="*/ 81 w 97"/>
                  <a:gd name="T3" fmla="*/ 6 h 36"/>
                  <a:gd name="T4" fmla="*/ 23 w 97"/>
                  <a:gd name="T5" fmla="*/ 4 h 36"/>
                  <a:gd name="T6" fmla="*/ 6 w 97"/>
                  <a:gd name="T7" fmla="*/ 11 h 36"/>
                  <a:gd name="T8" fmla="*/ 6 w 97"/>
                  <a:gd name="T9" fmla="*/ 25 h 36"/>
                  <a:gd name="T10" fmla="*/ 27 w 97"/>
                  <a:gd name="T11" fmla="*/ 33 h 36"/>
                  <a:gd name="T12" fmla="*/ 64 w 97"/>
                  <a:gd name="T13" fmla="*/ 34 h 36"/>
                  <a:gd name="T14" fmla="*/ 87 w 97"/>
                  <a:gd name="T15" fmla="*/ 28 h 36"/>
                  <a:gd name="T16" fmla="*/ 97 w 97"/>
                  <a:gd name="T17" fmla="*/ 18 h 36"/>
                  <a:gd name="T18" fmla="*/ 97 w 97"/>
                  <a:gd name="T19" fmla="*/ 17 h 36"/>
                  <a:gd name="T20" fmla="*/ 88 w 97"/>
                  <a:gd name="T21"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36">
                    <a:moveTo>
                      <a:pt x="88" y="8"/>
                    </a:moveTo>
                    <a:cubicBezTo>
                      <a:pt x="86" y="7"/>
                      <a:pt x="83" y="6"/>
                      <a:pt x="81" y="6"/>
                    </a:cubicBezTo>
                    <a:cubicBezTo>
                      <a:pt x="62" y="0"/>
                      <a:pt x="42" y="0"/>
                      <a:pt x="23" y="4"/>
                    </a:cubicBezTo>
                    <a:cubicBezTo>
                      <a:pt x="17" y="5"/>
                      <a:pt x="11" y="7"/>
                      <a:pt x="6" y="11"/>
                    </a:cubicBezTo>
                    <a:cubicBezTo>
                      <a:pt x="0" y="16"/>
                      <a:pt x="0" y="21"/>
                      <a:pt x="6" y="25"/>
                    </a:cubicBezTo>
                    <a:cubicBezTo>
                      <a:pt x="12" y="30"/>
                      <a:pt x="20" y="32"/>
                      <a:pt x="27" y="33"/>
                    </a:cubicBezTo>
                    <a:cubicBezTo>
                      <a:pt x="40" y="35"/>
                      <a:pt x="52" y="36"/>
                      <a:pt x="64" y="34"/>
                    </a:cubicBezTo>
                    <a:cubicBezTo>
                      <a:pt x="72" y="33"/>
                      <a:pt x="80" y="31"/>
                      <a:pt x="87" y="28"/>
                    </a:cubicBezTo>
                    <a:cubicBezTo>
                      <a:pt x="92" y="26"/>
                      <a:pt x="95" y="23"/>
                      <a:pt x="97" y="18"/>
                    </a:cubicBezTo>
                    <a:cubicBezTo>
                      <a:pt x="97" y="18"/>
                      <a:pt x="97" y="18"/>
                      <a:pt x="97" y="17"/>
                    </a:cubicBezTo>
                    <a:cubicBezTo>
                      <a:pt x="95" y="13"/>
                      <a:pt x="92" y="10"/>
                      <a:pt x="88" y="8"/>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ysClr val="windowText" lastClr="000000"/>
                  </a:solidFill>
                </a:endParaRPr>
              </a:p>
            </p:txBody>
          </p:sp>
        </p:grpSp>
      </p:grpSp>
      <p:grpSp>
        <p:nvGrpSpPr>
          <p:cNvPr id="16" name="Group 15">
            <a:extLst>
              <a:ext uri="{FF2B5EF4-FFF2-40B4-BE49-F238E27FC236}">
                <a16:creationId xmlns:a16="http://schemas.microsoft.com/office/drawing/2014/main" id="{B5B41483-C12B-43D0-A393-C320F8284845}"/>
              </a:ext>
            </a:extLst>
          </p:cNvPr>
          <p:cNvGrpSpPr/>
          <p:nvPr/>
        </p:nvGrpSpPr>
        <p:grpSpPr>
          <a:xfrm>
            <a:off x="3653590" y="2794632"/>
            <a:ext cx="2881125" cy="1219225"/>
            <a:chOff x="4871453" y="2583176"/>
            <a:chExt cx="3841500" cy="1625633"/>
          </a:xfrm>
        </p:grpSpPr>
        <p:sp>
          <p:nvSpPr>
            <p:cNvPr id="17" name="Rectangle 16">
              <a:extLst>
                <a:ext uri="{FF2B5EF4-FFF2-40B4-BE49-F238E27FC236}">
                  <a16:creationId xmlns:a16="http://schemas.microsoft.com/office/drawing/2014/main" id="{601549EC-596F-4E7A-B5EB-D4CC8C6DBE76}"/>
                </a:ext>
              </a:extLst>
            </p:cNvPr>
            <p:cNvSpPr/>
            <p:nvPr/>
          </p:nvSpPr>
          <p:spPr bwMode="auto">
            <a:xfrm>
              <a:off x="4871453" y="2583176"/>
              <a:ext cx="1115247" cy="789195"/>
            </a:xfrm>
            <a:prstGeom prst="rect">
              <a:avLst/>
            </a:prstGeom>
            <a:solidFill>
              <a:srgbClr val="0078D7"/>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109728" rIns="6858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r>
                <a:rPr lang="en-US" sz="900" kern="0" dirty="0">
                  <a:gradFill>
                    <a:gsLst>
                      <a:gs pos="0">
                        <a:srgbClr val="FFFFFF"/>
                      </a:gs>
                      <a:gs pos="100000">
                        <a:srgbClr val="FFFFFF"/>
                      </a:gs>
                    </a:gsLst>
                    <a:lin ang="5400000" scaled="0"/>
                  </a:gradFill>
                  <a:ea typeface="Segoe UI" pitchFamily="34" charset="0"/>
                  <a:cs typeface="Segoe UI" pitchFamily="34" charset="0"/>
                </a:rPr>
                <a:t>Infrastructure as a service</a:t>
              </a:r>
            </a:p>
          </p:txBody>
        </p:sp>
        <p:sp>
          <p:nvSpPr>
            <p:cNvPr id="18" name="Rectangle 17">
              <a:extLst>
                <a:ext uri="{FF2B5EF4-FFF2-40B4-BE49-F238E27FC236}">
                  <a16:creationId xmlns:a16="http://schemas.microsoft.com/office/drawing/2014/main" id="{0B5807E4-DEEF-44B0-AAFB-2229BF2882F5}"/>
                </a:ext>
              </a:extLst>
            </p:cNvPr>
            <p:cNvSpPr/>
            <p:nvPr/>
          </p:nvSpPr>
          <p:spPr bwMode="auto">
            <a:xfrm>
              <a:off x="4871454" y="3381336"/>
              <a:ext cx="3841499" cy="827473"/>
            </a:xfrm>
            <a:prstGeom prst="rect">
              <a:avLst/>
            </a:prstGeom>
            <a:solidFill>
              <a:srgbClr val="0078D7"/>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0" tIns="274320" rIns="137160" bIns="109728"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defRPr/>
              </a:pPr>
              <a:r>
                <a:rPr lang="en-US" sz="975"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SQL Server in Azure VM</a:t>
              </a:r>
            </a:p>
            <a:p>
              <a:pPr defTabSz="699354" fontAlgn="base">
                <a:lnSpc>
                  <a:spcPct val="90000"/>
                </a:lnSpc>
                <a:spcBef>
                  <a:spcPct val="0"/>
                </a:spcBef>
                <a:spcAft>
                  <a:spcPct val="0"/>
                </a:spcAft>
                <a:defRPr/>
              </a:pPr>
              <a:r>
                <a:rPr lang="en-US" sz="975"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Virtualized Machines</a:t>
              </a:r>
            </a:p>
          </p:txBody>
        </p:sp>
        <p:grpSp>
          <p:nvGrpSpPr>
            <p:cNvPr id="19" name="Group 18">
              <a:extLst>
                <a:ext uri="{FF2B5EF4-FFF2-40B4-BE49-F238E27FC236}">
                  <a16:creationId xmlns:a16="http://schemas.microsoft.com/office/drawing/2014/main" id="{9E83F08F-A89A-49B6-8471-EEE039EA8658}"/>
                </a:ext>
              </a:extLst>
            </p:cNvPr>
            <p:cNvGrpSpPr/>
            <p:nvPr/>
          </p:nvGrpSpPr>
          <p:grpSpPr>
            <a:xfrm>
              <a:off x="5004366" y="3579752"/>
              <a:ext cx="643400" cy="496929"/>
              <a:chOff x="4990919" y="3579752"/>
              <a:chExt cx="643400" cy="496929"/>
            </a:xfrm>
          </p:grpSpPr>
          <p:sp>
            <p:nvSpPr>
              <p:cNvPr id="20" name="Freeform 16">
                <a:extLst>
                  <a:ext uri="{FF2B5EF4-FFF2-40B4-BE49-F238E27FC236}">
                    <a16:creationId xmlns:a16="http://schemas.microsoft.com/office/drawing/2014/main" id="{10CBEA8F-4B7B-466E-A59B-C67AAF0E59B9}"/>
                  </a:ext>
                </a:extLst>
              </p:cNvPr>
              <p:cNvSpPr>
                <a:spLocks noEditPoints="1"/>
              </p:cNvSpPr>
              <p:nvPr/>
            </p:nvSpPr>
            <p:spPr bwMode="auto">
              <a:xfrm>
                <a:off x="4990919" y="3579752"/>
                <a:ext cx="240229" cy="496929"/>
              </a:xfrm>
              <a:custGeom>
                <a:avLst/>
                <a:gdLst>
                  <a:gd name="T0" fmla="*/ 119 w 120"/>
                  <a:gd name="T1" fmla="*/ 244 h 244"/>
                  <a:gd name="T2" fmla="*/ 1 w 120"/>
                  <a:gd name="T3" fmla="*/ 244 h 244"/>
                  <a:gd name="T4" fmla="*/ 1 w 120"/>
                  <a:gd name="T5" fmla="*/ 242 h 244"/>
                  <a:gd name="T6" fmla="*/ 0 w 120"/>
                  <a:gd name="T7" fmla="*/ 13 h 244"/>
                  <a:gd name="T8" fmla="*/ 14 w 120"/>
                  <a:gd name="T9" fmla="*/ 0 h 244"/>
                  <a:gd name="T10" fmla="*/ 106 w 120"/>
                  <a:gd name="T11" fmla="*/ 0 h 244"/>
                  <a:gd name="T12" fmla="*/ 119 w 120"/>
                  <a:gd name="T13" fmla="*/ 8 h 244"/>
                  <a:gd name="T14" fmla="*/ 120 w 120"/>
                  <a:gd name="T15" fmla="*/ 13 h 244"/>
                  <a:gd name="T16" fmla="*/ 120 w 120"/>
                  <a:gd name="T17" fmla="*/ 242 h 244"/>
                  <a:gd name="T18" fmla="*/ 119 w 120"/>
                  <a:gd name="T19" fmla="*/ 244 h 244"/>
                  <a:gd name="T20" fmla="*/ 18 w 120"/>
                  <a:gd name="T21" fmla="*/ 48 h 244"/>
                  <a:gd name="T22" fmla="*/ 102 w 120"/>
                  <a:gd name="T23" fmla="*/ 48 h 244"/>
                  <a:gd name="T24" fmla="*/ 102 w 120"/>
                  <a:gd name="T25" fmla="*/ 36 h 244"/>
                  <a:gd name="T26" fmla="*/ 18 w 120"/>
                  <a:gd name="T27" fmla="*/ 36 h 244"/>
                  <a:gd name="T28" fmla="*/ 18 w 120"/>
                  <a:gd name="T29" fmla="*/ 48 h 244"/>
                  <a:gd name="T30" fmla="*/ 102 w 120"/>
                  <a:gd name="T31" fmla="*/ 185 h 244"/>
                  <a:gd name="T32" fmla="*/ 18 w 120"/>
                  <a:gd name="T33" fmla="*/ 185 h 244"/>
                  <a:gd name="T34" fmla="*/ 18 w 120"/>
                  <a:gd name="T35" fmla="*/ 197 h 244"/>
                  <a:gd name="T36" fmla="*/ 102 w 120"/>
                  <a:gd name="T37" fmla="*/ 197 h 244"/>
                  <a:gd name="T38" fmla="*/ 102 w 120"/>
                  <a:gd name="T39" fmla="*/ 185 h 244"/>
                  <a:gd name="T40" fmla="*/ 18 w 120"/>
                  <a:gd name="T41" fmla="*/ 209 h 244"/>
                  <a:gd name="T42" fmla="*/ 18 w 120"/>
                  <a:gd name="T43" fmla="*/ 220 h 244"/>
                  <a:gd name="T44" fmla="*/ 102 w 120"/>
                  <a:gd name="T45" fmla="*/ 220 h 244"/>
                  <a:gd name="T46" fmla="*/ 102 w 120"/>
                  <a:gd name="T47" fmla="*/ 209 h 244"/>
                  <a:gd name="T48" fmla="*/ 18 w 120"/>
                  <a:gd name="T49" fmla="*/ 20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244">
                    <a:moveTo>
                      <a:pt x="119" y="244"/>
                    </a:moveTo>
                    <a:cubicBezTo>
                      <a:pt x="80" y="244"/>
                      <a:pt x="40" y="244"/>
                      <a:pt x="1" y="244"/>
                    </a:cubicBezTo>
                    <a:cubicBezTo>
                      <a:pt x="1" y="243"/>
                      <a:pt x="1" y="242"/>
                      <a:pt x="1" y="242"/>
                    </a:cubicBezTo>
                    <a:cubicBezTo>
                      <a:pt x="1" y="165"/>
                      <a:pt x="1" y="89"/>
                      <a:pt x="0" y="13"/>
                    </a:cubicBezTo>
                    <a:cubicBezTo>
                      <a:pt x="0" y="5"/>
                      <a:pt x="5" y="0"/>
                      <a:pt x="14" y="0"/>
                    </a:cubicBezTo>
                    <a:cubicBezTo>
                      <a:pt x="45" y="0"/>
                      <a:pt x="75" y="0"/>
                      <a:pt x="106" y="0"/>
                    </a:cubicBezTo>
                    <a:cubicBezTo>
                      <a:pt x="113" y="0"/>
                      <a:pt x="118" y="3"/>
                      <a:pt x="119" y="8"/>
                    </a:cubicBezTo>
                    <a:cubicBezTo>
                      <a:pt x="119" y="10"/>
                      <a:pt x="120" y="11"/>
                      <a:pt x="120" y="13"/>
                    </a:cubicBezTo>
                    <a:cubicBezTo>
                      <a:pt x="120" y="89"/>
                      <a:pt x="120" y="165"/>
                      <a:pt x="120" y="242"/>
                    </a:cubicBezTo>
                    <a:cubicBezTo>
                      <a:pt x="120" y="243"/>
                      <a:pt x="119" y="243"/>
                      <a:pt x="119" y="244"/>
                    </a:cubicBezTo>
                    <a:close/>
                    <a:moveTo>
                      <a:pt x="18" y="48"/>
                    </a:moveTo>
                    <a:cubicBezTo>
                      <a:pt x="46" y="48"/>
                      <a:pt x="74" y="48"/>
                      <a:pt x="102" y="48"/>
                    </a:cubicBezTo>
                    <a:cubicBezTo>
                      <a:pt x="102" y="44"/>
                      <a:pt x="102" y="40"/>
                      <a:pt x="102" y="36"/>
                    </a:cubicBezTo>
                    <a:cubicBezTo>
                      <a:pt x="74" y="36"/>
                      <a:pt x="46" y="36"/>
                      <a:pt x="18" y="36"/>
                    </a:cubicBezTo>
                    <a:cubicBezTo>
                      <a:pt x="18" y="40"/>
                      <a:pt x="18" y="44"/>
                      <a:pt x="18" y="48"/>
                    </a:cubicBezTo>
                    <a:close/>
                    <a:moveTo>
                      <a:pt x="102" y="185"/>
                    </a:moveTo>
                    <a:cubicBezTo>
                      <a:pt x="74" y="185"/>
                      <a:pt x="46" y="185"/>
                      <a:pt x="18" y="185"/>
                    </a:cubicBezTo>
                    <a:cubicBezTo>
                      <a:pt x="18" y="189"/>
                      <a:pt x="18" y="193"/>
                      <a:pt x="18" y="197"/>
                    </a:cubicBezTo>
                    <a:cubicBezTo>
                      <a:pt x="46" y="197"/>
                      <a:pt x="74" y="197"/>
                      <a:pt x="102" y="197"/>
                    </a:cubicBezTo>
                    <a:cubicBezTo>
                      <a:pt x="102" y="193"/>
                      <a:pt x="102" y="189"/>
                      <a:pt x="102" y="185"/>
                    </a:cubicBezTo>
                    <a:close/>
                    <a:moveTo>
                      <a:pt x="18" y="209"/>
                    </a:moveTo>
                    <a:cubicBezTo>
                      <a:pt x="18" y="213"/>
                      <a:pt x="18" y="217"/>
                      <a:pt x="18" y="220"/>
                    </a:cubicBezTo>
                    <a:cubicBezTo>
                      <a:pt x="46" y="220"/>
                      <a:pt x="74" y="220"/>
                      <a:pt x="102" y="220"/>
                    </a:cubicBezTo>
                    <a:cubicBezTo>
                      <a:pt x="102" y="216"/>
                      <a:pt x="102" y="213"/>
                      <a:pt x="102" y="209"/>
                    </a:cubicBezTo>
                    <a:cubicBezTo>
                      <a:pt x="74" y="209"/>
                      <a:pt x="46" y="209"/>
                      <a:pt x="18" y="209"/>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ysClr val="windowText" lastClr="000000"/>
                  </a:solidFill>
                </a:endParaRPr>
              </a:p>
            </p:txBody>
          </p:sp>
          <p:grpSp>
            <p:nvGrpSpPr>
              <p:cNvPr id="21" name="Group 4">
                <a:extLst>
                  <a:ext uri="{FF2B5EF4-FFF2-40B4-BE49-F238E27FC236}">
                    <a16:creationId xmlns:a16="http://schemas.microsoft.com/office/drawing/2014/main" id="{201C69DB-E730-48CA-9BDF-BA6D3A22C4EB}"/>
                  </a:ext>
                </a:extLst>
              </p:cNvPr>
              <p:cNvGrpSpPr>
                <a:grpSpLocks noChangeAspect="1"/>
              </p:cNvGrpSpPr>
              <p:nvPr/>
            </p:nvGrpSpPr>
            <p:grpSpPr bwMode="auto">
              <a:xfrm>
                <a:off x="5253964" y="3579752"/>
                <a:ext cx="380355" cy="496928"/>
                <a:chOff x="509" y="2136"/>
                <a:chExt cx="447" cy="584"/>
              </a:xfrm>
              <a:solidFill>
                <a:schemeClr val="bg1"/>
              </a:solidFill>
            </p:grpSpPr>
            <p:sp>
              <p:nvSpPr>
                <p:cNvPr id="22" name="Freeform 5">
                  <a:extLst>
                    <a:ext uri="{FF2B5EF4-FFF2-40B4-BE49-F238E27FC236}">
                      <a16:creationId xmlns:a16="http://schemas.microsoft.com/office/drawing/2014/main" id="{F105B312-278D-4A28-8683-387C0C14D2CC}"/>
                    </a:ext>
                  </a:extLst>
                </p:cNvPr>
                <p:cNvSpPr>
                  <a:spLocks noEditPoints="1"/>
                </p:cNvSpPr>
                <p:nvPr/>
              </p:nvSpPr>
              <p:spPr bwMode="auto">
                <a:xfrm>
                  <a:off x="509" y="2136"/>
                  <a:ext cx="289" cy="584"/>
                </a:xfrm>
                <a:custGeom>
                  <a:avLst/>
                  <a:gdLst>
                    <a:gd name="T0" fmla="*/ 82 w 120"/>
                    <a:gd name="T1" fmla="*/ 235 h 244"/>
                    <a:gd name="T2" fmla="*/ 78 w 120"/>
                    <a:gd name="T3" fmla="*/ 221 h 244"/>
                    <a:gd name="T4" fmla="*/ 18 w 120"/>
                    <a:gd name="T5" fmla="*/ 221 h 244"/>
                    <a:gd name="T6" fmla="*/ 18 w 120"/>
                    <a:gd name="T7" fmla="*/ 210 h 244"/>
                    <a:gd name="T8" fmla="*/ 19 w 120"/>
                    <a:gd name="T9" fmla="*/ 209 h 244"/>
                    <a:gd name="T10" fmla="*/ 22 w 120"/>
                    <a:gd name="T11" fmla="*/ 208 h 244"/>
                    <a:gd name="T12" fmla="*/ 75 w 120"/>
                    <a:gd name="T13" fmla="*/ 208 h 244"/>
                    <a:gd name="T14" fmla="*/ 78 w 120"/>
                    <a:gd name="T15" fmla="*/ 208 h 244"/>
                    <a:gd name="T16" fmla="*/ 78 w 120"/>
                    <a:gd name="T17" fmla="*/ 197 h 244"/>
                    <a:gd name="T18" fmla="*/ 75 w 120"/>
                    <a:gd name="T19" fmla="*/ 197 h 244"/>
                    <a:gd name="T20" fmla="*/ 22 w 120"/>
                    <a:gd name="T21" fmla="*/ 197 h 244"/>
                    <a:gd name="T22" fmla="*/ 18 w 120"/>
                    <a:gd name="T23" fmla="*/ 193 h 244"/>
                    <a:gd name="T24" fmla="*/ 18 w 120"/>
                    <a:gd name="T25" fmla="*/ 187 h 244"/>
                    <a:gd name="T26" fmla="*/ 21 w 120"/>
                    <a:gd name="T27" fmla="*/ 185 h 244"/>
                    <a:gd name="T28" fmla="*/ 75 w 120"/>
                    <a:gd name="T29" fmla="*/ 185 h 244"/>
                    <a:gd name="T30" fmla="*/ 78 w 120"/>
                    <a:gd name="T31" fmla="*/ 185 h 244"/>
                    <a:gd name="T32" fmla="*/ 78 w 120"/>
                    <a:gd name="T33" fmla="*/ 182 h 244"/>
                    <a:gd name="T34" fmla="*/ 78 w 120"/>
                    <a:gd name="T35" fmla="*/ 117 h 244"/>
                    <a:gd name="T36" fmla="*/ 91 w 120"/>
                    <a:gd name="T37" fmla="*/ 95 h 244"/>
                    <a:gd name="T38" fmla="*/ 116 w 120"/>
                    <a:gd name="T39" fmla="*/ 86 h 244"/>
                    <a:gd name="T40" fmla="*/ 120 w 120"/>
                    <a:gd name="T41" fmla="*/ 86 h 244"/>
                    <a:gd name="T42" fmla="*/ 120 w 120"/>
                    <a:gd name="T43" fmla="*/ 83 h 244"/>
                    <a:gd name="T44" fmla="*/ 120 w 120"/>
                    <a:gd name="T45" fmla="*/ 13 h 244"/>
                    <a:gd name="T46" fmla="*/ 109 w 120"/>
                    <a:gd name="T47" fmla="*/ 0 h 244"/>
                    <a:gd name="T48" fmla="*/ 109 w 120"/>
                    <a:gd name="T49" fmla="*/ 0 h 244"/>
                    <a:gd name="T50" fmla="*/ 11 w 120"/>
                    <a:gd name="T51" fmla="*/ 0 h 244"/>
                    <a:gd name="T52" fmla="*/ 3 w 120"/>
                    <a:gd name="T53" fmla="*/ 5 h 244"/>
                    <a:gd name="T54" fmla="*/ 0 w 120"/>
                    <a:gd name="T55" fmla="*/ 12 h 244"/>
                    <a:gd name="T56" fmla="*/ 0 w 120"/>
                    <a:gd name="T57" fmla="*/ 244 h 244"/>
                    <a:gd name="T58" fmla="*/ 91 w 120"/>
                    <a:gd name="T59" fmla="*/ 244 h 244"/>
                    <a:gd name="T60" fmla="*/ 82 w 120"/>
                    <a:gd name="T61" fmla="*/ 235 h 244"/>
                    <a:gd name="T62" fmla="*/ 18 w 120"/>
                    <a:gd name="T63" fmla="*/ 37 h 244"/>
                    <a:gd name="T64" fmla="*/ 19 w 120"/>
                    <a:gd name="T65" fmla="*/ 36 h 244"/>
                    <a:gd name="T66" fmla="*/ 21 w 120"/>
                    <a:gd name="T67" fmla="*/ 35 h 244"/>
                    <a:gd name="T68" fmla="*/ 99 w 120"/>
                    <a:gd name="T69" fmla="*/ 35 h 244"/>
                    <a:gd name="T70" fmla="*/ 102 w 120"/>
                    <a:gd name="T71" fmla="*/ 35 h 244"/>
                    <a:gd name="T72" fmla="*/ 102 w 120"/>
                    <a:gd name="T73" fmla="*/ 48 h 244"/>
                    <a:gd name="T74" fmla="*/ 18 w 120"/>
                    <a:gd name="T75" fmla="*/ 48 h 244"/>
                    <a:gd name="T76" fmla="*/ 18 w 120"/>
                    <a:gd name="T77" fmla="*/ 37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0" h="244">
                      <a:moveTo>
                        <a:pt x="82" y="235"/>
                      </a:moveTo>
                      <a:cubicBezTo>
                        <a:pt x="79" y="231"/>
                        <a:pt x="78" y="226"/>
                        <a:pt x="78" y="221"/>
                      </a:cubicBezTo>
                      <a:cubicBezTo>
                        <a:pt x="58" y="221"/>
                        <a:pt x="38" y="221"/>
                        <a:pt x="18" y="221"/>
                      </a:cubicBezTo>
                      <a:cubicBezTo>
                        <a:pt x="18" y="217"/>
                        <a:pt x="18" y="213"/>
                        <a:pt x="18" y="210"/>
                      </a:cubicBezTo>
                      <a:cubicBezTo>
                        <a:pt x="18" y="209"/>
                        <a:pt x="19" y="209"/>
                        <a:pt x="19" y="209"/>
                      </a:cubicBezTo>
                      <a:cubicBezTo>
                        <a:pt x="20" y="208"/>
                        <a:pt x="21" y="208"/>
                        <a:pt x="22" y="208"/>
                      </a:cubicBezTo>
                      <a:cubicBezTo>
                        <a:pt x="39" y="208"/>
                        <a:pt x="57" y="208"/>
                        <a:pt x="75" y="208"/>
                      </a:cubicBezTo>
                      <a:cubicBezTo>
                        <a:pt x="76" y="208"/>
                        <a:pt x="77" y="208"/>
                        <a:pt x="78" y="208"/>
                      </a:cubicBezTo>
                      <a:cubicBezTo>
                        <a:pt x="78" y="205"/>
                        <a:pt x="78" y="201"/>
                        <a:pt x="78" y="197"/>
                      </a:cubicBezTo>
                      <a:cubicBezTo>
                        <a:pt x="77" y="197"/>
                        <a:pt x="76" y="197"/>
                        <a:pt x="75" y="197"/>
                      </a:cubicBezTo>
                      <a:cubicBezTo>
                        <a:pt x="57" y="197"/>
                        <a:pt x="39" y="197"/>
                        <a:pt x="22" y="197"/>
                      </a:cubicBezTo>
                      <a:cubicBezTo>
                        <a:pt x="18" y="197"/>
                        <a:pt x="18" y="197"/>
                        <a:pt x="18" y="193"/>
                      </a:cubicBezTo>
                      <a:cubicBezTo>
                        <a:pt x="18" y="191"/>
                        <a:pt x="18" y="189"/>
                        <a:pt x="18" y="187"/>
                      </a:cubicBezTo>
                      <a:cubicBezTo>
                        <a:pt x="18" y="185"/>
                        <a:pt x="19" y="185"/>
                        <a:pt x="21" y="185"/>
                      </a:cubicBezTo>
                      <a:cubicBezTo>
                        <a:pt x="39" y="185"/>
                        <a:pt x="57" y="185"/>
                        <a:pt x="75" y="185"/>
                      </a:cubicBezTo>
                      <a:cubicBezTo>
                        <a:pt x="76" y="185"/>
                        <a:pt x="77" y="185"/>
                        <a:pt x="78" y="185"/>
                      </a:cubicBezTo>
                      <a:cubicBezTo>
                        <a:pt x="78" y="183"/>
                        <a:pt x="78" y="183"/>
                        <a:pt x="78" y="182"/>
                      </a:cubicBezTo>
                      <a:cubicBezTo>
                        <a:pt x="78" y="160"/>
                        <a:pt x="78" y="139"/>
                        <a:pt x="78" y="117"/>
                      </a:cubicBezTo>
                      <a:cubicBezTo>
                        <a:pt x="78" y="107"/>
                        <a:pt x="82" y="100"/>
                        <a:pt x="91" y="95"/>
                      </a:cubicBezTo>
                      <a:cubicBezTo>
                        <a:pt x="99" y="90"/>
                        <a:pt x="108" y="88"/>
                        <a:pt x="116" y="86"/>
                      </a:cubicBezTo>
                      <a:cubicBezTo>
                        <a:pt x="117" y="86"/>
                        <a:pt x="118" y="86"/>
                        <a:pt x="120" y="86"/>
                      </a:cubicBezTo>
                      <a:cubicBezTo>
                        <a:pt x="120" y="85"/>
                        <a:pt x="120" y="84"/>
                        <a:pt x="120" y="83"/>
                      </a:cubicBezTo>
                      <a:cubicBezTo>
                        <a:pt x="120" y="60"/>
                        <a:pt x="120" y="36"/>
                        <a:pt x="120" y="13"/>
                      </a:cubicBezTo>
                      <a:cubicBezTo>
                        <a:pt x="120" y="6"/>
                        <a:pt x="115" y="1"/>
                        <a:pt x="109" y="0"/>
                      </a:cubicBezTo>
                      <a:cubicBezTo>
                        <a:pt x="109" y="0"/>
                        <a:pt x="109" y="0"/>
                        <a:pt x="109" y="0"/>
                      </a:cubicBezTo>
                      <a:cubicBezTo>
                        <a:pt x="76" y="0"/>
                        <a:pt x="44" y="0"/>
                        <a:pt x="11" y="0"/>
                      </a:cubicBezTo>
                      <a:cubicBezTo>
                        <a:pt x="8" y="1"/>
                        <a:pt x="5" y="2"/>
                        <a:pt x="3" y="5"/>
                      </a:cubicBezTo>
                      <a:cubicBezTo>
                        <a:pt x="2" y="7"/>
                        <a:pt x="1" y="9"/>
                        <a:pt x="0" y="12"/>
                      </a:cubicBezTo>
                      <a:cubicBezTo>
                        <a:pt x="0" y="89"/>
                        <a:pt x="0" y="167"/>
                        <a:pt x="0" y="244"/>
                      </a:cubicBezTo>
                      <a:cubicBezTo>
                        <a:pt x="30" y="244"/>
                        <a:pt x="60" y="244"/>
                        <a:pt x="91" y="244"/>
                      </a:cubicBezTo>
                      <a:cubicBezTo>
                        <a:pt x="88" y="241"/>
                        <a:pt x="84" y="238"/>
                        <a:pt x="82" y="235"/>
                      </a:cubicBezTo>
                      <a:close/>
                      <a:moveTo>
                        <a:pt x="18" y="37"/>
                      </a:moveTo>
                      <a:cubicBezTo>
                        <a:pt x="18" y="36"/>
                        <a:pt x="19" y="36"/>
                        <a:pt x="19" y="36"/>
                      </a:cubicBezTo>
                      <a:cubicBezTo>
                        <a:pt x="20" y="35"/>
                        <a:pt x="21" y="35"/>
                        <a:pt x="21" y="35"/>
                      </a:cubicBezTo>
                      <a:cubicBezTo>
                        <a:pt x="47" y="35"/>
                        <a:pt x="73" y="35"/>
                        <a:pt x="99" y="35"/>
                      </a:cubicBezTo>
                      <a:cubicBezTo>
                        <a:pt x="100" y="35"/>
                        <a:pt x="101" y="35"/>
                        <a:pt x="102" y="35"/>
                      </a:cubicBezTo>
                      <a:cubicBezTo>
                        <a:pt x="102" y="40"/>
                        <a:pt x="102" y="43"/>
                        <a:pt x="102" y="48"/>
                      </a:cubicBezTo>
                      <a:cubicBezTo>
                        <a:pt x="74" y="48"/>
                        <a:pt x="46" y="48"/>
                        <a:pt x="18" y="48"/>
                      </a:cubicBezTo>
                      <a:cubicBezTo>
                        <a:pt x="18" y="44"/>
                        <a:pt x="18" y="40"/>
                        <a:pt x="18" y="3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ysClr val="windowText" lastClr="000000"/>
                    </a:solidFill>
                  </a:endParaRPr>
                </a:p>
              </p:txBody>
            </p:sp>
            <p:sp>
              <p:nvSpPr>
                <p:cNvPr id="23" name="Freeform 6">
                  <a:extLst>
                    <a:ext uri="{FF2B5EF4-FFF2-40B4-BE49-F238E27FC236}">
                      <a16:creationId xmlns:a16="http://schemas.microsoft.com/office/drawing/2014/main" id="{429B4C11-A680-410C-A869-2EC393A708AC}"/>
                    </a:ext>
                  </a:extLst>
                </p:cNvPr>
                <p:cNvSpPr>
                  <a:spLocks/>
                </p:cNvSpPr>
                <p:nvPr/>
              </p:nvSpPr>
              <p:spPr bwMode="auto">
                <a:xfrm>
                  <a:off x="831" y="2550"/>
                  <a:ext cx="24" cy="34"/>
                </a:xfrm>
                <a:custGeom>
                  <a:avLst/>
                  <a:gdLst>
                    <a:gd name="T0" fmla="*/ 5 w 10"/>
                    <a:gd name="T1" fmla="*/ 14 h 14"/>
                    <a:gd name="T2" fmla="*/ 8 w 10"/>
                    <a:gd name="T3" fmla="*/ 13 h 14"/>
                    <a:gd name="T4" fmla="*/ 9 w 10"/>
                    <a:gd name="T5" fmla="*/ 11 h 14"/>
                    <a:gd name="T6" fmla="*/ 10 w 10"/>
                    <a:gd name="T7" fmla="*/ 7 h 14"/>
                    <a:gd name="T8" fmla="*/ 9 w 10"/>
                    <a:gd name="T9" fmla="*/ 2 h 14"/>
                    <a:gd name="T10" fmla="*/ 5 w 10"/>
                    <a:gd name="T11" fmla="*/ 0 h 14"/>
                    <a:gd name="T12" fmla="*/ 2 w 10"/>
                    <a:gd name="T13" fmla="*/ 2 h 14"/>
                    <a:gd name="T14" fmla="*/ 0 w 10"/>
                    <a:gd name="T15" fmla="*/ 7 h 14"/>
                    <a:gd name="T16" fmla="*/ 1 w 10"/>
                    <a:gd name="T17" fmla="*/ 12 h 14"/>
                    <a:gd name="T18" fmla="*/ 5 w 10"/>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4">
                      <a:moveTo>
                        <a:pt x="5" y="14"/>
                      </a:moveTo>
                      <a:cubicBezTo>
                        <a:pt x="6" y="14"/>
                        <a:pt x="7" y="14"/>
                        <a:pt x="8" y="13"/>
                      </a:cubicBezTo>
                      <a:cubicBezTo>
                        <a:pt x="8" y="13"/>
                        <a:pt x="9" y="12"/>
                        <a:pt x="9" y="11"/>
                      </a:cubicBezTo>
                      <a:cubicBezTo>
                        <a:pt x="10" y="10"/>
                        <a:pt x="10" y="9"/>
                        <a:pt x="10" y="7"/>
                      </a:cubicBezTo>
                      <a:cubicBezTo>
                        <a:pt x="10" y="5"/>
                        <a:pt x="10" y="3"/>
                        <a:pt x="9" y="2"/>
                      </a:cubicBezTo>
                      <a:cubicBezTo>
                        <a:pt x="8" y="1"/>
                        <a:pt x="7" y="0"/>
                        <a:pt x="5" y="0"/>
                      </a:cubicBezTo>
                      <a:cubicBezTo>
                        <a:pt x="4" y="0"/>
                        <a:pt x="2" y="1"/>
                        <a:pt x="2" y="2"/>
                      </a:cubicBezTo>
                      <a:cubicBezTo>
                        <a:pt x="1" y="3"/>
                        <a:pt x="0" y="5"/>
                        <a:pt x="0" y="7"/>
                      </a:cubicBezTo>
                      <a:cubicBezTo>
                        <a:pt x="0" y="9"/>
                        <a:pt x="1" y="11"/>
                        <a:pt x="1" y="12"/>
                      </a:cubicBezTo>
                      <a:cubicBezTo>
                        <a:pt x="2" y="14"/>
                        <a:pt x="4" y="14"/>
                        <a:pt x="5" y="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ysClr val="windowText" lastClr="000000"/>
                    </a:solidFill>
                  </a:endParaRPr>
                </a:p>
              </p:txBody>
            </p:sp>
            <p:sp>
              <p:nvSpPr>
                <p:cNvPr id="24" name="Freeform 7">
                  <a:extLst>
                    <a:ext uri="{FF2B5EF4-FFF2-40B4-BE49-F238E27FC236}">
                      <a16:creationId xmlns:a16="http://schemas.microsoft.com/office/drawing/2014/main" id="{07C5C59A-2993-48A0-9EDF-6827EC9F3CAB}"/>
                    </a:ext>
                  </a:extLst>
                </p:cNvPr>
                <p:cNvSpPr>
                  <a:spLocks noEditPoints="1"/>
                </p:cNvSpPr>
                <p:nvPr/>
              </p:nvSpPr>
              <p:spPr bwMode="auto">
                <a:xfrm>
                  <a:off x="726" y="2440"/>
                  <a:ext cx="230" cy="280"/>
                </a:xfrm>
                <a:custGeom>
                  <a:avLst/>
                  <a:gdLst>
                    <a:gd name="T0" fmla="*/ 0 w 96"/>
                    <a:gd name="T1" fmla="*/ 0 h 117"/>
                    <a:gd name="T2" fmla="*/ 0 w 96"/>
                    <a:gd name="T3" fmla="*/ 3 h 117"/>
                    <a:gd name="T4" fmla="*/ 0 w 96"/>
                    <a:gd name="T5" fmla="*/ 93 h 117"/>
                    <a:gd name="T6" fmla="*/ 7 w 96"/>
                    <a:gd name="T7" fmla="*/ 107 h 117"/>
                    <a:gd name="T8" fmla="*/ 31 w 96"/>
                    <a:gd name="T9" fmla="*/ 116 h 117"/>
                    <a:gd name="T10" fmla="*/ 41 w 96"/>
                    <a:gd name="T11" fmla="*/ 117 h 117"/>
                    <a:gd name="T12" fmla="*/ 54 w 96"/>
                    <a:gd name="T13" fmla="*/ 117 h 117"/>
                    <a:gd name="T14" fmla="*/ 65 w 96"/>
                    <a:gd name="T15" fmla="*/ 116 h 117"/>
                    <a:gd name="T16" fmla="*/ 85 w 96"/>
                    <a:gd name="T17" fmla="*/ 109 h 117"/>
                    <a:gd name="T18" fmla="*/ 96 w 96"/>
                    <a:gd name="T19" fmla="*/ 97 h 117"/>
                    <a:gd name="T20" fmla="*/ 96 w 96"/>
                    <a:gd name="T21" fmla="*/ 0 h 117"/>
                    <a:gd name="T22" fmla="*/ 48 w 96"/>
                    <a:gd name="T23" fmla="*/ 11 h 117"/>
                    <a:gd name="T24" fmla="*/ 0 w 96"/>
                    <a:gd name="T25" fmla="*/ 0 h 117"/>
                    <a:gd name="T26" fmla="*/ 67 w 96"/>
                    <a:gd name="T27" fmla="*/ 40 h 117"/>
                    <a:gd name="T28" fmla="*/ 75 w 96"/>
                    <a:gd name="T29" fmla="*/ 40 h 117"/>
                    <a:gd name="T30" fmla="*/ 75 w 96"/>
                    <a:gd name="T31" fmla="*/ 60 h 117"/>
                    <a:gd name="T32" fmla="*/ 84 w 96"/>
                    <a:gd name="T33" fmla="*/ 60 h 117"/>
                    <a:gd name="T34" fmla="*/ 84 w 96"/>
                    <a:gd name="T35" fmla="*/ 67 h 117"/>
                    <a:gd name="T36" fmla="*/ 67 w 96"/>
                    <a:gd name="T37" fmla="*/ 67 h 117"/>
                    <a:gd name="T38" fmla="*/ 67 w 96"/>
                    <a:gd name="T39" fmla="*/ 40 h 117"/>
                    <a:gd name="T40" fmla="*/ 32 w 96"/>
                    <a:gd name="T41" fmla="*/ 63 h 117"/>
                    <a:gd name="T42" fmla="*/ 28 w 96"/>
                    <a:gd name="T43" fmla="*/ 66 h 117"/>
                    <a:gd name="T44" fmla="*/ 22 w 96"/>
                    <a:gd name="T45" fmla="*/ 67 h 117"/>
                    <a:gd name="T46" fmla="*/ 14 w 96"/>
                    <a:gd name="T47" fmla="*/ 66 h 117"/>
                    <a:gd name="T48" fmla="*/ 14 w 96"/>
                    <a:gd name="T49" fmla="*/ 58 h 117"/>
                    <a:gd name="T50" fmla="*/ 18 w 96"/>
                    <a:gd name="T51" fmla="*/ 60 h 117"/>
                    <a:gd name="T52" fmla="*/ 22 w 96"/>
                    <a:gd name="T53" fmla="*/ 61 h 117"/>
                    <a:gd name="T54" fmla="*/ 24 w 96"/>
                    <a:gd name="T55" fmla="*/ 61 h 117"/>
                    <a:gd name="T56" fmla="*/ 25 w 96"/>
                    <a:gd name="T57" fmla="*/ 59 h 117"/>
                    <a:gd name="T58" fmla="*/ 24 w 96"/>
                    <a:gd name="T59" fmla="*/ 58 h 117"/>
                    <a:gd name="T60" fmla="*/ 23 w 96"/>
                    <a:gd name="T61" fmla="*/ 57 h 117"/>
                    <a:gd name="T62" fmla="*/ 20 w 96"/>
                    <a:gd name="T63" fmla="*/ 56 h 117"/>
                    <a:gd name="T64" fmla="*/ 14 w 96"/>
                    <a:gd name="T65" fmla="*/ 48 h 117"/>
                    <a:gd name="T66" fmla="*/ 17 w 96"/>
                    <a:gd name="T67" fmla="*/ 41 h 117"/>
                    <a:gd name="T68" fmla="*/ 25 w 96"/>
                    <a:gd name="T69" fmla="*/ 39 h 117"/>
                    <a:gd name="T70" fmla="*/ 27 w 96"/>
                    <a:gd name="T71" fmla="*/ 39 h 117"/>
                    <a:gd name="T72" fmla="*/ 30 w 96"/>
                    <a:gd name="T73" fmla="*/ 39 h 117"/>
                    <a:gd name="T74" fmla="*/ 32 w 96"/>
                    <a:gd name="T75" fmla="*/ 40 h 117"/>
                    <a:gd name="T76" fmla="*/ 32 w 96"/>
                    <a:gd name="T77" fmla="*/ 47 h 117"/>
                    <a:gd name="T78" fmla="*/ 26 w 96"/>
                    <a:gd name="T79" fmla="*/ 45 h 117"/>
                    <a:gd name="T80" fmla="*/ 23 w 96"/>
                    <a:gd name="T81" fmla="*/ 46 h 117"/>
                    <a:gd name="T82" fmla="*/ 23 w 96"/>
                    <a:gd name="T83" fmla="*/ 47 h 117"/>
                    <a:gd name="T84" fmla="*/ 23 w 96"/>
                    <a:gd name="T85" fmla="*/ 48 h 117"/>
                    <a:gd name="T86" fmla="*/ 26 w 96"/>
                    <a:gd name="T87" fmla="*/ 50 h 117"/>
                    <a:gd name="T88" fmla="*/ 32 w 96"/>
                    <a:gd name="T89" fmla="*/ 54 h 117"/>
                    <a:gd name="T90" fmla="*/ 34 w 96"/>
                    <a:gd name="T91" fmla="*/ 58 h 117"/>
                    <a:gd name="T92" fmla="*/ 32 w 96"/>
                    <a:gd name="T93" fmla="*/ 63 h 117"/>
                    <a:gd name="T94" fmla="*/ 56 w 96"/>
                    <a:gd name="T95" fmla="*/ 41 h 117"/>
                    <a:gd name="T96" fmla="*/ 61 w 96"/>
                    <a:gd name="T97" fmla="*/ 46 h 117"/>
                    <a:gd name="T98" fmla="*/ 63 w 96"/>
                    <a:gd name="T99" fmla="*/ 53 h 117"/>
                    <a:gd name="T100" fmla="*/ 61 w 96"/>
                    <a:gd name="T101" fmla="*/ 61 h 117"/>
                    <a:gd name="T102" fmla="*/ 55 w 96"/>
                    <a:gd name="T103" fmla="*/ 66 h 117"/>
                    <a:gd name="T104" fmla="*/ 64 w 96"/>
                    <a:gd name="T105" fmla="*/ 74 h 117"/>
                    <a:gd name="T106" fmla="*/ 54 w 96"/>
                    <a:gd name="T107" fmla="*/ 74 h 117"/>
                    <a:gd name="T108" fmla="*/ 48 w 96"/>
                    <a:gd name="T109" fmla="*/ 67 h 117"/>
                    <a:gd name="T110" fmla="*/ 42 w 96"/>
                    <a:gd name="T111" fmla="*/ 65 h 117"/>
                    <a:gd name="T112" fmla="*/ 37 w 96"/>
                    <a:gd name="T113" fmla="*/ 60 h 117"/>
                    <a:gd name="T114" fmla="*/ 35 w 96"/>
                    <a:gd name="T115" fmla="*/ 53 h 117"/>
                    <a:gd name="T116" fmla="*/ 37 w 96"/>
                    <a:gd name="T117" fmla="*/ 46 h 117"/>
                    <a:gd name="T118" fmla="*/ 42 w 96"/>
                    <a:gd name="T119" fmla="*/ 41 h 117"/>
                    <a:gd name="T120" fmla="*/ 49 w 96"/>
                    <a:gd name="T121" fmla="*/ 39 h 117"/>
                    <a:gd name="T122" fmla="*/ 56 w 96"/>
                    <a:gd name="T123" fmla="*/ 4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117">
                      <a:moveTo>
                        <a:pt x="0" y="0"/>
                      </a:moveTo>
                      <a:cubicBezTo>
                        <a:pt x="0" y="1"/>
                        <a:pt x="0" y="2"/>
                        <a:pt x="0" y="3"/>
                      </a:cubicBezTo>
                      <a:cubicBezTo>
                        <a:pt x="0" y="33"/>
                        <a:pt x="0" y="63"/>
                        <a:pt x="0" y="93"/>
                      </a:cubicBezTo>
                      <a:cubicBezTo>
                        <a:pt x="0" y="99"/>
                        <a:pt x="2" y="103"/>
                        <a:pt x="7" y="107"/>
                      </a:cubicBezTo>
                      <a:cubicBezTo>
                        <a:pt x="14" y="112"/>
                        <a:pt x="22" y="114"/>
                        <a:pt x="31" y="116"/>
                      </a:cubicBezTo>
                      <a:cubicBezTo>
                        <a:pt x="34" y="117"/>
                        <a:pt x="38" y="117"/>
                        <a:pt x="41" y="117"/>
                      </a:cubicBezTo>
                      <a:cubicBezTo>
                        <a:pt x="46" y="117"/>
                        <a:pt x="50" y="117"/>
                        <a:pt x="54" y="117"/>
                      </a:cubicBezTo>
                      <a:cubicBezTo>
                        <a:pt x="58" y="117"/>
                        <a:pt x="61" y="117"/>
                        <a:pt x="65" y="116"/>
                      </a:cubicBezTo>
                      <a:cubicBezTo>
                        <a:pt x="72" y="115"/>
                        <a:pt x="79" y="113"/>
                        <a:pt x="85" y="109"/>
                      </a:cubicBezTo>
                      <a:cubicBezTo>
                        <a:pt x="90" y="106"/>
                        <a:pt x="94" y="103"/>
                        <a:pt x="96" y="97"/>
                      </a:cubicBezTo>
                      <a:cubicBezTo>
                        <a:pt x="96" y="64"/>
                        <a:pt x="96" y="32"/>
                        <a:pt x="96" y="0"/>
                      </a:cubicBezTo>
                      <a:cubicBezTo>
                        <a:pt x="81" y="9"/>
                        <a:pt x="65" y="11"/>
                        <a:pt x="48" y="11"/>
                      </a:cubicBezTo>
                      <a:cubicBezTo>
                        <a:pt x="31" y="11"/>
                        <a:pt x="15" y="9"/>
                        <a:pt x="0" y="0"/>
                      </a:cubicBezTo>
                      <a:close/>
                      <a:moveTo>
                        <a:pt x="67" y="40"/>
                      </a:moveTo>
                      <a:cubicBezTo>
                        <a:pt x="75" y="40"/>
                        <a:pt x="75" y="40"/>
                        <a:pt x="75" y="40"/>
                      </a:cubicBezTo>
                      <a:cubicBezTo>
                        <a:pt x="75" y="60"/>
                        <a:pt x="75" y="60"/>
                        <a:pt x="75" y="60"/>
                      </a:cubicBezTo>
                      <a:cubicBezTo>
                        <a:pt x="84" y="60"/>
                        <a:pt x="84" y="60"/>
                        <a:pt x="84" y="60"/>
                      </a:cubicBezTo>
                      <a:cubicBezTo>
                        <a:pt x="84" y="67"/>
                        <a:pt x="84" y="67"/>
                        <a:pt x="84" y="67"/>
                      </a:cubicBezTo>
                      <a:cubicBezTo>
                        <a:pt x="67" y="67"/>
                        <a:pt x="67" y="67"/>
                        <a:pt x="67" y="67"/>
                      </a:cubicBezTo>
                      <a:lnTo>
                        <a:pt x="67" y="40"/>
                      </a:lnTo>
                      <a:close/>
                      <a:moveTo>
                        <a:pt x="32" y="63"/>
                      </a:moveTo>
                      <a:cubicBezTo>
                        <a:pt x="31" y="64"/>
                        <a:pt x="30" y="65"/>
                        <a:pt x="28" y="66"/>
                      </a:cubicBezTo>
                      <a:cubicBezTo>
                        <a:pt x="26" y="67"/>
                        <a:pt x="24" y="67"/>
                        <a:pt x="22" y="67"/>
                      </a:cubicBezTo>
                      <a:cubicBezTo>
                        <a:pt x="19" y="67"/>
                        <a:pt x="16" y="67"/>
                        <a:pt x="14" y="66"/>
                      </a:cubicBezTo>
                      <a:cubicBezTo>
                        <a:pt x="14" y="58"/>
                        <a:pt x="14" y="58"/>
                        <a:pt x="14" y="58"/>
                      </a:cubicBezTo>
                      <a:cubicBezTo>
                        <a:pt x="15" y="59"/>
                        <a:pt x="17" y="60"/>
                        <a:pt x="18" y="60"/>
                      </a:cubicBezTo>
                      <a:cubicBezTo>
                        <a:pt x="19" y="61"/>
                        <a:pt x="21" y="61"/>
                        <a:pt x="22" y="61"/>
                      </a:cubicBezTo>
                      <a:cubicBezTo>
                        <a:pt x="23" y="61"/>
                        <a:pt x="23" y="61"/>
                        <a:pt x="24" y="61"/>
                      </a:cubicBezTo>
                      <a:cubicBezTo>
                        <a:pt x="24" y="60"/>
                        <a:pt x="25" y="60"/>
                        <a:pt x="25" y="59"/>
                      </a:cubicBezTo>
                      <a:cubicBezTo>
                        <a:pt x="25" y="59"/>
                        <a:pt x="24" y="58"/>
                        <a:pt x="24" y="58"/>
                      </a:cubicBezTo>
                      <a:cubicBezTo>
                        <a:pt x="24" y="58"/>
                        <a:pt x="24" y="57"/>
                        <a:pt x="23" y="57"/>
                      </a:cubicBezTo>
                      <a:cubicBezTo>
                        <a:pt x="23" y="57"/>
                        <a:pt x="22" y="56"/>
                        <a:pt x="20" y="56"/>
                      </a:cubicBezTo>
                      <a:cubicBezTo>
                        <a:pt x="16" y="54"/>
                        <a:pt x="14" y="51"/>
                        <a:pt x="14" y="48"/>
                      </a:cubicBezTo>
                      <a:cubicBezTo>
                        <a:pt x="14" y="45"/>
                        <a:pt x="15" y="43"/>
                        <a:pt x="17" y="41"/>
                      </a:cubicBezTo>
                      <a:cubicBezTo>
                        <a:pt x="19" y="40"/>
                        <a:pt x="21" y="39"/>
                        <a:pt x="25" y="39"/>
                      </a:cubicBezTo>
                      <a:cubicBezTo>
                        <a:pt x="26" y="39"/>
                        <a:pt x="27" y="39"/>
                        <a:pt x="27" y="39"/>
                      </a:cubicBezTo>
                      <a:cubicBezTo>
                        <a:pt x="28" y="39"/>
                        <a:pt x="29" y="39"/>
                        <a:pt x="30" y="39"/>
                      </a:cubicBezTo>
                      <a:cubicBezTo>
                        <a:pt x="30" y="40"/>
                        <a:pt x="31" y="40"/>
                        <a:pt x="32" y="40"/>
                      </a:cubicBezTo>
                      <a:cubicBezTo>
                        <a:pt x="32" y="47"/>
                        <a:pt x="32" y="47"/>
                        <a:pt x="32" y="47"/>
                      </a:cubicBezTo>
                      <a:cubicBezTo>
                        <a:pt x="30" y="46"/>
                        <a:pt x="28" y="45"/>
                        <a:pt x="26" y="45"/>
                      </a:cubicBezTo>
                      <a:cubicBezTo>
                        <a:pt x="25" y="45"/>
                        <a:pt x="24" y="45"/>
                        <a:pt x="23" y="46"/>
                      </a:cubicBezTo>
                      <a:cubicBezTo>
                        <a:pt x="23" y="46"/>
                        <a:pt x="23" y="46"/>
                        <a:pt x="23" y="47"/>
                      </a:cubicBezTo>
                      <a:cubicBezTo>
                        <a:pt x="23" y="48"/>
                        <a:pt x="23" y="48"/>
                        <a:pt x="23" y="48"/>
                      </a:cubicBezTo>
                      <a:cubicBezTo>
                        <a:pt x="24" y="49"/>
                        <a:pt x="25" y="49"/>
                        <a:pt x="26" y="50"/>
                      </a:cubicBezTo>
                      <a:cubicBezTo>
                        <a:pt x="29" y="51"/>
                        <a:pt x="31" y="52"/>
                        <a:pt x="32" y="54"/>
                      </a:cubicBezTo>
                      <a:cubicBezTo>
                        <a:pt x="33" y="55"/>
                        <a:pt x="34" y="57"/>
                        <a:pt x="34" y="58"/>
                      </a:cubicBezTo>
                      <a:cubicBezTo>
                        <a:pt x="34" y="60"/>
                        <a:pt x="33" y="62"/>
                        <a:pt x="32" y="63"/>
                      </a:cubicBezTo>
                      <a:close/>
                      <a:moveTo>
                        <a:pt x="56" y="41"/>
                      </a:moveTo>
                      <a:cubicBezTo>
                        <a:pt x="58" y="42"/>
                        <a:pt x="60" y="44"/>
                        <a:pt x="61" y="46"/>
                      </a:cubicBezTo>
                      <a:cubicBezTo>
                        <a:pt x="62" y="48"/>
                        <a:pt x="63" y="50"/>
                        <a:pt x="63" y="53"/>
                      </a:cubicBezTo>
                      <a:cubicBezTo>
                        <a:pt x="63" y="56"/>
                        <a:pt x="62" y="59"/>
                        <a:pt x="61" y="61"/>
                      </a:cubicBezTo>
                      <a:cubicBezTo>
                        <a:pt x="59" y="63"/>
                        <a:pt x="58" y="65"/>
                        <a:pt x="55" y="66"/>
                      </a:cubicBezTo>
                      <a:cubicBezTo>
                        <a:pt x="64" y="74"/>
                        <a:pt x="64" y="74"/>
                        <a:pt x="64" y="74"/>
                      </a:cubicBezTo>
                      <a:cubicBezTo>
                        <a:pt x="54" y="74"/>
                        <a:pt x="54" y="74"/>
                        <a:pt x="54" y="74"/>
                      </a:cubicBezTo>
                      <a:cubicBezTo>
                        <a:pt x="48" y="67"/>
                        <a:pt x="48" y="67"/>
                        <a:pt x="48" y="67"/>
                      </a:cubicBezTo>
                      <a:cubicBezTo>
                        <a:pt x="46" y="67"/>
                        <a:pt x="43" y="66"/>
                        <a:pt x="42" y="65"/>
                      </a:cubicBezTo>
                      <a:cubicBezTo>
                        <a:pt x="40" y="64"/>
                        <a:pt x="38" y="62"/>
                        <a:pt x="37" y="60"/>
                      </a:cubicBezTo>
                      <a:cubicBezTo>
                        <a:pt x="36" y="58"/>
                        <a:pt x="35" y="56"/>
                        <a:pt x="35" y="53"/>
                      </a:cubicBezTo>
                      <a:cubicBezTo>
                        <a:pt x="35" y="51"/>
                        <a:pt x="36" y="48"/>
                        <a:pt x="37" y="46"/>
                      </a:cubicBezTo>
                      <a:cubicBezTo>
                        <a:pt x="38" y="44"/>
                        <a:pt x="40" y="42"/>
                        <a:pt x="42" y="41"/>
                      </a:cubicBezTo>
                      <a:cubicBezTo>
                        <a:pt x="44" y="40"/>
                        <a:pt x="47" y="39"/>
                        <a:pt x="49" y="39"/>
                      </a:cubicBezTo>
                      <a:cubicBezTo>
                        <a:pt x="52" y="39"/>
                        <a:pt x="54" y="40"/>
                        <a:pt x="56" y="4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ysClr val="windowText" lastClr="000000"/>
                    </a:solidFill>
                  </a:endParaRPr>
                </a:p>
              </p:txBody>
            </p:sp>
            <p:sp>
              <p:nvSpPr>
                <p:cNvPr id="25" name="Freeform 8">
                  <a:extLst>
                    <a:ext uri="{FF2B5EF4-FFF2-40B4-BE49-F238E27FC236}">
                      <a16:creationId xmlns:a16="http://schemas.microsoft.com/office/drawing/2014/main" id="{A259B58F-B5A2-4774-B506-ED54E66EC236}"/>
                    </a:ext>
                  </a:extLst>
                </p:cNvPr>
                <p:cNvSpPr>
                  <a:spLocks/>
                </p:cNvSpPr>
                <p:nvPr/>
              </p:nvSpPr>
              <p:spPr bwMode="auto">
                <a:xfrm>
                  <a:off x="723" y="2366"/>
                  <a:ext cx="233" cy="86"/>
                </a:xfrm>
                <a:custGeom>
                  <a:avLst/>
                  <a:gdLst>
                    <a:gd name="T0" fmla="*/ 88 w 97"/>
                    <a:gd name="T1" fmla="*/ 8 h 36"/>
                    <a:gd name="T2" fmla="*/ 81 w 97"/>
                    <a:gd name="T3" fmla="*/ 6 h 36"/>
                    <a:gd name="T4" fmla="*/ 23 w 97"/>
                    <a:gd name="T5" fmla="*/ 4 h 36"/>
                    <a:gd name="T6" fmla="*/ 6 w 97"/>
                    <a:gd name="T7" fmla="*/ 11 h 36"/>
                    <a:gd name="T8" fmla="*/ 6 w 97"/>
                    <a:gd name="T9" fmla="*/ 25 h 36"/>
                    <a:gd name="T10" fmla="*/ 27 w 97"/>
                    <a:gd name="T11" fmla="*/ 33 h 36"/>
                    <a:gd name="T12" fmla="*/ 64 w 97"/>
                    <a:gd name="T13" fmla="*/ 34 h 36"/>
                    <a:gd name="T14" fmla="*/ 87 w 97"/>
                    <a:gd name="T15" fmla="*/ 28 h 36"/>
                    <a:gd name="T16" fmla="*/ 97 w 97"/>
                    <a:gd name="T17" fmla="*/ 18 h 36"/>
                    <a:gd name="T18" fmla="*/ 97 w 97"/>
                    <a:gd name="T19" fmla="*/ 17 h 36"/>
                    <a:gd name="T20" fmla="*/ 88 w 97"/>
                    <a:gd name="T21"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36">
                      <a:moveTo>
                        <a:pt x="88" y="8"/>
                      </a:moveTo>
                      <a:cubicBezTo>
                        <a:pt x="86" y="7"/>
                        <a:pt x="83" y="6"/>
                        <a:pt x="81" y="6"/>
                      </a:cubicBezTo>
                      <a:cubicBezTo>
                        <a:pt x="62" y="0"/>
                        <a:pt x="42" y="0"/>
                        <a:pt x="23" y="4"/>
                      </a:cubicBezTo>
                      <a:cubicBezTo>
                        <a:pt x="17" y="5"/>
                        <a:pt x="11" y="7"/>
                        <a:pt x="6" y="11"/>
                      </a:cubicBezTo>
                      <a:cubicBezTo>
                        <a:pt x="0" y="16"/>
                        <a:pt x="0" y="21"/>
                        <a:pt x="6" y="25"/>
                      </a:cubicBezTo>
                      <a:cubicBezTo>
                        <a:pt x="12" y="30"/>
                        <a:pt x="20" y="32"/>
                        <a:pt x="27" y="33"/>
                      </a:cubicBezTo>
                      <a:cubicBezTo>
                        <a:pt x="40" y="35"/>
                        <a:pt x="52" y="36"/>
                        <a:pt x="64" y="34"/>
                      </a:cubicBezTo>
                      <a:cubicBezTo>
                        <a:pt x="72" y="33"/>
                        <a:pt x="80" y="31"/>
                        <a:pt x="87" y="28"/>
                      </a:cubicBezTo>
                      <a:cubicBezTo>
                        <a:pt x="92" y="26"/>
                        <a:pt x="95" y="23"/>
                        <a:pt x="97" y="18"/>
                      </a:cubicBezTo>
                      <a:cubicBezTo>
                        <a:pt x="97" y="18"/>
                        <a:pt x="97" y="18"/>
                        <a:pt x="97" y="17"/>
                      </a:cubicBezTo>
                      <a:cubicBezTo>
                        <a:pt x="95" y="13"/>
                        <a:pt x="92" y="10"/>
                        <a:pt x="88"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ysClr val="windowText" lastClr="000000"/>
                    </a:solidFill>
                  </a:endParaRPr>
                </a:p>
              </p:txBody>
            </p:sp>
            <p:sp>
              <p:nvSpPr>
                <p:cNvPr id="26" name="Freeform 9">
                  <a:extLst>
                    <a:ext uri="{FF2B5EF4-FFF2-40B4-BE49-F238E27FC236}">
                      <a16:creationId xmlns:a16="http://schemas.microsoft.com/office/drawing/2014/main" id="{9E5F4BE6-BE56-456A-B981-AB9BC6DCAC54}"/>
                    </a:ext>
                  </a:extLst>
                </p:cNvPr>
                <p:cNvSpPr>
                  <a:spLocks noEditPoints="1"/>
                </p:cNvSpPr>
                <p:nvPr/>
              </p:nvSpPr>
              <p:spPr bwMode="auto">
                <a:xfrm>
                  <a:off x="509" y="2136"/>
                  <a:ext cx="289" cy="584"/>
                </a:xfrm>
                <a:custGeom>
                  <a:avLst/>
                  <a:gdLst>
                    <a:gd name="T0" fmla="*/ 82 w 120"/>
                    <a:gd name="T1" fmla="*/ 235 h 244"/>
                    <a:gd name="T2" fmla="*/ 78 w 120"/>
                    <a:gd name="T3" fmla="*/ 221 h 244"/>
                    <a:gd name="T4" fmla="*/ 18 w 120"/>
                    <a:gd name="T5" fmla="*/ 221 h 244"/>
                    <a:gd name="T6" fmla="*/ 18 w 120"/>
                    <a:gd name="T7" fmla="*/ 210 h 244"/>
                    <a:gd name="T8" fmla="*/ 19 w 120"/>
                    <a:gd name="T9" fmla="*/ 209 h 244"/>
                    <a:gd name="T10" fmla="*/ 22 w 120"/>
                    <a:gd name="T11" fmla="*/ 208 h 244"/>
                    <a:gd name="T12" fmla="*/ 75 w 120"/>
                    <a:gd name="T13" fmla="*/ 208 h 244"/>
                    <a:gd name="T14" fmla="*/ 78 w 120"/>
                    <a:gd name="T15" fmla="*/ 208 h 244"/>
                    <a:gd name="T16" fmla="*/ 78 w 120"/>
                    <a:gd name="T17" fmla="*/ 197 h 244"/>
                    <a:gd name="T18" fmla="*/ 75 w 120"/>
                    <a:gd name="T19" fmla="*/ 197 h 244"/>
                    <a:gd name="T20" fmla="*/ 22 w 120"/>
                    <a:gd name="T21" fmla="*/ 197 h 244"/>
                    <a:gd name="T22" fmla="*/ 18 w 120"/>
                    <a:gd name="T23" fmla="*/ 193 h 244"/>
                    <a:gd name="T24" fmla="*/ 18 w 120"/>
                    <a:gd name="T25" fmla="*/ 187 h 244"/>
                    <a:gd name="T26" fmla="*/ 21 w 120"/>
                    <a:gd name="T27" fmla="*/ 185 h 244"/>
                    <a:gd name="T28" fmla="*/ 75 w 120"/>
                    <a:gd name="T29" fmla="*/ 185 h 244"/>
                    <a:gd name="T30" fmla="*/ 78 w 120"/>
                    <a:gd name="T31" fmla="*/ 185 h 244"/>
                    <a:gd name="T32" fmla="*/ 78 w 120"/>
                    <a:gd name="T33" fmla="*/ 182 h 244"/>
                    <a:gd name="T34" fmla="*/ 78 w 120"/>
                    <a:gd name="T35" fmla="*/ 117 h 244"/>
                    <a:gd name="T36" fmla="*/ 91 w 120"/>
                    <a:gd name="T37" fmla="*/ 95 h 244"/>
                    <a:gd name="T38" fmla="*/ 116 w 120"/>
                    <a:gd name="T39" fmla="*/ 86 h 244"/>
                    <a:gd name="T40" fmla="*/ 120 w 120"/>
                    <a:gd name="T41" fmla="*/ 86 h 244"/>
                    <a:gd name="T42" fmla="*/ 120 w 120"/>
                    <a:gd name="T43" fmla="*/ 83 h 244"/>
                    <a:gd name="T44" fmla="*/ 120 w 120"/>
                    <a:gd name="T45" fmla="*/ 13 h 244"/>
                    <a:gd name="T46" fmla="*/ 109 w 120"/>
                    <a:gd name="T47" fmla="*/ 0 h 244"/>
                    <a:gd name="T48" fmla="*/ 109 w 120"/>
                    <a:gd name="T49" fmla="*/ 0 h 244"/>
                    <a:gd name="T50" fmla="*/ 11 w 120"/>
                    <a:gd name="T51" fmla="*/ 0 h 244"/>
                    <a:gd name="T52" fmla="*/ 3 w 120"/>
                    <a:gd name="T53" fmla="*/ 5 h 244"/>
                    <a:gd name="T54" fmla="*/ 0 w 120"/>
                    <a:gd name="T55" fmla="*/ 12 h 244"/>
                    <a:gd name="T56" fmla="*/ 0 w 120"/>
                    <a:gd name="T57" fmla="*/ 244 h 244"/>
                    <a:gd name="T58" fmla="*/ 91 w 120"/>
                    <a:gd name="T59" fmla="*/ 244 h 244"/>
                    <a:gd name="T60" fmla="*/ 82 w 120"/>
                    <a:gd name="T61" fmla="*/ 235 h 244"/>
                    <a:gd name="T62" fmla="*/ 18 w 120"/>
                    <a:gd name="T63" fmla="*/ 37 h 244"/>
                    <a:gd name="T64" fmla="*/ 19 w 120"/>
                    <a:gd name="T65" fmla="*/ 36 h 244"/>
                    <a:gd name="T66" fmla="*/ 21 w 120"/>
                    <a:gd name="T67" fmla="*/ 35 h 244"/>
                    <a:gd name="T68" fmla="*/ 99 w 120"/>
                    <a:gd name="T69" fmla="*/ 35 h 244"/>
                    <a:gd name="T70" fmla="*/ 102 w 120"/>
                    <a:gd name="T71" fmla="*/ 35 h 244"/>
                    <a:gd name="T72" fmla="*/ 102 w 120"/>
                    <a:gd name="T73" fmla="*/ 48 h 244"/>
                    <a:gd name="T74" fmla="*/ 18 w 120"/>
                    <a:gd name="T75" fmla="*/ 48 h 244"/>
                    <a:gd name="T76" fmla="*/ 18 w 120"/>
                    <a:gd name="T77" fmla="*/ 37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0" h="244">
                      <a:moveTo>
                        <a:pt x="82" y="235"/>
                      </a:moveTo>
                      <a:cubicBezTo>
                        <a:pt x="79" y="231"/>
                        <a:pt x="78" y="226"/>
                        <a:pt x="78" y="221"/>
                      </a:cubicBezTo>
                      <a:cubicBezTo>
                        <a:pt x="58" y="221"/>
                        <a:pt x="38" y="221"/>
                        <a:pt x="18" y="221"/>
                      </a:cubicBezTo>
                      <a:cubicBezTo>
                        <a:pt x="18" y="217"/>
                        <a:pt x="18" y="213"/>
                        <a:pt x="18" y="210"/>
                      </a:cubicBezTo>
                      <a:cubicBezTo>
                        <a:pt x="18" y="209"/>
                        <a:pt x="19" y="209"/>
                        <a:pt x="19" y="209"/>
                      </a:cubicBezTo>
                      <a:cubicBezTo>
                        <a:pt x="20" y="208"/>
                        <a:pt x="21" y="208"/>
                        <a:pt x="22" y="208"/>
                      </a:cubicBezTo>
                      <a:cubicBezTo>
                        <a:pt x="39" y="208"/>
                        <a:pt x="57" y="208"/>
                        <a:pt x="75" y="208"/>
                      </a:cubicBezTo>
                      <a:cubicBezTo>
                        <a:pt x="76" y="208"/>
                        <a:pt x="77" y="208"/>
                        <a:pt x="78" y="208"/>
                      </a:cubicBezTo>
                      <a:cubicBezTo>
                        <a:pt x="78" y="205"/>
                        <a:pt x="78" y="201"/>
                        <a:pt x="78" y="197"/>
                      </a:cubicBezTo>
                      <a:cubicBezTo>
                        <a:pt x="77" y="197"/>
                        <a:pt x="76" y="197"/>
                        <a:pt x="75" y="197"/>
                      </a:cubicBezTo>
                      <a:cubicBezTo>
                        <a:pt x="57" y="197"/>
                        <a:pt x="39" y="197"/>
                        <a:pt x="22" y="197"/>
                      </a:cubicBezTo>
                      <a:cubicBezTo>
                        <a:pt x="18" y="197"/>
                        <a:pt x="18" y="197"/>
                        <a:pt x="18" y="193"/>
                      </a:cubicBezTo>
                      <a:cubicBezTo>
                        <a:pt x="18" y="191"/>
                        <a:pt x="18" y="189"/>
                        <a:pt x="18" y="187"/>
                      </a:cubicBezTo>
                      <a:cubicBezTo>
                        <a:pt x="18" y="185"/>
                        <a:pt x="19" y="185"/>
                        <a:pt x="21" y="185"/>
                      </a:cubicBezTo>
                      <a:cubicBezTo>
                        <a:pt x="39" y="185"/>
                        <a:pt x="57" y="185"/>
                        <a:pt x="75" y="185"/>
                      </a:cubicBezTo>
                      <a:cubicBezTo>
                        <a:pt x="76" y="185"/>
                        <a:pt x="77" y="185"/>
                        <a:pt x="78" y="185"/>
                      </a:cubicBezTo>
                      <a:cubicBezTo>
                        <a:pt x="78" y="183"/>
                        <a:pt x="78" y="183"/>
                        <a:pt x="78" y="182"/>
                      </a:cubicBezTo>
                      <a:cubicBezTo>
                        <a:pt x="78" y="160"/>
                        <a:pt x="78" y="139"/>
                        <a:pt x="78" y="117"/>
                      </a:cubicBezTo>
                      <a:cubicBezTo>
                        <a:pt x="78" y="107"/>
                        <a:pt x="82" y="100"/>
                        <a:pt x="91" y="95"/>
                      </a:cubicBezTo>
                      <a:cubicBezTo>
                        <a:pt x="99" y="90"/>
                        <a:pt x="108" y="88"/>
                        <a:pt x="116" y="86"/>
                      </a:cubicBezTo>
                      <a:cubicBezTo>
                        <a:pt x="117" y="86"/>
                        <a:pt x="118" y="86"/>
                        <a:pt x="120" y="86"/>
                      </a:cubicBezTo>
                      <a:cubicBezTo>
                        <a:pt x="120" y="85"/>
                        <a:pt x="120" y="84"/>
                        <a:pt x="120" y="83"/>
                      </a:cubicBezTo>
                      <a:cubicBezTo>
                        <a:pt x="120" y="60"/>
                        <a:pt x="120" y="36"/>
                        <a:pt x="120" y="13"/>
                      </a:cubicBezTo>
                      <a:cubicBezTo>
                        <a:pt x="120" y="6"/>
                        <a:pt x="115" y="1"/>
                        <a:pt x="109" y="0"/>
                      </a:cubicBezTo>
                      <a:cubicBezTo>
                        <a:pt x="109" y="0"/>
                        <a:pt x="109" y="0"/>
                        <a:pt x="109" y="0"/>
                      </a:cubicBezTo>
                      <a:cubicBezTo>
                        <a:pt x="76" y="0"/>
                        <a:pt x="44" y="0"/>
                        <a:pt x="11" y="0"/>
                      </a:cubicBezTo>
                      <a:cubicBezTo>
                        <a:pt x="8" y="1"/>
                        <a:pt x="5" y="2"/>
                        <a:pt x="3" y="5"/>
                      </a:cubicBezTo>
                      <a:cubicBezTo>
                        <a:pt x="2" y="7"/>
                        <a:pt x="1" y="9"/>
                        <a:pt x="0" y="12"/>
                      </a:cubicBezTo>
                      <a:cubicBezTo>
                        <a:pt x="0" y="89"/>
                        <a:pt x="0" y="167"/>
                        <a:pt x="0" y="244"/>
                      </a:cubicBezTo>
                      <a:cubicBezTo>
                        <a:pt x="30" y="244"/>
                        <a:pt x="60" y="244"/>
                        <a:pt x="91" y="244"/>
                      </a:cubicBezTo>
                      <a:cubicBezTo>
                        <a:pt x="88" y="241"/>
                        <a:pt x="84" y="238"/>
                        <a:pt x="82" y="235"/>
                      </a:cubicBezTo>
                      <a:close/>
                      <a:moveTo>
                        <a:pt x="18" y="37"/>
                      </a:moveTo>
                      <a:cubicBezTo>
                        <a:pt x="18" y="36"/>
                        <a:pt x="19" y="36"/>
                        <a:pt x="19" y="36"/>
                      </a:cubicBezTo>
                      <a:cubicBezTo>
                        <a:pt x="20" y="35"/>
                        <a:pt x="21" y="35"/>
                        <a:pt x="21" y="35"/>
                      </a:cubicBezTo>
                      <a:cubicBezTo>
                        <a:pt x="47" y="35"/>
                        <a:pt x="73" y="35"/>
                        <a:pt x="99" y="35"/>
                      </a:cubicBezTo>
                      <a:cubicBezTo>
                        <a:pt x="100" y="35"/>
                        <a:pt x="101" y="35"/>
                        <a:pt x="102" y="35"/>
                      </a:cubicBezTo>
                      <a:cubicBezTo>
                        <a:pt x="102" y="40"/>
                        <a:pt x="102" y="43"/>
                        <a:pt x="102" y="48"/>
                      </a:cubicBezTo>
                      <a:cubicBezTo>
                        <a:pt x="74" y="48"/>
                        <a:pt x="46" y="48"/>
                        <a:pt x="18" y="48"/>
                      </a:cubicBezTo>
                      <a:cubicBezTo>
                        <a:pt x="18" y="44"/>
                        <a:pt x="18" y="40"/>
                        <a:pt x="18" y="3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ysClr val="windowText" lastClr="000000"/>
                    </a:solidFill>
                  </a:endParaRPr>
                </a:p>
              </p:txBody>
            </p:sp>
            <p:sp>
              <p:nvSpPr>
                <p:cNvPr id="27" name="Freeform 10">
                  <a:extLst>
                    <a:ext uri="{FF2B5EF4-FFF2-40B4-BE49-F238E27FC236}">
                      <a16:creationId xmlns:a16="http://schemas.microsoft.com/office/drawing/2014/main" id="{16AC39C6-BC95-4895-A5DA-FF689DE8F847}"/>
                    </a:ext>
                  </a:extLst>
                </p:cNvPr>
                <p:cNvSpPr>
                  <a:spLocks/>
                </p:cNvSpPr>
                <p:nvPr/>
              </p:nvSpPr>
              <p:spPr bwMode="auto">
                <a:xfrm>
                  <a:off x="831" y="2550"/>
                  <a:ext cx="24" cy="34"/>
                </a:xfrm>
                <a:custGeom>
                  <a:avLst/>
                  <a:gdLst>
                    <a:gd name="T0" fmla="*/ 5 w 10"/>
                    <a:gd name="T1" fmla="*/ 14 h 14"/>
                    <a:gd name="T2" fmla="*/ 8 w 10"/>
                    <a:gd name="T3" fmla="*/ 13 h 14"/>
                    <a:gd name="T4" fmla="*/ 9 w 10"/>
                    <a:gd name="T5" fmla="*/ 11 h 14"/>
                    <a:gd name="T6" fmla="*/ 10 w 10"/>
                    <a:gd name="T7" fmla="*/ 7 h 14"/>
                    <a:gd name="T8" fmla="*/ 9 w 10"/>
                    <a:gd name="T9" fmla="*/ 2 h 14"/>
                    <a:gd name="T10" fmla="*/ 5 w 10"/>
                    <a:gd name="T11" fmla="*/ 0 h 14"/>
                    <a:gd name="T12" fmla="*/ 2 w 10"/>
                    <a:gd name="T13" fmla="*/ 2 h 14"/>
                    <a:gd name="T14" fmla="*/ 0 w 10"/>
                    <a:gd name="T15" fmla="*/ 7 h 14"/>
                    <a:gd name="T16" fmla="*/ 1 w 10"/>
                    <a:gd name="T17" fmla="*/ 12 h 14"/>
                    <a:gd name="T18" fmla="*/ 5 w 10"/>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4">
                      <a:moveTo>
                        <a:pt x="5" y="14"/>
                      </a:moveTo>
                      <a:cubicBezTo>
                        <a:pt x="6" y="14"/>
                        <a:pt x="7" y="14"/>
                        <a:pt x="8" y="13"/>
                      </a:cubicBezTo>
                      <a:cubicBezTo>
                        <a:pt x="8" y="13"/>
                        <a:pt x="9" y="12"/>
                        <a:pt x="9" y="11"/>
                      </a:cubicBezTo>
                      <a:cubicBezTo>
                        <a:pt x="10" y="10"/>
                        <a:pt x="10" y="9"/>
                        <a:pt x="10" y="7"/>
                      </a:cubicBezTo>
                      <a:cubicBezTo>
                        <a:pt x="10" y="5"/>
                        <a:pt x="10" y="3"/>
                        <a:pt x="9" y="2"/>
                      </a:cubicBezTo>
                      <a:cubicBezTo>
                        <a:pt x="8" y="1"/>
                        <a:pt x="7" y="0"/>
                        <a:pt x="5" y="0"/>
                      </a:cubicBezTo>
                      <a:cubicBezTo>
                        <a:pt x="4" y="0"/>
                        <a:pt x="2" y="1"/>
                        <a:pt x="2" y="2"/>
                      </a:cubicBezTo>
                      <a:cubicBezTo>
                        <a:pt x="1" y="3"/>
                        <a:pt x="0" y="5"/>
                        <a:pt x="0" y="7"/>
                      </a:cubicBezTo>
                      <a:cubicBezTo>
                        <a:pt x="0" y="9"/>
                        <a:pt x="1" y="11"/>
                        <a:pt x="1" y="12"/>
                      </a:cubicBezTo>
                      <a:cubicBezTo>
                        <a:pt x="2" y="14"/>
                        <a:pt x="4" y="14"/>
                        <a:pt x="5" y="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ysClr val="windowText" lastClr="000000"/>
                    </a:solidFill>
                  </a:endParaRPr>
                </a:p>
              </p:txBody>
            </p:sp>
            <p:sp>
              <p:nvSpPr>
                <p:cNvPr id="28" name="Freeform 11">
                  <a:extLst>
                    <a:ext uri="{FF2B5EF4-FFF2-40B4-BE49-F238E27FC236}">
                      <a16:creationId xmlns:a16="http://schemas.microsoft.com/office/drawing/2014/main" id="{9C26B18E-F1B6-499A-BA1D-C70078340F80}"/>
                    </a:ext>
                  </a:extLst>
                </p:cNvPr>
                <p:cNvSpPr>
                  <a:spLocks noEditPoints="1"/>
                </p:cNvSpPr>
                <p:nvPr/>
              </p:nvSpPr>
              <p:spPr bwMode="auto">
                <a:xfrm>
                  <a:off x="726" y="2440"/>
                  <a:ext cx="230" cy="280"/>
                </a:xfrm>
                <a:custGeom>
                  <a:avLst/>
                  <a:gdLst>
                    <a:gd name="T0" fmla="*/ 0 w 96"/>
                    <a:gd name="T1" fmla="*/ 0 h 117"/>
                    <a:gd name="T2" fmla="*/ 0 w 96"/>
                    <a:gd name="T3" fmla="*/ 3 h 117"/>
                    <a:gd name="T4" fmla="*/ 0 w 96"/>
                    <a:gd name="T5" fmla="*/ 93 h 117"/>
                    <a:gd name="T6" fmla="*/ 7 w 96"/>
                    <a:gd name="T7" fmla="*/ 107 h 117"/>
                    <a:gd name="T8" fmla="*/ 31 w 96"/>
                    <a:gd name="T9" fmla="*/ 116 h 117"/>
                    <a:gd name="T10" fmla="*/ 41 w 96"/>
                    <a:gd name="T11" fmla="*/ 117 h 117"/>
                    <a:gd name="T12" fmla="*/ 54 w 96"/>
                    <a:gd name="T13" fmla="*/ 117 h 117"/>
                    <a:gd name="T14" fmla="*/ 65 w 96"/>
                    <a:gd name="T15" fmla="*/ 116 h 117"/>
                    <a:gd name="T16" fmla="*/ 85 w 96"/>
                    <a:gd name="T17" fmla="*/ 109 h 117"/>
                    <a:gd name="T18" fmla="*/ 96 w 96"/>
                    <a:gd name="T19" fmla="*/ 97 h 117"/>
                    <a:gd name="T20" fmla="*/ 96 w 96"/>
                    <a:gd name="T21" fmla="*/ 0 h 117"/>
                    <a:gd name="T22" fmla="*/ 48 w 96"/>
                    <a:gd name="T23" fmla="*/ 11 h 117"/>
                    <a:gd name="T24" fmla="*/ 0 w 96"/>
                    <a:gd name="T25" fmla="*/ 0 h 117"/>
                    <a:gd name="T26" fmla="*/ 67 w 96"/>
                    <a:gd name="T27" fmla="*/ 40 h 117"/>
                    <a:gd name="T28" fmla="*/ 75 w 96"/>
                    <a:gd name="T29" fmla="*/ 40 h 117"/>
                    <a:gd name="T30" fmla="*/ 75 w 96"/>
                    <a:gd name="T31" fmla="*/ 60 h 117"/>
                    <a:gd name="T32" fmla="*/ 84 w 96"/>
                    <a:gd name="T33" fmla="*/ 60 h 117"/>
                    <a:gd name="T34" fmla="*/ 84 w 96"/>
                    <a:gd name="T35" fmla="*/ 67 h 117"/>
                    <a:gd name="T36" fmla="*/ 67 w 96"/>
                    <a:gd name="T37" fmla="*/ 67 h 117"/>
                    <a:gd name="T38" fmla="*/ 67 w 96"/>
                    <a:gd name="T39" fmla="*/ 40 h 117"/>
                    <a:gd name="T40" fmla="*/ 32 w 96"/>
                    <a:gd name="T41" fmla="*/ 63 h 117"/>
                    <a:gd name="T42" fmla="*/ 28 w 96"/>
                    <a:gd name="T43" fmla="*/ 66 h 117"/>
                    <a:gd name="T44" fmla="*/ 22 w 96"/>
                    <a:gd name="T45" fmla="*/ 67 h 117"/>
                    <a:gd name="T46" fmla="*/ 14 w 96"/>
                    <a:gd name="T47" fmla="*/ 66 h 117"/>
                    <a:gd name="T48" fmla="*/ 14 w 96"/>
                    <a:gd name="T49" fmla="*/ 58 h 117"/>
                    <a:gd name="T50" fmla="*/ 18 w 96"/>
                    <a:gd name="T51" fmla="*/ 60 h 117"/>
                    <a:gd name="T52" fmla="*/ 22 w 96"/>
                    <a:gd name="T53" fmla="*/ 61 h 117"/>
                    <a:gd name="T54" fmla="*/ 24 w 96"/>
                    <a:gd name="T55" fmla="*/ 61 h 117"/>
                    <a:gd name="T56" fmla="*/ 25 w 96"/>
                    <a:gd name="T57" fmla="*/ 59 h 117"/>
                    <a:gd name="T58" fmla="*/ 24 w 96"/>
                    <a:gd name="T59" fmla="*/ 58 h 117"/>
                    <a:gd name="T60" fmla="*/ 23 w 96"/>
                    <a:gd name="T61" fmla="*/ 57 h 117"/>
                    <a:gd name="T62" fmla="*/ 20 w 96"/>
                    <a:gd name="T63" fmla="*/ 56 h 117"/>
                    <a:gd name="T64" fmla="*/ 14 w 96"/>
                    <a:gd name="T65" fmla="*/ 48 h 117"/>
                    <a:gd name="T66" fmla="*/ 17 w 96"/>
                    <a:gd name="T67" fmla="*/ 41 h 117"/>
                    <a:gd name="T68" fmla="*/ 25 w 96"/>
                    <a:gd name="T69" fmla="*/ 39 h 117"/>
                    <a:gd name="T70" fmla="*/ 27 w 96"/>
                    <a:gd name="T71" fmla="*/ 39 h 117"/>
                    <a:gd name="T72" fmla="*/ 30 w 96"/>
                    <a:gd name="T73" fmla="*/ 39 h 117"/>
                    <a:gd name="T74" fmla="*/ 32 w 96"/>
                    <a:gd name="T75" fmla="*/ 40 h 117"/>
                    <a:gd name="T76" fmla="*/ 32 w 96"/>
                    <a:gd name="T77" fmla="*/ 47 h 117"/>
                    <a:gd name="T78" fmla="*/ 26 w 96"/>
                    <a:gd name="T79" fmla="*/ 45 h 117"/>
                    <a:gd name="T80" fmla="*/ 23 w 96"/>
                    <a:gd name="T81" fmla="*/ 46 h 117"/>
                    <a:gd name="T82" fmla="*/ 23 w 96"/>
                    <a:gd name="T83" fmla="*/ 47 h 117"/>
                    <a:gd name="T84" fmla="*/ 23 w 96"/>
                    <a:gd name="T85" fmla="*/ 48 h 117"/>
                    <a:gd name="T86" fmla="*/ 26 w 96"/>
                    <a:gd name="T87" fmla="*/ 50 h 117"/>
                    <a:gd name="T88" fmla="*/ 32 w 96"/>
                    <a:gd name="T89" fmla="*/ 54 h 117"/>
                    <a:gd name="T90" fmla="*/ 34 w 96"/>
                    <a:gd name="T91" fmla="*/ 58 h 117"/>
                    <a:gd name="T92" fmla="*/ 32 w 96"/>
                    <a:gd name="T93" fmla="*/ 63 h 117"/>
                    <a:gd name="T94" fmla="*/ 56 w 96"/>
                    <a:gd name="T95" fmla="*/ 41 h 117"/>
                    <a:gd name="T96" fmla="*/ 61 w 96"/>
                    <a:gd name="T97" fmla="*/ 46 h 117"/>
                    <a:gd name="T98" fmla="*/ 63 w 96"/>
                    <a:gd name="T99" fmla="*/ 53 h 117"/>
                    <a:gd name="T100" fmla="*/ 61 w 96"/>
                    <a:gd name="T101" fmla="*/ 61 h 117"/>
                    <a:gd name="T102" fmla="*/ 55 w 96"/>
                    <a:gd name="T103" fmla="*/ 66 h 117"/>
                    <a:gd name="T104" fmla="*/ 64 w 96"/>
                    <a:gd name="T105" fmla="*/ 74 h 117"/>
                    <a:gd name="T106" fmla="*/ 54 w 96"/>
                    <a:gd name="T107" fmla="*/ 74 h 117"/>
                    <a:gd name="T108" fmla="*/ 48 w 96"/>
                    <a:gd name="T109" fmla="*/ 67 h 117"/>
                    <a:gd name="T110" fmla="*/ 42 w 96"/>
                    <a:gd name="T111" fmla="*/ 65 h 117"/>
                    <a:gd name="T112" fmla="*/ 37 w 96"/>
                    <a:gd name="T113" fmla="*/ 60 h 117"/>
                    <a:gd name="T114" fmla="*/ 35 w 96"/>
                    <a:gd name="T115" fmla="*/ 53 h 117"/>
                    <a:gd name="T116" fmla="*/ 37 w 96"/>
                    <a:gd name="T117" fmla="*/ 46 h 117"/>
                    <a:gd name="T118" fmla="*/ 42 w 96"/>
                    <a:gd name="T119" fmla="*/ 41 h 117"/>
                    <a:gd name="T120" fmla="*/ 49 w 96"/>
                    <a:gd name="T121" fmla="*/ 39 h 117"/>
                    <a:gd name="T122" fmla="*/ 56 w 96"/>
                    <a:gd name="T123" fmla="*/ 4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117">
                      <a:moveTo>
                        <a:pt x="0" y="0"/>
                      </a:moveTo>
                      <a:cubicBezTo>
                        <a:pt x="0" y="1"/>
                        <a:pt x="0" y="2"/>
                        <a:pt x="0" y="3"/>
                      </a:cubicBezTo>
                      <a:cubicBezTo>
                        <a:pt x="0" y="33"/>
                        <a:pt x="0" y="63"/>
                        <a:pt x="0" y="93"/>
                      </a:cubicBezTo>
                      <a:cubicBezTo>
                        <a:pt x="0" y="99"/>
                        <a:pt x="2" y="103"/>
                        <a:pt x="7" y="107"/>
                      </a:cubicBezTo>
                      <a:cubicBezTo>
                        <a:pt x="14" y="112"/>
                        <a:pt x="22" y="114"/>
                        <a:pt x="31" y="116"/>
                      </a:cubicBezTo>
                      <a:cubicBezTo>
                        <a:pt x="34" y="117"/>
                        <a:pt x="38" y="117"/>
                        <a:pt x="41" y="117"/>
                      </a:cubicBezTo>
                      <a:cubicBezTo>
                        <a:pt x="46" y="117"/>
                        <a:pt x="50" y="117"/>
                        <a:pt x="54" y="117"/>
                      </a:cubicBezTo>
                      <a:cubicBezTo>
                        <a:pt x="58" y="117"/>
                        <a:pt x="61" y="117"/>
                        <a:pt x="65" y="116"/>
                      </a:cubicBezTo>
                      <a:cubicBezTo>
                        <a:pt x="72" y="115"/>
                        <a:pt x="79" y="113"/>
                        <a:pt x="85" y="109"/>
                      </a:cubicBezTo>
                      <a:cubicBezTo>
                        <a:pt x="90" y="106"/>
                        <a:pt x="94" y="103"/>
                        <a:pt x="96" y="97"/>
                      </a:cubicBezTo>
                      <a:cubicBezTo>
                        <a:pt x="96" y="64"/>
                        <a:pt x="96" y="32"/>
                        <a:pt x="96" y="0"/>
                      </a:cubicBezTo>
                      <a:cubicBezTo>
                        <a:pt x="81" y="9"/>
                        <a:pt x="65" y="11"/>
                        <a:pt x="48" y="11"/>
                      </a:cubicBezTo>
                      <a:cubicBezTo>
                        <a:pt x="31" y="11"/>
                        <a:pt x="15" y="9"/>
                        <a:pt x="0" y="0"/>
                      </a:cubicBezTo>
                      <a:close/>
                      <a:moveTo>
                        <a:pt x="67" y="40"/>
                      </a:moveTo>
                      <a:cubicBezTo>
                        <a:pt x="75" y="40"/>
                        <a:pt x="75" y="40"/>
                        <a:pt x="75" y="40"/>
                      </a:cubicBezTo>
                      <a:cubicBezTo>
                        <a:pt x="75" y="60"/>
                        <a:pt x="75" y="60"/>
                        <a:pt x="75" y="60"/>
                      </a:cubicBezTo>
                      <a:cubicBezTo>
                        <a:pt x="84" y="60"/>
                        <a:pt x="84" y="60"/>
                        <a:pt x="84" y="60"/>
                      </a:cubicBezTo>
                      <a:cubicBezTo>
                        <a:pt x="84" y="67"/>
                        <a:pt x="84" y="67"/>
                        <a:pt x="84" y="67"/>
                      </a:cubicBezTo>
                      <a:cubicBezTo>
                        <a:pt x="67" y="67"/>
                        <a:pt x="67" y="67"/>
                        <a:pt x="67" y="67"/>
                      </a:cubicBezTo>
                      <a:lnTo>
                        <a:pt x="67" y="40"/>
                      </a:lnTo>
                      <a:close/>
                      <a:moveTo>
                        <a:pt x="32" y="63"/>
                      </a:moveTo>
                      <a:cubicBezTo>
                        <a:pt x="31" y="64"/>
                        <a:pt x="30" y="65"/>
                        <a:pt x="28" y="66"/>
                      </a:cubicBezTo>
                      <a:cubicBezTo>
                        <a:pt x="26" y="67"/>
                        <a:pt x="24" y="67"/>
                        <a:pt x="22" y="67"/>
                      </a:cubicBezTo>
                      <a:cubicBezTo>
                        <a:pt x="19" y="67"/>
                        <a:pt x="16" y="67"/>
                        <a:pt x="14" y="66"/>
                      </a:cubicBezTo>
                      <a:cubicBezTo>
                        <a:pt x="14" y="58"/>
                        <a:pt x="14" y="58"/>
                        <a:pt x="14" y="58"/>
                      </a:cubicBezTo>
                      <a:cubicBezTo>
                        <a:pt x="15" y="59"/>
                        <a:pt x="17" y="60"/>
                        <a:pt x="18" y="60"/>
                      </a:cubicBezTo>
                      <a:cubicBezTo>
                        <a:pt x="19" y="61"/>
                        <a:pt x="21" y="61"/>
                        <a:pt x="22" y="61"/>
                      </a:cubicBezTo>
                      <a:cubicBezTo>
                        <a:pt x="23" y="61"/>
                        <a:pt x="23" y="61"/>
                        <a:pt x="24" y="61"/>
                      </a:cubicBezTo>
                      <a:cubicBezTo>
                        <a:pt x="24" y="60"/>
                        <a:pt x="25" y="60"/>
                        <a:pt x="25" y="59"/>
                      </a:cubicBezTo>
                      <a:cubicBezTo>
                        <a:pt x="25" y="59"/>
                        <a:pt x="24" y="58"/>
                        <a:pt x="24" y="58"/>
                      </a:cubicBezTo>
                      <a:cubicBezTo>
                        <a:pt x="24" y="58"/>
                        <a:pt x="24" y="57"/>
                        <a:pt x="23" y="57"/>
                      </a:cubicBezTo>
                      <a:cubicBezTo>
                        <a:pt x="23" y="57"/>
                        <a:pt x="22" y="56"/>
                        <a:pt x="20" y="56"/>
                      </a:cubicBezTo>
                      <a:cubicBezTo>
                        <a:pt x="16" y="54"/>
                        <a:pt x="14" y="51"/>
                        <a:pt x="14" y="48"/>
                      </a:cubicBezTo>
                      <a:cubicBezTo>
                        <a:pt x="14" y="45"/>
                        <a:pt x="15" y="43"/>
                        <a:pt x="17" y="41"/>
                      </a:cubicBezTo>
                      <a:cubicBezTo>
                        <a:pt x="19" y="40"/>
                        <a:pt x="21" y="39"/>
                        <a:pt x="25" y="39"/>
                      </a:cubicBezTo>
                      <a:cubicBezTo>
                        <a:pt x="26" y="39"/>
                        <a:pt x="27" y="39"/>
                        <a:pt x="27" y="39"/>
                      </a:cubicBezTo>
                      <a:cubicBezTo>
                        <a:pt x="28" y="39"/>
                        <a:pt x="29" y="39"/>
                        <a:pt x="30" y="39"/>
                      </a:cubicBezTo>
                      <a:cubicBezTo>
                        <a:pt x="30" y="40"/>
                        <a:pt x="31" y="40"/>
                        <a:pt x="32" y="40"/>
                      </a:cubicBezTo>
                      <a:cubicBezTo>
                        <a:pt x="32" y="47"/>
                        <a:pt x="32" y="47"/>
                        <a:pt x="32" y="47"/>
                      </a:cubicBezTo>
                      <a:cubicBezTo>
                        <a:pt x="30" y="46"/>
                        <a:pt x="28" y="45"/>
                        <a:pt x="26" y="45"/>
                      </a:cubicBezTo>
                      <a:cubicBezTo>
                        <a:pt x="25" y="45"/>
                        <a:pt x="24" y="45"/>
                        <a:pt x="23" y="46"/>
                      </a:cubicBezTo>
                      <a:cubicBezTo>
                        <a:pt x="23" y="46"/>
                        <a:pt x="23" y="46"/>
                        <a:pt x="23" y="47"/>
                      </a:cubicBezTo>
                      <a:cubicBezTo>
                        <a:pt x="23" y="48"/>
                        <a:pt x="23" y="48"/>
                        <a:pt x="23" y="48"/>
                      </a:cubicBezTo>
                      <a:cubicBezTo>
                        <a:pt x="24" y="49"/>
                        <a:pt x="25" y="49"/>
                        <a:pt x="26" y="50"/>
                      </a:cubicBezTo>
                      <a:cubicBezTo>
                        <a:pt x="29" y="51"/>
                        <a:pt x="31" y="52"/>
                        <a:pt x="32" y="54"/>
                      </a:cubicBezTo>
                      <a:cubicBezTo>
                        <a:pt x="33" y="55"/>
                        <a:pt x="34" y="57"/>
                        <a:pt x="34" y="58"/>
                      </a:cubicBezTo>
                      <a:cubicBezTo>
                        <a:pt x="34" y="60"/>
                        <a:pt x="33" y="62"/>
                        <a:pt x="32" y="63"/>
                      </a:cubicBezTo>
                      <a:close/>
                      <a:moveTo>
                        <a:pt x="56" y="41"/>
                      </a:moveTo>
                      <a:cubicBezTo>
                        <a:pt x="58" y="42"/>
                        <a:pt x="60" y="44"/>
                        <a:pt x="61" y="46"/>
                      </a:cubicBezTo>
                      <a:cubicBezTo>
                        <a:pt x="62" y="48"/>
                        <a:pt x="63" y="50"/>
                        <a:pt x="63" y="53"/>
                      </a:cubicBezTo>
                      <a:cubicBezTo>
                        <a:pt x="63" y="56"/>
                        <a:pt x="62" y="59"/>
                        <a:pt x="61" y="61"/>
                      </a:cubicBezTo>
                      <a:cubicBezTo>
                        <a:pt x="59" y="63"/>
                        <a:pt x="58" y="65"/>
                        <a:pt x="55" y="66"/>
                      </a:cubicBezTo>
                      <a:cubicBezTo>
                        <a:pt x="64" y="74"/>
                        <a:pt x="64" y="74"/>
                        <a:pt x="64" y="74"/>
                      </a:cubicBezTo>
                      <a:cubicBezTo>
                        <a:pt x="54" y="74"/>
                        <a:pt x="54" y="74"/>
                        <a:pt x="54" y="74"/>
                      </a:cubicBezTo>
                      <a:cubicBezTo>
                        <a:pt x="48" y="67"/>
                        <a:pt x="48" y="67"/>
                        <a:pt x="48" y="67"/>
                      </a:cubicBezTo>
                      <a:cubicBezTo>
                        <a:pt x="46" y="67"/>
                        <a:pt x="43" y="66"/>
                        <a:pt x="42" y="65"/>
                      </a:cubicBezTo>
                      <a:cubicBezTo>
                        <a:pt x="40" y="64"/>
                        <a:pt x="38" y="62"/>
                        <a:pt x="37" y="60"/>
                      </a:cubicBezTo>
                      <a:cubicBezTo>
                        <a:pt x="36" y="58"/>
                        <a:pt x="35" y="56"/>
                        <a:pt x="35" y="53"/>
                      </a:cubicBezTo>
                      <a:cubicBezTo>
                        <a:pt x="35" y="51"/>
                        <a:pt x="36" y="48"/>
                        <a:pt x="37" y="46"/>
                      </a:cubicBezTo>
                      <a:cubicBezTo>
                        <a:pt x="38" y="44"/>
                        <a:pt x="40" y="42"/>
                        <a:pt x="42" y="41"/>
                      </a:cubicBezTo>
                      <a:cubicBezTo>
                        <a:pt x="44" y="40"/>
                        <a:pt x="47" y="39"/>
                        <a:pt x="49" y="39"/>
                      </a:cubicBezTo>
                      <a:cubicBezTo>
                        <a:pt x="52" y="39"/>
                        <a:pt x="54" y="40"/>
                        <a:pt x="56" y="4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ysClr val="windowText" lastClr="000000"/>
                    </a:solidFill>
                  </a:endParaRPr>
                </a:p>
              </p:txBody>
            </p:sp>
            <p:sp>
              <p:nvSpPr>
                <p:cNvPr id="29" name="Freeform 12">
                  <a:extLst>
                    <a:ext uri="{FF2B5EF4-FFF2-40B4-BE49-F238E27FC236}">
                      <a16:creationId xmlns:a16="http://schemas.microsoft.com/office/drawing/2014/main" id="{438C2542-4DBB-46C5-B9FC-F35BCB97D144}"/>
                    </a:ext>
                  </a:extLst>
                </p:cNvPr>
                <p:cNvSpPr>
                  <a:spLocks/>
                </p:cNvSpPr>
                <p:nvPr/>
              </p:nvSpPr>
              <p:spPr bwMode="auto">
                <a:xfrm>
                  <a:off x="723" y="2366"/>
                  <a:ext cx="233" cy="86"/>
                </a:xfrm>
                <a:custGeom>
                  <a:avLst/>
                  <a:gdLst>
                    <a:gd name="T0" fmla="*/ 88 w 97"/>
                    <a:gd name="T1" fmla="*/ 8 h 36"/>
                    <a:gd name="T2" fmla="*/ 81 w 97"/>
                    <a:gd name="T3" fmla="*/ 6 h 36"/>
                    <a:gd name="T4" fmla="*/ 23 w 97"/>
                    <a:gd name="T5" fmla="*/ 4 h 36"/>
                    <a:gd name="T6" fmla="*/ 6 w 97"/>
                    <a:gd name="T7" fmla="*/ 11 h 36"/>
                    <a:gd name="T8" fmla="*/ 6 w 97"/>
                    <a:gd name="T9" fmla="*/ 25 h 36"/>
                    <a:gd name="T10" fmla="*/ 27 w 97"/>
                    <a:gd name="T11" fmla="*/ 33 h 36"/>
                    <a:gd name="T12" fmla="*/ 64 w 97"/>
                    <a:gd name="T13" fmla="*/ 34 h 36"/>
                    <a:gd name="T14" fmla="*/ 87 w 97"/>
                    <a:gd name="T15" fmla="*/ 28 h 36"/>
                    <a:gd name="T16" fmla="*/ 97 w 97"/>
                    <a:gd name="T17" fmla="*/ 18 h 36"/>
                    <a:gd name="T18" fmla="*/ 97 w 97"/>
                    <a:gd name="T19" fmla="*/ 17 h 36"/>
                    <a:gd name="T20" fmla="*/ 88 w 97"/>
                    <a:gd name="T21"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36">
                      <a:moveTo>
                        <a:pt x="88" y="8"/>
                      </a:moveTo>
                      <a:cubicBezTo>
                        <a:pt x="86" y="7"/>
                        <a:pt x="83" y="6"/>
                        <a:pt x="81" y="6"/>
                      </a:cubicBezTo>
                      <a:cubicBezTo>
                        <a:pt x="62" y="0"/>
                        <a:pt x="42" y="0"/>
                        <a:pt x="23" y="4"/>
                      </a:cubicBezTo>
                      <a:cubicBezTo>
                        <a:pt x="17" y="5"/>
                        <a:pt x="11" y="7"/>
                        <a:pt x="6" y="11"/>
                      </a:cubicBezTo>
                      <a:cubicBezTo>
                        <a:pt x="0" y="16"/>
                        <a:pt x="0" y="21"/>
                        <a:pt x="6" y="25"/>
                      </a:cubicBezTo>
                      <a:cubicBezTo>
                        <a:pt x="12" y="30"/>
                        <a:pt x="20" y="32"/>
                        <a:pt x="27" y="33"/>
                      </a:cubicBezTo>
                      <a:cubicBezTo>
                        <a:pt x="40" y="35"/>
                        <a:pt x="52" y="36"/>
                        <a:pt x="64" y="34"/>
                      </a:cubicBezTo>
                      <a:cubicBezTo>
                        <a:pt x="72" y="33"/>
                        <a:pt x="80" y="31"/>
                        <a:pt x="87" y="28"/>
                      </a:cubicBezTo>
                      <a:cubicBezTo>
                        <a:pt x="92" y="26"/>
                        <a:pt x="95" y="23"/>
                        <a:pt x="97" y="18"/>
                      </a:cubicBezTo>
                      <a:cubicBezTo>
                        <a:pt x="97" y="18"/>
                        <a:pt x="97" y="18"/>
                        <a:pt x="97" y="17"/>
                      </a:cubicBezTo>
                      <a:cubicBezTo>
                        <a:pt x="95" y="13"/>
                        <a:pt x="92" y="10"/>
                        <a:pt x="88"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ysClr val="windowText" lastClr="000000"/>
                    </a:solidFill>
                  </a:endParaRPr>
                </a:p>
              </p:txBody>
            </p:sp>
          </p:grpSp>
        </p:grpSp>
      </p:grpSp>
      <p:grpSp>
        <p:nvGrpSpPr>
          <p:cNvPr id="30" name="Group 29">
            <a:extLst>
              <a:ext uri="{FF2B5EF4-FFF2-40B4-BE49-F238E27FC236}">
                <a16:creationId xmlns:a16="http://schemas.microsoft.com/office/drawing/2014/main" id="{993B967C-381E-462D-B409-E054FA3C6E5E}"/>
              </a:ext>
            </a:extLst>
          </p:cNvPr>
          <p:cNvGrpSpPr/>
          <p:nvPr/>
        </p:nvGrpSpPr>
        <p:grpSpPr>
          <a:xfrm>
            <a:off x="4571377" y="2011363"/>
            <a:ext cx="3617402" cy="1317210"/>
            <a:chOff x="6498755" y="5239116"/>
            <a:chExt cx="3841501" cy="1625633"/>
          </a:xfrm>
        </p:grpSpPr>
        <p:sp>
          <p:nvSpPr>
            <p:cNvPr id="31" name="Rectangle 30">
              <a:extLst>
                <a:ext uri="{FF2B5EF4-FFF2-40B4-BE49-F238E27FC236}">
                  <a16:creationId xmlns:a16="http://schemas.microsoft.com/office/drawing/2014/main" id="{F71982D1-24AB-442D-A0AE-99A46AA95131}"/>
                </a:ext>
              </a:extLst>
            </p:cNvPr>
            <p:cNvSpPr/>
            <p:nvPr/>
          </p:nvSpPr>
          <p:spPr bwMode="auto">
            <a:xfrm>
              <a:off x="6498755" y="5239116"/>
              <a:ext cx="1115247" cy="789195"/>
            </a:xfrm>
            <a:prstGeom prst="rect">
              <a:avLst/>
            </a:prstGeom>
            <a:solidFill>
              <a:srgbClr val="0078D7"/>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109728" rIns="6858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r>
                <a:rPr lang="en-US" sz="900" kern="0" dirty="0">
                  <a:gradFill>
                    <a:gsLst>
                      <a:gs pos="0">
                        <a:srgbClr val="FFFFFF"/>
                      </a:gs>
                      <a:gs pos="100000">
                        <a:srgbClr val="FFFFFF"/>
                      </a:gs>
                    </a:gsLst>
                    <a:lin ang="5400000" scaled="0"/>
                  </a:gradFill>
                  <a:ea typeface="Segoe UI" pitchFamily="34" charset="0"/>
                  <a:cs typeface="Segoe UI" pitchFamily="34" charset="0"/>
                </a:rPr>
                <a:t>Platform</a:t>
              </a:r>
              <a:br>
                <a:rPr lang="en-US" sz="900" kern="0" dirty="0">
                  <a:gradFill>
                    <a:gsLst>
                      <a:gs pos="0">
                        <a:srgbClr val="FFFFFF"/>
                      </a:gs>
                      <a:gs pos="100000">
                        <a:srgbClr val="FFFFFF"/>
                      </a:gs>
                    </a:gsLst>
                    <a:lin ang="5400000" scaled="0"/>
                  </a:gradFill>
                  <a:ea typeface="Segoe UI" pitchFamily="34" charset="0"/>
                  <a:cs typeface="Segoe UI" pitchFamily="34" charset="0"/>
                </a:rPr>
              </a:br>
              <a:r>
                <a:rPr lang="en-US" sz="900" kern="0" dirty="0">
                  <a:gradFill>
                    <a:gsLst>
                      <a:gs pos="0">
                        <a:srgbClr val="FFFFFF"/>
                      </a:gs>
                      <a:gs pos="100000">
                        <a:srgbClr val="FFFFFF"/>
                      </a:gs>
                    </a:gsLst>
                    <a:lin ang="5400000" scaled="0"/>
                  </a:gradFill>
                  <a:ea typeface="Segoe UI" pitchFamily="34" charset="0"/>
                  <a:cs typeface="Segoe UI" pitchFamily="34" charset="0"/>
                </a:rPr>
                <a:t>as a service</a:t>
              </a:r>
            </a:p>
          </p:txBody>
        </p:sp>
        <p:sp>
          <p:nvSpPr>
            <p:cNvPr id="32" name="Rectangle 31">
              <a:extLst>
                <a:ext uri="{FF2B5EF4-FFF2-40B4-BE49-F238E27FC236}">
                  <a16:creationId xmlns:a16="http://schemas.microsoft.com/office/drawing/2014/main" id="{6078BC65-7CC3-48A8-8B85-B4DC85BC7C52}"/>
                </a:ext>
              </a:extLst>
            </p:cNvPr>
            <p:cNvSpPr/>
            <p:nvPr/>
          </p:nvSpPr>
          <p:spPr bwMode="auto">
            <a:xfrm>
              <a:off x="6498756" y="6037276"/>
              <a:ext cx="3841500" cy="827473"/>
            </a:xfrm>
            <a:prstGeom prst="rect">
              <a:avLst/>
            </a:prstGeom>
            <a:solidFill>
              <a:srgbClr val="0078D7"/>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17220" tIns="274320" rIns="137160" bIns="109728"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defRPr/>
              </a:pPr>
              <a:r>
                <a:rPr lang="en-US" sz="975"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Azure SQL Database</a:t>
              </a:r>
            </a:p>
            <a:p>
              <a:pPr defTabSz="699354" fontAlgn="base">
                <a:lnSpc>
                  <a:spcPct val="90000"/>
                </a:lnSpc>
                <a:spcBef>
                  <a:spcPct val="0"/>
                </a:spcBef>
                <a:spcAft>
                  <a:spcPct val="0"/>
                </a:spcAft>
                <a:defRPr/>
              </a:pPr>
              <a:r>
                <a:rPr lang="pl-PL" sz="975" kern="0" dirty="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Managed</a:t>
              </a:r>
              <a:r>
                <a:rPr lang="pl-PL" sz="975"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 </a:t>
              </a:r>
              <a:r>
                <a:rPr lang="pl-PL" sz="975" kern="0" dirty="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Instance</a:t>
              </a:r>
              <a:r>
                <a:rPr lang="pl-PL" sz="975"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 / </a:t>
              </a:r>
              <a:r>
                <a:rPr lang="en-US" sz="975"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Virtualized Databases</a:t>
              </a:r>
            </a:p>
          </p:txBody>
        </p:sp>
        <p:sp>
          <p:nvSpPr>
            <p:cNvPr id="33" name="Rectangle 32">
              <a:extLst>
                <a:ext uri="{FF2B5EF4-FFF2-40B4-BE49-F238E27FC236}">
                  <a16:creationId xmlns:a16="http://schemas.microsoft.com/office/drawing/2014/main" id="{EF7C6DF7-F8A5-4957-BAB5-1CFBB3FD1ED2}"/>
                </a:ext>
              </a:extLst>
            </p:cNvPr>
            <p:cNvSpPr/>
            <p:nvPr/>
          </p:nvSpPr>
          <p:spPr bwMode="auto">
            <a:xfrm>
              <a:off x="7621808" y="5239116"/>
              <a:ext cx="1115247" cy="789195"/>
            </a:xfrm>
            <a:prstGeom prst="rect">
              <a:avLst/>
            </a:prstGeom>
            <a:solidFill>
              <a:srgbClr val="0078D7"/>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109728" rIns="6858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r>
                <a:rPr lang="en-US" sz="900" kern="0" dirty="0">
                  <a:gradFill>
                    <a:gsLst>
                      <a:gs pos="0">
                        <a:srgbClr val="FFFFFF"/>
                      </a:gs>
                      <a:gs pos="100000">
                        <a:srgbClr val="FFFFFF"/>
                      </a:gs>
                    </a:gsLst>
                    <a:lin ang="5400000" scaled="0"/>
                  </a:gradFill>
                  <a:ea typeface="Segoe UI" pitchFamily="34" charset="0"/>
                  <a:cs typeface="Segoe UI" pitchFamily="34" charset="0"/>
                </a:rPr>
                <a:t>Software</a:t>
              </a:r>
              <a:br>
                <a:rPr lang="en-US" sz="900" kern="0" dirty="0">
                  <a:gradFill>
                    <a:gsLst>
                      <a:gs pos="0">
                        <a:srgbClr val="FFFFFF"/>
                      </a:gs>
                      <a:gs pos="100000">
                        <a:srgbClr val="FFFFFF"/>
                      </a:gs>
                    </a:gsLst>
                    <a:lin ang="5400000" scaled="0"/>
                  </a:gradFill>
                  <a:ea typeface="Segoe UI" pitchFamily="34" charset="0"/>
                  <a:cs typeface="Segoe UI" pitchFamily="34" charset="0"/>
                </a:rPr>
              </a:br>
              <a:r>
                <a:rPr lang="en-US" sz="900" kern="0" dirty="0">
                  <a:gradFill>
                    <a:gsLst>
                      <a:gs pos="0">
                        <a:srgbClr val="FFFFFF"/>
                      </a:gs>
                      <a:gs pos="100000">
                        <a:srgbClr val="FFFFFF"/>
                      </a:gs>
                    </a:gsLst>
                    <a:lin ang="5400000" scaled="0"/>
                  </a:gradFill>
                  <a:ea typeface="Segoe UI" pitchFamily="34" charset="0"/>
                  <a:cs typeface="Segoe UI" pitchFamily="34" charset="0"/>
                </a:rPr>
                <a:t>as a service</a:t>
              </a:r>
            </a:p>
          </p:txBody>
        </p:sp>
        <p:pic>
          <p:nvPicPr>
            <p:cNvPr id="34" name="Picture 33">
              <a:extLst>
                <a:ext uri="{FF2B5EF4-FFF2-40B4-BE49-F238E27FC236}">
                  <a16:creationId xmlns:a16="http://schemas.microsoft.com/office/drawing/2014/main" id="{A8488F94-99C3-4FA0-BB6C-0EA8DFBC7E51}"/>
                </a:ext>
              </a:extLst>
            </p:cNvPr>
            <p:cNvPicPr>
              <a:picLocks noChangeAspect="1"/>
            </p:cNvPicPr>
            <p:nvPr/>
          </p:nvPicPr>
          <p:blipFill>
            <a:blip r:embed="rId2"/>
            <a:stretch>
              <a:fillRect/>
            </a:stretch>
          </p:blipFill>
          <p:spPr>
            <a:xfrm>
              <a:off x="6672906" y="6207810"/>
              <a:ext cx="553120" cy="578967"/>
            </a:xfrm>
            <a:prstGeom prst="rect">
              <a:avLst/>
            </a:prstGeom>
          </p:spPr>
        </p:pic>
      </p:grpSp>
      <p:grpSp>
        <p:nvGrpSpPr>
          <p:cNvPr id="35" name="Group 34">
            <a:extLst>
              <a:ext uri="{FF2B5EF4-FFF2-40B4-BE49-F238E27FC236}">
                <a16:creationId xmlns:a16="http://schemas.microsoft.com/office/drawing/2014/main" id="{C52B2D88-F701-4579-A67C-18E7C47E51A1}"/>
              </a:ext>
            </a:extLst>
          </p:cNvPr>
          <p:cNvGrpSpPr/>
          <p:nvPr/>
        </p:nvGrpSpPr>
        <p:grpSpPr>
          <a:xfrm>
            <a:off x="2728252" y="3479917"/>
            <a:ext cx="2881125" cy="1219225"/>
            <a:chOff x="3637669" y="3496889"/>
            <a:chExt cx="3841500" cy="1625633"/>
          </a:xfrm>
          <a:solidFill>
            <a:schemeClr val="accent1">
              <a:lumMod val="50000"/>
            </a:schemeClr>
          </a:solidFill>
        </p:grpSpPr>
        <p:sp>
          <p:nvSpPr>
            <p:cNvPr id="36" name="Rectangle 35">
              <a:extLst>
                <a:ext uri="{FF2B5EF4-FFF2-40B4-BE49-F238E27FC236}">
                  <a16:creationId xmlns:a16="http://schemas.microsoft.com/office/drawing/2014/main" id="{27B3E0F1-0852-4135-89F1-91E632DD2456}"/>
                </a:ext>
              </a:extLst>
            </p:cNvPr>
            <p:cNvSpPr/>
            <p:nvPr/>
          </p:nvSpPr>
          <p:spPr bwMode="auto">
            <a:xfrm>
              <a:off x="3637670" y="4295049"/>
              <a:ext cx="3841499" cy="827473"/>
            </a:xfrm>
            <a:prstGeom prst="rect">
              <a:avLst/>
            </a:pr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0" tIns="274320" rIns="137160" bIns="109728"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defRPr/>
              </a:pPr>
              <a:r>
                <a:rPr lang="en-US" sz="975"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SQL Server Private Cloud</a:t>
              </a:r>
            </a:p>
            <a:p>
              <a:pPr defTabSz="699354" fontAlgn="base">
                <a:lnSpc>
                  <a:spcPct val="90000"/>
                </a:lnSpc>
                <a:spcBef>
                  <a:spcPct val="0"/>
                </a:spcBef>
                <a:spcAft>
                  <a:spcPct val="0"/>
                </a:spcAft>
                <a:defRPr/>
              </a:pPr>
              <a:r>
                <a:rPr lang="en-US" sz="975"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Virtualized Machines + Appliances</a:t>
              </a:r>
            </a:p>
          </p:txBody>
        </p:sp>
        <p:sp>
          <p:nvSpPr>
            <p:cNvPr id="37" name="Rectangle 36">
              <a:extLst>
                <a:ext uri="{FF2B5EF4-FFF2-40B4-BE49-F238E27FC236}">
                  <a16:creationId xmlns:a16="http://schemas.microsoft.com/office/drawing/2014/main" id="{DD85CCC3-E27B-46CC-9737-5CF38C5FC8F9}"/>
                </a:ext>
              </a:extLst>
            </p:cNvPr>
            <p:cNvSpPr/>
            <p:nvPr/>
          </p:nvSpPr>
          <p:spPr bwMode="auto">
            <a:xfrm>
              <a:off x="3637669" y="3496889"/>
              <a:ext cx="1115247" cy="789195"/>
            </a:xfrm>
            <a:prstGeom prst="rect">
              <a:avLst/>
            </a:pr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r>
                <a:rPr lang="en-US" sz="900" kern="0" dirty="0">
                  <a:gradFill>
                    <a:gsLst>
                      <a:gs pos="0">
                        <a:srgbClr val="FFFFFF"/>
                      </a:gs>
                      <a:gs pos="100000">
                        <a:srgbClr val="FFFFFF"/>
                      </a:gs>
                    </a:gsLst>
                    <a:lin ang="5400000" scaled="0"/>
                  </a:gradFill>
                  <a:ea typeface="Segoe UI" pitchFamily="34" charset="0"/>
                  <a:cs typeface="Segoe UI" pitchFamily="34" charset="0"/>
                </a:rPr>
                <a:t>Virtual</a:t>
              </a:r>
            </a:p>
          </p:txBody>
        </p:sp>
        <p:grpSp>
          <p:nvGrpSpPr>
            <p:cNvPr id="38" name="Group 37">
              <a:extLst>
                <a:ext uri="{FF2B5EF4-FFF2-40B4-BE49-F238E27FC236}">
                  <a16:creationId xmlns:a16="http://schemas.microsoft.com/office/drawing/2014/main" id="{42F7A812-7FB8-4B83-867D-DDB2B813E047}"/>
                </a:ext>
              </a:extLst>
            </p:cNvPr>
            <p:cNvGrpSpPr/>
            <p:nvPr/>
          </p:nvGrpSpPr>
          <p:grpSpPr>
            <a:xfrm>
              <a:off x="3772909" y="4506517"/>
              <a:ext cx="643400" cy="496929"/>
              <a:chOff x="4990919" y="3579752"/>
              <a:chExt cx="643400" cy="496929"/>
            </a:xfrm>
            <a:grpFill/>
          </p:grpSpPr>
          <p:sp>
            <p:nvSpPr>
              <p:cNvPr id="39" name="Freeform 16">
                <a:extLst>
                  <a:ext uri="{FF2B5EF4-FFF2-40B4-BE49-F238E27FC236}">
                    <a16:creationId xmlns:a16="http://schemas.microsoft.com/office/drawing/2014/main" id="{94BEF421-643E-42BD-9B30-52C1911113E8}"/>
                  </a:ext>
                </a:extLst>
              </p:cNvPr>
              <p:cNvSpPr>
                <a:spLocks noEditPoints="1"/>
              </p:cNvSpPr>
              <p:nvPr/>
            </p:nvSpPr>
            <p:spPr bwMode="auto">
              <a:xfrm>
                <a:off x="4990919" y="3579752"/>
                <a:ext cx="240229" cy="496929"/>
              </a:xfrm>
              <a:custGeom>
                <a:avLst/>
                <a:gdLst>
                  <a:gd name="T0" fmla="*/ 119 w 120"/>
                  <a:gd name="T1" fmla="*/ 244 h 244"/>
                  <a:gd name="T2" fmla="*/ 1 w 120"/>
                  <a:gd name="T3" fmla="*/ 244 h 244"/>
                  <a:gd name="T4" fmla="*/ 1 w 120"/>
                  <a:gd name="T5" fmla="*/ 242 h 244"/>
                  <a:gd name="T6" fmla="*/ 0 w 120"/>
                  <a:gd name="T7" fmla="*/ 13 h 244"/>
                  <a:gd name="T8" fmla="*/ 14 w 120"/>
                  <a:gd name="T9" fmla="*/ 0 h 244"/>
                  <a:gd name="T10" fmla="*/ 106 w 120"/>
                  <a:gd name="T11" fmla="*/ 0 h 244"/>
                  <a:gd name="T12" fmla="*/ 119 w 120"/>
                  <a:gd name="T13" fmla="*/ 8 h 244"/>
                  <a:gd name="T14" fmla="*/ 120 w 120"/>
                  <a:gd name="T15" fmla="*/ 13 h 244"/>
                  <a:gd name="T16" fmla="*/ 120 w 120"/>
                  <a:gd name="T17" fmla="*/ 242 h 244"/>
                  <a:gd name="T18" fmla="*/ 119 w 120"/>
                  <a:gd name="T19" fmla="*/ 244 h 244"/>
                  <a:gd name="T20" fmla="*/ 18 w 120"/>
                  <a:gd name="T21" fmla="*/ 48 h 244"/>
                  <a:gd name="T22" fmla="*/ 102 w 120"/>
                  <a:gd name="T23" fmla="*/ 48 h 244"/>
                  <a:gd name="T24" fmla="*/ 102 w 120"/>
                  <a:gd name="T25" fmla="*/ 36 h 244"/>
                  <a:gd name="T26" fmla="*/ 18 w 120"/>
                  <a:gd name="T27" fmla="*/ 36 h 244"/>
                  <a:gd name="T28" fmla="*/ 18 w 120"/>
                  <a:gd name="T29" fmla="*/ 48 h 244"/>
                  <a:gd name="T30" fmla="*/ 102 w 120"/>
                  <a:gd name="T31" fmla="*/ 185 h 244"/>
                  <a:gd name="T32" fmla="*/ 18 w 120"/>
                  <a:gd name="T33" fmla="*/ 185 h 244"/>
                  <a:gd name="T34" fmla="*/ 18 w 120"/>
                  <a:gd name="T35" fmla="*/ 197 h 244"/>
                  <a:gd name="T36" fmla="*/ 102 w 120"/>
                  <a:gd name="T37" fmla="*/ 197 h 244"/>
                  <a:gd name="T38" fmla="*/ 102 w 120"/>
                  <a:gd name="T39" fmla="*/ 185 h 244"/>
                  <a:gd name="T40" fmla="*/ 18 w 120"/>
                  <a:gd name="T41" fmla="*/ 209 h 244"/>
                  <a:gd name="T42" fmla="*/ 18 w 120"/>
                  <a:gd name="T43" fmla="*/ 220 h 244"/>
                  <a:gd name="T44" fmla="*/ 102 w 120"/>
                  <a:gd name="T45" fmla="*/ 220 h 244"/>
                  <a:gd name="T46" fmla="*/ 102 w 120"/>
                  <a:gd name="T47" fmla="*/ 209 h 244"/>
                  <a:gd name="T48" fmla="*/ 18 w 120"/>
                  <a:gd name="T49" fmla="*/ 20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244">
                    <a:moveTo>
                      <a:pt x="119" y="244"/>
                    </a:moveTo>
                    <a:cubicBezTo>
                      <a:pt x="80" y="244"/>
                      <a:pt x="40" y="244"/>
                      <a:pt x="1" y="244"/>
                    </a:cubicBezTo>
                    <a:cubicBezTo>
                      <a:pt x="1" y="243"/>
                      <a:pt x="1" y="242"/>
                      <a:pt x="1" y="242"/>
                    </a:cubicBezTo>
                    <a:cubicBezTo>
                      <a:pt x="1" y="165"/>
                      <a:pt x="1" y="89"/>
                      <a:pt x="0" y="13"/>
                    </a:cubicBezTo>
                    <a:cubicBezTo>
                      <a:pt x="0" y="5"/>
                      <a:pt x="5" y="0"/>
                      <a:pt x="14" y="0"/>
                    </a:cubicBezTo>
                    <a:cubicBezTo>
                      <a:pt x="45" y="0"/>
                      <a:pt x="75" y="0"/>
                      <a:pt x="106" y="0"/>
                    </a:cubicBezTo>
                    <a:cubicBezTo>
                      <a:pt x="113" y="0"/>
                      <a:pt x="118" y="3"/>
                      <a:pt x="119" y="8"/>
                    </a:cubicBezTo>
                    <a:cubicBezTo>
                      <a:pt x="119" y="10"/>
                      <a:pt x="120" y="11"/>
                      <a:pt x="120" y="13"/>
                    </a:cubicBezTo>
                    <a:cubicBezTo>
                      <a:pt x="120" y="89"/>
                      <a:pt x="120" y="165"/>
                      <a:pt x="120" y="242"/>
                    </a:cubicBezTo>
                    <a:cubicBezTo>
                      <a:pt x="120" y="243"/>
                      <a:pt x="119" y="243"/>
                      <a:pt x="119" y="244"/>
                    </a:cubicBezTo>
                    <a:close/>
                    <a:moveTo>
                      <a:pt x="18" y="48"/>
                    </a:moveTo>
                    <a:cubicBezTo>
                      <a:pt x="46" y="48"/>
                      <a:pt x="74" y="48"/>
                      <a:pt x="102" y="48"/>
                    </a:cubicBezTo>
                    <a:cubicBezTo>
                      <a:pt x="102" y="44"/>
                      <a:pt x="102" y="40"/>
                      <a:pt x="102" y="36"/>
                    </a:cubicBezTo>
                    <a:cubicBezTo>
                      <a:pt x="74" y="36"/>
                      <a:pt x="46" y="36"/>
                      <a:pt x="18" y="36"/>
                    </a:cubicBezTo>
                    <a:cubicBezTo>
                      <a:pt x="18" y="40"/>
                      <a:pt x="18" y="44"/>
                      <a:pt x="18" y="48"/>
                    </a:cubicBezTo>
                    <a:close/>
                    <a:moveTo>
                      <a:pt x="102" y="185"/>
                    </a:moveTo>
                    <a:cubicBezTo>
                      <a:pt x="74" y="185"/>
                      <a:pt x="46" y="185"/>
                      <a:pt x="18" y="185"/>
                    </a:cubicBezTo>
                    <a:cubicBezTo>
                      <a:pt x="18" y="189"/>
                      <a:pt x="18" y="193"/>
                      <a:pt x="18" y="197"/>
                    </a:cubicBezTo>
                    <a:cubicBezTo>
                      <a:pt x="46" y="197"/>
                      <a:pt x="74" y="197"/>
                      <a:pt x="102" y="197"/>
                    </a:cubicBezTo>
                    <a:cubicBezTo>
                      <a:pt x="102" y="193"/>
                      <a:pt x="102" y="189"/>
                      <a:pt x="102" y="185"/>
                    </a:cubicBezTo>
                    <a:close/>
                    <a:moveTo>
                      <a:pt x="18" y="209"/>
                    </a:moveTo>
                    <a:cubicBezTo>
                      <a:pt x="18" y="213"/>
                      <a:pt x="18" y="217"/>
                      <a:pt x="18" y="220"/>
                    </a:cubicBezTo>
                    <a:cubicBezTo>
                      <a:pt x="46" y="220"/>
                      <a:pt x="74" y="220"/>
                      <a:pt x="102" y="220"/>
                    </a:cubicBezTo>
                    <a:cubicBezTo>
                      <a:pt x="102" y="216"/>
                      <a:pt x="102" y="213"/>
                      <a:pt x="102" y="209"/>
                    </a:cubicBezTo>
                    <a:cubicBezTo>
                      <a:pt x="74" y="209"/>
                      <a:pt x="46" y="209"/>
                      <a:pt x="18" y="209"/>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ysClr val="windowText" lastClr="000000"/>
                  </a:solidFill>
                </a:endParaRPr>
              </a:p>
            </p:txBody>
          </p:sp>
          <p:grpSp>
            <p:nvGrpSpPr>
              <p:cNvPr id="40" name="Group 4">
                <a:extLst>
                  <a:ext uri="{FF2B5EF4-FFF2-40B4-BE49-F238E27FC236}">
                    <a16:creationId xmlns:a16="http://schemas.microsoft.com/office/drawing/2014/main" id="{494CAB53-53F1-42AC-AF3A-841C117B27DD}"/>
                  </a:ext>
                </a:extLst>
              </p:cNvPr>
              <p:cNvGrpSpPr>
                <a:grpSpLocks noChangeAspect="1"/>
              </p:cNvGrpSpPr>
              <p:nvPr/>
            </p:nvGrpSpPr>
            <p:grpSpPr bwMode="auto">
              <a:xfrm>
                <a:off x="5253964" y="3579752"/>
                <a:ext cx="380355" cy="496928"/>
                <a:chOff x="509" y="2136"/>
                <a:chExt cx="447" cy="584"/>
              </a:xfrm>
              <a:grpFill/>
            </p:grpSpPr>
            <p:sp>
              <p:nvSpPr>
                <p:cNvPr id="41" name="Freeform 5">
                  <a:extLst>
                    <a:ext uri="{FF2B5EF4-FFF2-40B4-BE49-F238E27FC236}">
                      <a16:creationId xmlns:a16="http://schemas.microsoft.com/office/drawing/2014/main" id="{F107F669-09B4-469B-A6D8-33C274331DB0}"/>
                    </a:ext>
                  </a:extLst>
                </p:cNvPr>
                <p:cNvSpPr>
                  <a:spLocks noEditPoints="1"/>
                </p:cNvSpPr>
                <p:nvPr/>
              </p:nvSpPr>
              <p:spPr bwMode="auto">
                <a:xfrm>
                  <a:off x="509" y="2136"/>
                  <a:ext cx="289" cy="584"/>
                </a:xfrm>
                <a:custGeom>
                  <a:avLst/>
                  <a:gdLst>
                    <a:gd name="T0" fmla="*/ 82 w 120"/>
                    <a:gd name="T1" fmla="*/ 235 h 244"/>
                    <a:gd name="T2" fmla="*/ 78 w 120"/>
                    <a:gd name="T3" fmla="*/ 221 h 244"/>
                    <a:gd name="T4" fmla="*/ 18 w 120"/>
                    <a:gd name="T5" fmla="*/ 221 h 244"/>
                    <a:gd name="T6" fmla="*/ 18 w 120"/>
                    <a:gd name="T7" fmla="*/ 210 h 244"/>
                    <a:gd name="T8" fmla="*/ 19 w 120"/>
                    <a:gd name="T9" fmla="*/ 209 h 244"/>
                    <a:gd name="T10" fmla="*/ 22 w 120"/>
                    <a:gd name="T11" fmla="*/ 208 h 244"/>
                    <a:gd name="T12" fmla="*/ 75 w 120"/>
                    <a:gd name="T13" fmla="*/ 208 h 244"/>
                    <a:gd name="T14" fmla="*/ 78 w 120"/>
                    <a:gd name="T15" fmla="*/ 208 h 244"/>
                    <a:gd name="T16" fmla="*/ 78 w 120"/>
                    <a:gd name="T17" fmla="*/ 197 h 244"/>
                    <a:gd name="T18" fmla="*/ 75 w 120"/>
                    <a:gd name="T19" fmla="*/ 197 h 244"/>
                    <a:gd name="T20" fmla="*/ 22 w 120"/>
                    <a:gd name="T21" fmla="*/ 197 h 244"/>
                    <a:gd name="T22" fmla="*/ 18 w 120"/>
                    <a:gd name="T23" fmla="*/ 193 h 244"/>
                    <a:gd name="T24" fmla="*/ 18 w 120"/>
                    <a:gd name="T25" fmla="*/ 187 h 244"/>
                    <a:gd name="T26" fmla="*/ 21 w 120"/>
                    <a:gd name="T27" fmla="*/ 185 h 244"/>
                    <a:gd name="T28" fmla="*/ 75 w 120"/>
                    <a:gd name="T29" fmla="*/ 185 h 244"/>
                    <a:gd name="T30" fmla="*/ 78 w 120"/>
                    <a:gd name="T31" fmla="*/ 185 h 244"/>
                    <a:gd name="T32" fmla="*/ 78 w 120"/>
                    <a:gd name="T33" fmla="*/ 182 h 244"/>
                    <a:gd name="T34" fmla="*/ 78 w 120"/>
                    <a:gd name="T35" fmla="*/ 117 h 244"/>
                    <a:gd name="T36" fmla="*/ 91 w 120"/>
                    <a:gd name="T37" fmla="*/ 95 h 244"/>
                    <a:gd name="T38" fmla="*/ 116 w 120"/>
                    <a:gd name="T39" fmla="*/ 86 h 244"/>
                    <a:gd name="T40" fmla="*/ 120 w 120"/>
                    <a:gd name="T41" fmla="*/ 86 h 244"/>
                    <a:gd name="T42" fmla="*/ 120 w 120"/>
                    <a:gd name="T43" fmla="*/ 83 h 244"/>
                    <a:gd name="T44" fmla="*/ 120 w 120"/>
                    <a:gd name="T45" fmla="*/ 13 h 244"/>
                    <a:gd name="T46" fmla="*/ 109 w 120"/>
                    <a:gd name="T47" fmla="*/ 0 h 244"/>
                    <a:gd name="T48" fmla="*/ 109 w 120"/>
                    <a:gd name="T49" fmla="*/ 0 h 244"/>
                    <a:gd name="T50" fmla="*/ 11 w 120"/>
                    <a:gd name="T51" fmla="*/ 0 h 244"/>
                    <a:gd name="T52" fmla="*/ 3 w 120"/>
                    <a:gd name="T53" fmla="*/ 5 h 244"/>
                    <a:gd name="T54" fmla="*/ 0 w 120"/>
                    <a:gd name="T55" fmla="*/ 12 h 244"/>
                    <a:gd name="T56" fmla="*/ 0 w 120"/>
                    <a:gd name="T57" fmla="*/ 244 h 244"/>
                    <a:gd name="T58" fmla="*/ 91 w 120"/>
                    <a:gd name="T59" fmla="*/ 244 h 244"/>
                    <a:gd name="T60" fmla="*/ 82 w 120"/>
                    <a:gd name="T61" fmla="*/ 235 h 244"/>
                    <a:gd name="T62" fmla="*/ 18 w 120"/>
                    <a:gd name="T63" fmla="*/ 37 h 244"/>
                    <a:gd name="T64" fmla="*/ 19 w 120"/>
                    <a:gd name="T65" fmla="*/ 36 h 244"/>
                    <a:gd name="T66" fmla="*/ 21 w 120"/>
                    <a:gd name="T67" fmla="*/ 35 h 244"/>
                    <a:gd name="T68" fmla="*/ 99 w 120"/>
                    <a:gd name="T69" fmla="*/ 35 h 244"/>
                    <a:gd name="T70" fmla="*/ 102 w 120"/>
                    <a:gd name="T71" fmla="*/ 35 h 244"/>
                    <a:gd name="T72" fmla="*/ 102 w 120"/>
                    <a:gd name="T73" fmla="*/ 48 h 244"/>
                    <a:gd name="T74" fmla="*/ 18 w 120"/>
                    <a:gd name="T75" fmla="*/ 48 h 244"/>
                    <a:gd name="T76" fmla="*/ 18 w 120"/>
                    <a:gd name="T77" fmla="*/ 37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0" h="244">
                      <a:moveTo>
                        <a:pt x="82" y="235"/>
                      </a:moveTo>
                      <a:cubicBezTo>
                        <a:pt x="79" y="231"/>
                        <a:pt x="78" y="226"/>
                        <a:pt x="78" y="221"/>
                      </a:cubicBezTo>
                      <a:cubicBezTo>
                        <a:pt x="58" y="221"/>
                        <a:pt x="38" y="221"/>
                        <a:pt x="18" y="221"/>
                      </a:cubicBezTo>
                      <a:cubicBezTo>
                        <a:pt x="18" y="217"/>
                        <a:pt x="18" y="213"/>
                        <a:pt x="18" y="210"/>
                      </a:cubicBezTo>
                      <a:cubicBezTo>
                        <a:pt x="18" y="209"/>
                        <a:pt x="19" y="209"/>
                        <a:pt x="19" y="209"/>
                      </a:cubicBezTo>
                      <a:cubicBezTo>
                        <a:pt x="20" y="208"/>
                        <a:pt x="21" y="208"/>
                        <a:pt x="22" y="208"/>
                      </a:cubicBezTo>
                      <a:cubicBezTo>
                        <a:pt x="39" y="208"/>
                        <a:pt x="57" y="208"/>
                        <a:pt x="75" y="208"/>
                      </a:cubicBezTo>
                      <a:cubicBezTo>
                        <a:pt x="76" y="208"/>
                        <a:pt x="77" y="208"/>
                        <a:pt x="78" y="208"/>
                      </a:cubicBezTo>
                      <a:cubicBezTo>
                        <a:pt x="78" y="205"/>
                        <a:pt x="78" y="201"/>
                        <a:pt x="78" y="197"/>
                      </a:cubicBezTo>
                      <a:cubicBezTo>
                        <a:pt x="77" y="197"/>
                        <a:pt x="76" y="197"/>
                        <a:pt x="75" y="197"/>
                      </a:cubicBezTo>
                      <a:cubicBezTo>
                        <a:pt x="57" y="197"/>
                        <a:pt x="39" y="197"/>
                        <a:pt x="22" y="197"/>
                      </a:cubicBezTo>
                      <a:cubicBezTo>
                        <a:pt x="18" y="197"/>
                        <a:pt x="18" y="197"/>
                        <a:pt x="18" y="193"/>
                      </a:cubicBezTo>
                      <a:cubicBezTo>
                        <a:pt x="18" y="191"/>
                        <a:pt x="18" y="189"/>
                        <a:pt x="18" y="187"/>
                      </a:cubicBezTo>
                      <a:cubicBezTo>
                        <a:pt x="18" y="185"/>
                        <a:pt x="19" y="185"/>
                        <a:pt x="21" y="185"/>
                      </a:cubicBezTo>
                      <a:cubicBezTo>
                        <a:pt x="39" y="185"/>
                        <a:pt x="57" y="185"/>
                        <a:pt x="75" y="185"/>
                      </a:cubicBezTo>
                      <a:cubicBezTo>
                        <a:pt x="76" y="185"/>
                        <a:pt x="77" y="185"/>
                        <a:pt x="78" y="185"/>
                      </a:cubicBezTo>
                      <a:cubicBezTo>
                        <a:pt x="78" y="183"/>
                        <a:pt x="78" y="183"/>
                        <a:pt x="78" y="182"/>
                      </a:cubicBezTo>
                      <a:cubicBezTo>
                        <a:pt x="78" y="160"/>
                        <a:pt x="78" y="139"/>
                        <a:pt x="78" y="117"/>
                      </a:cubicBezTo>
                      <a:cubicBezTo>
                        <a:pt x="78" y="107"/>
                        <a:pt x="82" y="100"/>
                        <a:pt x="91" y="95"/>
                      </a:cubicBezTo>
                      <a:cubicBezTo>
                        <a:pt x="99" y="90"/>
                        <a:pt x="108" y="88"/>
                        <a:pt x="116" y="86"/>
                      </a:cubicBezTo>
                      <a:cubicBezTo>
                        <a:pt x="117" y="86"/>
                        <a:pt x="118" y="86"/>
                        <a:pt x="120" y="86"/>
                      </a:cubicBezTo>
                      <a:cubicBezTo>
                        <a:pt x="120" y="85"/>
                        <a:pt x="120" y="84"/>
                        <a:pt x="120" y="83"/>
                      </a:cubicBezTo>
                      <a:cubicBezTo>
                        <a:pt x="120" y="60"/>
                        <a:pt x="120" y="36"/>
                        <a:pt x="120" y="13"/>
                      </a:cubicBezTo>
                      <a:cubicBezTo>
                        <a:pt x="120" y="6"/>
                        <a:pt x="115" y="1"/>
                        <a:pt x="109" y="0"/>
                      </a:cubicBezTo>
                      <a:cubicBezTo>
                        <a:pt x="109" y="0"/>
                        <a:pt x="109" y="0"/>
                        <a:pt x="109" y="0"/>
                      </a:cubicBezTo>
                      <a:cubicBezTo>
                        <a:pt x="76" y="0"/>
                        <a:pt x="44" y="0"/>
                        <a:pt x="11" y="0"/>
                      </a:cubicBezTo>
                      <a:cubicBezTo>
                        <a:pt x="8" y="1"/>
                        <a:pt x="5" y="2"/>
                        <a:pt x="3" y="5"/>
                      </a:cubicBezTo>
                      <a:cubicBezTo>
                        <a:pt x="2" y="7"/>
                        <a:pt x="1" y="9"/>
                        <a:pt x="0" y="12"/>
                      </a:cubicBezTo>
                      <a:cubicBezTo>
                        <a:pt x="0" y="89"/>
                        <a:pt x="0" y="167"/>
                        <a:pt x="0" y="244"/>
                      </a:cubicBezTo>
                      <a:cubicBezTo>
                        <a:pt x="30" y="244"/>
                        <a:pt x="60" y="244"/>
                        <a:pt x="91" y="244"/>
                      </a:cubicBezTo>
                      <a:cubicBezTo>
                        <a:pt x="88" y="241"/>
                        <a:pt x="84" y="238"/>
                        <a:pt x="82" y="235"/>
                      </a:cubicBezTo>
                      <a:close/>
                      <a:moveTo>
                        <a:pt x="18" y="37"/>
                      </a:moveTo>
                      <a:cubicBezTo>
                        <a:pt x="18" y="36"/>
                        <a:pt x="19" y="36"/>
                        <a:pt x="19" y="36"/>
                      </a:cubicBezTo>
                      <a:cubicBezTo>
                        <a:pt x="20" y="35"/>
                        <a:pt x="21" y="35"/>
                        <a:pt x="21" y="35"/>
                      </a:cubicBezTo>
                      <a:cubicBezTo>
                        <a:pt x="47" y="35"/>
                        <a:pt x="73" y="35"/>
                        <a:pt x="99" y="35"/>
                      </a:cubicBezTo>
                      <a:cubicBezTo>
                        <a:pt x="100" y="35"/>
                        <a:pt x="101" y="35"/>
                        <a:pt x="102" y="35"/>
                      </a:cubicBezTo>
                      <a:cubicBezTo>
                        <a:pt x="102" y="40"/>
                        <a:pt x="102" y="43"/>
                        <a:pt x="102" y="48"/>
                      </a:cubicBezTo>
                      <a:cubicBezTo>
                        <a:pt x="74" y="48"/>
                        <a:pt x="46" y="48"/>
                        <a:pt x="18" y="48"/>
                      </a:cubicBezTo>
                      <a:cubicBezTo>
                        <a:pt x="18" y="44"/>
                        <a:pt x="18" y="40"/>
                        <a:pt x="18" y="3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ysClr val="windowText" lastClr="000000"/>
                    </a:solidFill>
                  </a:endParaRPr>
                </a:p>
              </p:txBody>
            </p:sp>
            <p:sp>
              <p:nvSpPr>
                <p:cNvPr id="42" name="Freeform 6">
                  <a:extLst>
                    <a:ext uri="{FF2B5EF4-FFF2-40B4-BE49-F238E27FC236}">
                      <a16:creationId xmlns:a16="http://schemas.microsoft.com/office/drawing/2014/main" id="{B5E70D71-3F06-4FDA-850F-05DBB6D76EE2}"/>
                    </a:ext>
                  </a:extLst>
                </p:cNvPr>
                <p:cNvSpPr>
                  <a:spLocks/>
                </p:cNvSpPr>
                <p:nvPr/>
              </p:nvSpPr>
              <p:spPr bwMode="auto">
                <a:xfrm>
                  <a:off x="831" y="2550"/>
                  <a:ext cx="24" cy="34"/>
                </a:xfrm>
                <a:custGeom>
                  <a:avLst/>
                  <a:gdLst>
                    <a:gd name="T0" fmla="*/ 5 w 10"/>
                    <a:gd name="T1" fmla="*/ 14 h 14"/>
                    <a:gd name="T2" fmla="*/ 8 w 10"/>
                    <a:gd name="T3" fmla="*/ 13 h 14"/>
                    <a:gd name="T4" fmla="*/ 9 w 10"/>
                    <a:gd name="T5" fmla="*/ 11 h 14"/>
                    <a:gd name="T6" fmla="*/ 10 w 10"/>
                    <a:gd name="T7" fmla="*/ 7 h 14"/>
                    <a:gd name="T8" fmla="*/ 9 w 10"/>
                    <a:gd name="T9" fmla="*/ 2 h 14"/>
                    <a:gd name="T10" fmla="*/ 5 w 10"/>
                    <a:gd name="T11" fmla="*/ 0 h 14"/>
                    <a:gd name="T12" fmla="*/ 2 w 10"/>
                    <a:gd name="T13" fmla="*/ 2 h 14"/>
                    <a:gd name="T14" fmla="*/ 0 w 10"/>
                    <a:gd name="T15" fmla="*/ 7 h 14"/>
                    <a:gd name="T16" fmla="*/ 1 w 10"/>
                    <a:gd name="T17" fmla="*/ 12 h 14"/>
                    <a:gd name="T18" fmla="*/ 5 w 10"/>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4">
                      <a:moveTo>
                        <a:pt x="5" y="14"/>
                      </a:moveTo>
                      <a:cubicBezTo>
                        <a:pt x="6" y="14"/>
                        <a:pt x="7" y="14"/>
                        <a:pt x="8" y="13"/>
                      </a:cubicBezTo>
                      <a:cubicBezTo>
                        <a:pt x="8" y="13"/>
                        <a:pt x="9" y="12"/>
                        <a:pt x="9" y="11"/>
                      </a:cubicBezTo>
                      <a:cubicBezTo>
                        <a:pt x="10" y="10"/>
                        <a:pt x="10" y="9"/>
                        <a:pt x="10" y="7"/>
                      </a:cubicBezTo>
                      <a:cubicBezTo>
                        <a:pt x="10" y="5"/>
                        <a:pt x="10" y="3"/>
                        <a:pt x="9" y="2"/>
                      </a:cubicBezTo>
                      <a:cubicBezTo>
                        <a:pt x="8" y="1"/>
                        <a:pt x="7" y="0"/>
                        <a:pt x="5" y="0"/>
                      </a:cubicBezTo>
                      <a:cubicBezTo>
                        <a:pt x="4" y="0"/>
                        <a:pt x="2" y="1"/>
                        <a:pt x="2" y="2"/>
                      </a:cubicBezTo>
                      <a:cubicBezTo>
                        <a:pt x="1" y="3"/>
                        <a:pt x="0" y="5"/>
                        <a:pt x="0" y="7"/>
                      </a:cubicBezTo>
                      <a:cubicBezTo>
                        <a:pt x="0" y="9"/>
                        <a:pt x="1" y="11"/>
                        <a:pt x="1" y="12"/>
                      </a:cubicBezTo>
                      <a:cubicBezTo>
                        <a:pt x="2" y="14"/>
                        <a:pt x="4" y="14"/>
                        <a:pt x="5" y="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ysClr val="windowText" lastClr="000000"/>
                    </a:solidFill>
                  </a:endParaRPr>
                </a:p>
              </p:txBody>
            </p:sp>
            <p:sp>
              <p:nvSpPr>
                <p:cNvPr id="43" name="Freeform 7">
                  <a:extLst>
                    <a:ext uri="{FF2B5EF4-FFF2-40B4-BE49-F238E27FC236}">
                      <a16:creationId xmlns:a16="http://schemas.microsoft.com/office/drawing/2014/main" id="{3E5697AB-AE79-4F7B-8AFA-5B921DF54A9A}"/>
                    </a:ext>
                  </a:extLst>
                </p:cNvPr>
                <p:cNvSpPr>
                  <a:spLocks noEditPoints="1"/>
                </p:cNvSpPr>
                <p:nvPr/>
              </p:nvSpPr>
              <p:spPr bwMode="auto">
                <a:xfrm>
                  <a:off x="726" y="2440"/>
                  <a:ext cx="230" cy="280"/>
                </a:xfrm>
                <a:custGeom>
                  <a:avLst/>
                  <a:gdLst>
                    <a:gd name="T0" fmla="*/ 0 w 96"/>
                    <a:gd name="T1" fmla="*/ 0 h 117"/>
                    <a:gd name="T2" fmla="*/ 0 w 96"/>
                    <a:gd name="T3" fmla="*/ 3 h 117"/>
                    <a:gd name="T4" fmla="*/ 0 w 96"/>
                    <a:gd name="T5" fmla="*/ 93 h 117"/>
                    <a:gd name="T6" fmla="*/ 7 w 96"/>
                    <a:gd name="T7" fmla="*/ 107 h 117"/>
                    <a:gd name="T8" fmla="*/ 31 w 96"/>
                    <a:gd name="T9" fmla="*/ 116 h 117"/>
                    <a:gd name="T10" fmla="*/ 41 w 96"/>
                    <a:gd name="T11" fmla="*/ 117 h 117"/>
                    <a:gd name="T12" fmla="*/ 54 w 96"/>
                    <a:gd name="T13" fmla="*/ 117 h 117"/>
                    <a:gd name="T14" fmla="*/ 65 w 96"/>
                    <a:gd name="T15" fmla="*/ 116 h 117"/>
                    <a:gd name="T16" fmla="*/ 85 w 96"/>
                    <a:gd name="T17" fmla="*/ 109 h 117"/>
                    <a:gd name="T18" fmla="*/ 96 w 96"/>
                    <a:gd name="T19" fmla="*/ 97 h 117"/>
                    <a:gd name="T20" fmla="*/ 96 w 96"/>
                    <a:gd name="T21" fmla="*/ 0 h 117"/>
                    <a:gd name="T22" fmla="*/ 48 w 96"/>
                    <a:gd name="T23" fmla="*/ 11 h 117"/>
                    <a:gd name="T24" fmla="*/ 0 w 96"/>
                    <a:gd name="T25" fmla="*/ 0 h 117"/>
                    <a:gd name="T26" fmla="*/ 67 w 96"/>
                    <a:gd name="T27" fmla="*/ 40 h 117"/>
                    <a:gd name="T28" fmla="*/ 75 w 96"/>
                    <a:gd name="T29" fmla="*/ 40 h 117"/>
                    <a:gd name="T30" fmla="*/ 75 w 96"/>
                    <a:gd name="T31" fmla="*/ 60 h 117"/>
                    <a:gd name="T32" fmla="*/ 84 w 96"/>
                    <a:gd name="T33" fmla="*/ 60 h 117"/>
                    <a:gd name="T34" fmla="*/ 84 w 96"/>
                    <a:gd name="T35" fmla="*/ 67 h 117"/>
                    <a:gd name="T36" fmla="*/ 67 w 96"/>
                    <a:gd name="T37" fmla="*/ 67 h 117"/>
                    <a:gd name="T38" fmla="*/ 67 w 96"/>
                    <a:gd name="T39" fmla="*/ 40 h 117"/>
                    <a:gd name="T40" fmla="*/ 32 w 96"/>
                    <a:gd name="T41" fmla="*/ 63 h 117"/>
                    <a:gd name="T42" fmla="*/ 28 w 96"/>
                    <a:gd name="T43" fmla="*/ 66 h 117"/>
                    <a:gd name="T44" fmla="*/ 22 w 96"/>
                    <a:gd name="T45" fmla="*/ 67 h 117"/>
                    <a:gd name="T46" fmla="*/ 14 w 96"/>
                    <a:gd name="T47" fmla="*/ 66 h 117"/>
                    <a:gd name="T48" fmla="*/ 14 w 96"/>
                    <a:gd name="T49" fmla="*/ 58 h 117"/>
                    <a:gd name="T50" fmla="*/ 18 w 96"/>
                    <a:gd name="T51" fmla="*/ 60 h 117"/>
                    <a:gd name="T52" fmla="*/ 22 w 96"/>
                    <a:gd name="T53" fmla="*/ 61 h 117"/>
                    <a:gd name="T54" fmla="*/ 24 w 96"/>
                    <a:gd name="T55" fmla="*/ 61 h 117"/>
                    <a:gd name="T56" fmla="*/ 25 w 96"/>
                    <a:gd name="T57" fmla="*/ 59 h 117"/>
                    <a:gd name="T58" fmla="*/ 24 w 96"/>
                    <a:gd name="T59" fmla="*/ 58 h 117"/>
                    <a:gd name="T60" fmla="*/ 23 w 96"/>
                    <a:gd name="T61" fmla="*/ 57 h 117"/>
                    <a:gd name="T62" fmla="*/ 20 w 96"/>
                    <a:gd name="T63" fmla="*/ 56 h 117"/>
                    <a:gd name="T64" fmla="*/ 14 w 96"/>
                    <a:gd name="T65" fmla="*/ 48 h 117"/>
                    <a:gd name="T66" fmla="*/ 17 w 96"/>
                    <a:gd name="T67" fmla="*/ 41 h 117"/>
                    <a:gd name="T68" fmla="*/ 25 w 96"/>
                    <a:gd name="T69" fmla="*/ 39 h 117"/>
                    <a:gd name="T70" fmla="*/ 27 w 96"/>
                    <a:gd name="T71" fmla="*/ 39 h 117"/>
                    <a:gd name="T72" fmla="*/ 30 w 96"/>
                    <a:gd name="T73" fmla="*/ 39 h 117"/>
                    <a:gd name="T74" fmla="*/ 32 w 96"/>
                    <a:gd name="T75" fmla="*/ 40 h 117"/>
                    <a:gd name="T76" fmla="*/ 32 w 96"/>
                    <a:gd name="T77" fmla="*/ 47 h 117"/>
                    <a:gd name="T78" fmla="*/ 26 w 96"/>
                    <a:gd name="T79" fmla="*/ 45 h 117"/>
                    <a:gd name="T80" fmla="*/ 23 w 96"/>
                    <a:gd name="T81" fmla="*/ 46 h 117"/>
                    <a:gd name="T82" fmla="*/ 23 w 96"/>
                    <a:gd name="T83" fmla="*/ 47 h 117"/>
                    <a:gd name="T84" fmla="*/ 23 w 96"/>
                    <a:gd name="T85" fmla="*/ 48 h 117"/>
                    <a:gd name="T86" fmla="*/ 26 w 96"/>
                    <a:gd name="T87" fmla="*/ 50 h 117"/>
                    <a:gd name="T88" fmla="*/ 32 w 96"/>
                    <a:gd name="T89" fmla="*/ 54 h 117"/>
                    <a:gd name="T90" fmla="*/ 34 w 96"/>
                    <a:gd name="T91" fmla="*/ 58 h 117"/>
                    <a:gd name="T92" fmla="*/ 32 w 96"/>
                    <a:gd name="T93" fmla="*/ 63 h 117"/>
                    <a:gd name="T94" fmla="*/ 56 w 96"/>
                    <a:gd name="T95" fmla="*/ 41 h 117"/>
                    <a:gd name="T96" fmla="*/ 61 w 96"/>
                    <a:gd name="T97" fmla="*/ 46 h 117"/>
                    <a:gd name="T98" fmla="*/ 63 w 96"/>
                    <a:gd name="T99" fmla="*/ 53 h 117"/>
                    <a:gd name="T100" fmla="*/ 61 w 96"/>
                    <a:gd name="T101" fmla="*/ 61 h 117"/>
                    <a:gd name="T102" fmla="*/ 55 w 96"/>
                    <a:gd name="T103" fmla="*/ 66 h 117"/>
                    <a:gd name="T104" fmla="*/ 64 w 96"/>
                    <a:gd name="T105" fmla="*/ 74 h 117"/>
                    <a:gd name="T106" fmla="*/ 54 w 96"/>
                    <a:gd name="T107" fmla="*/ 74 h 117"/>
                    <a:gd name="T108" fmla="*/ 48 w 96"/>
                    <a:gd name="T109" fmla="*/ 67 h 117"/>
                    <a:gd name="T110" fmla="*/ 42 w 96"/>
                    <a:gd name="T111" fmla="*/ 65 h 117"/>
                    <a:gd name="T112" fmla="*/ 37 w 96"/>
                    <a:gd name="T113" fmla="*/ 60 h 117"/>
                    <a:gd name="T114" fmla="*/ 35 w 96"/>
                    <a:gd name="T115" fmla="*/ 53 h 117"/>
                    <a:gd name="T116" fmla="*/ 37 w 96"/>
                    <a:gd name="T117" fmla="*/ 46 h 117"/>
                    <a:gd name="T118" fmla="*/ 42 w 96"/>
                    <a:gd name="T119" fmla="*/ 41 h 117"/>
                    <a:gd name="T120" fmla="*/ 49 w 96"/>
                    <a:gd name="T121" fmla="*/ 39 h 117"/>
                    <a:gd name="T122" fmla="*/ 56 w 96"/>
                    <a:gd name="T123" fmla="*/ 4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117">
                      <a:moveTo>
                        <a:pt x="0" y="0"/>
                      </a:moveTo>
                      <a:cubicBezTo>
                        <a:pt x="0" y="1"/>
                        <a:pt x="0" y="2"/>
                        <a:pt x="0" y="3"/>
                      </a:cubicBezTo>
                      <a:cubicBezTo>
                        <a:pt x="0" y="33"/>
                        <a:pt x="0" y="63"/>
                        <a:pt x="0" y="93"/>
                      </a:cubicBezTo>
                      <a:cubicBezTo>
                        <a:pt x="0" y="99"/>
                        <a:pt x="2" y="103"/>
                        <a:pt x="7" y="107"/>
                      </a:cubicBezTo>
                      <a:cubicBezTo>
                        <a:pt x="14" y="112"/>
                        <a:pt x="22" y="114"/>
                        <a:pt x="31" y="116"/>
                      </a:cubicBezTo>
                      <a:cubicBezTo>
                        <a:pt x="34" y="117"/>
                        <a:pt x="38" y="117"/>
                        <a:pt x="41" y="117"/>
                      </a:cubicBezTo>
                      <a:cubicBezTo>
                        <a:pt x="46" y="117"/>
                        <a:pt x="50" y="117"/>
                        <a:pt x="54" y="117"/>
                      </a:cubicBezTo>
                      <a:cubicBezTo>
                        <a:pt x="58" y="117"/>
                        <a:pt x="61" y="117"/>
                        <a:pt x="65" y="116"/>
                      </a:cubicBezTo>
                      <a:cubicBezTo>
                        <a:pt x="72" y="115"/>
                        <a:pt x="79" y="113"/>
                        <a:pt x="85" y="109"/>
                      </a:cubicBezTo>
                      <a:cubicBezTo>
                        <a:pt x="90" y="106"/>
                        <a:pt x="94" y="103"/>
                        <a:pt x="96" y="97"/>
                      </a:cubicBezTo>
                      <a:cubicBezTo>
                        <a:pt x="96" y="64"/>
                        <a:pt x="96" y="32"/>
                        <a:pt x="96" y="0"/>
                      </a:cubicBezTo>
                      <a:cubicBezTo>
                        <a:pt x="81" y="9"/>
                        <a:pt x="65" y="11"/>
                        <a:pt x="48" y="11"/>
                      </a:cubicBezTo>
                      <a:cubicBezTo>
                        <a:pt x="31" y="11"/>
                        <a:pt x="15" y="9"/>
                        <a:pt x="0" y="0"/>
                      </a:cubicBezTo>
                      <a:close/>
                      <a:moveTo>
                        <a:pt x="67" y="40"/>
                      </a:moveTo>
                      <a:cubicBezTo>
                        <a:pt x="75" y="40"/>
                        <a:pt x="75" y="40"/>
                        <a:pt x="75" y="40"/>
                      </a:cubicBezTo>
                      <a:cubicBezTo>
                        <a:pt x="75" y="60"/>
                        <a:pt x="75" y="60"/>
                        <a:pt x="75" y="60"/>
                      </a:cubicBezTo>
                      <a:cubicBezTo>
                        <a:pt x="84" y="60"/>
                        <a:pt x="84" y="60"/>
                        <a:pt x="84" y="60"/>
                      </a:cubicBezTo>
                      <a:cubicBezTo>
                        <a:pt x="84" y="67"/>
                        <a:pt x="84" y="67"/>
                        <a:pt x="84" y="67"/>
                      </a:cubicBezTo>
                      <a:cubicBezTo>
                        <a:pt x="67" y="67"/>
                        <a:pt x="67" y="67"/>
                        <a:pt x="67" y="67"/>
                      </a:cubicBezTo>
                      <a:lnTo>
                        <a:pt x="67" y="40"/>
                      </a:lnTo>
                      <a:close/>
                      <a:moveTo>
                        <a:pt x="32" y="63"/>
                      </a:moveTo>
                      <a:cubicBezTo>
                        <a:pt x="31" y="64"/>
                        <a:pt x="30" y="65"/>
                        <a:pt x="28" y="66"/>
                      </a:cubicBezTo>
                      <a:cubicBezTo>
                        <a:pt x="26" y="67"/>
                        <a:pt x="24" y="67"/>
                        <a:pt x="22" y="67"/>
                      </a:cubicBezTo>
                      <a:cubicBezTo>
                        <a:pt x="19" y="67"/>
                        <a:pt x="16" y="67"/>
                        <a:pt x="14" y="66"/>
                      </a:cubicBezTo>
                      <a:cubicBezTo>
                        <a:pt x="14" y="58"/>
                        <a:pt x="14" y="58"/>
                        <a:pt x="14" y="58"/>
                      </a:cubicBezTo>
                      <a:cubicBezTo>
                        <a:pt x="15" y="59"/>
                        <a:pt x="17" y="60"/>
                        <a:pt x="18" y="60"/>
                      </a:cubicBezTo>
                      <a:cubicBezTo>
                        <a:pt x="19" y="61"/>
                        <a:pt x="21" y="61"/>
                        <a:pt x="22" y="61"/>
                      </a:cubicBezTo>
                      <a:cubicBezTo>
                        <a:pt x="23" y="61"/>
                        <a:pt x="23" y="61"/>
                        <a:pt x="24" y="61"/>
                      </a:cubicBezTo>
                      <a:cubicBezTo>
                        <a:pt x="24" y="60"/>
                        <a:pt x="25" y="60"/>
                        <a:pt x="25" y="59"/>
                      </a:cubicBezTo>
                      <a:cubicBezTo>
                        <a:pt x="25" y="59"/>
                        <a:pt x="24" y="58"/>
                        <a:pt x="24" y="58"/>
                      </a:cubicBezTo>
                      <a:cubicBezTo>
                        <a:pt x="24" y="58"/>
                        <a:pt x="24" y="57"/>
                        <a:pt x="23" y="57"/>
                      </a:cubicBezTo>
                      <a:cubicBezTo>
                        <a:pt x="23" y="57"/>
                        <a:pt x="22" y="56"/>
                        <a:pt x="20" y="56"/>
                      </a:cubicBezTo>
                      <a:cubicBezTo>
                        <a:pt x="16" y="54"/>
                        <a:pt x="14" y="51"/>
                        <a:pt x="14" y="48"/>
                      </a:cubicBezTo>
                      <a:cubicBezTo>
                        <a:pt x="14" y="45"/>
                        <a:pt x="15" y="43"/>
                        <a:pt x="17" y="41"/>
                      </a:cubicBezTo>
                      <a:cubicBezTo>
                        <a:pt x="19" y="40"/>
                        <a:pt x="21" y="39"/>
                        <a:pt x="25" y="39"/>
                      </a:cubicBezTo>
                      <a:cubicBezTo>
                        <a:pt x="26" y="39"/>
                        <a:pt x="27" y="39"/>
                        <a:pt x="27" y="39"/>
                      </a:cubicBezTo>
                      <a:cubicBezTo>
                        <a:pt x="28" y="39"/>
                        <a:pt x="29" y="39"/>
                        <a:pt x="30" y="39"/>
                      </a:cubicBezTo>
                      <a:cubicBezTo>
                        <a:pt x="30" y="40"/>
                        <a:pt x="31" y="40"/>
                        <a:pt x="32" y="40"/>
                      </a:cubicBezTo>
                      <a:cubicBezTo>
                        <a:pt x="32" y="47"/>
                        <a:pt x="32" y="47"/>
                        <a:pt x="32" y="47"/>
                      </a:cubicBezTo>
                      <a:cubicBezTo>
                        <a:pt x="30" y="46"/>
                        <a:pt x="28" y="45"/>
                        <a:pt x="26" y="45"/>
                      </a:cubicBezTo>
                      <a:cubicBezTo>
                        <a:pt x="25" y="45"/>
                        <a:pt x="24" y="45"/>
                        <a:pt x="23" y="46"/>
                      </a:cubicBezTo>
                      <a:cubicBezTo>
                        <a:pt x="23" y="46"/>
                        <a:pt x="23" y="46"/>
                        <a:pt x="23" y="47"/>
                      </a:cubicBezTo>
                      <a:cubicBezTo>
                        <a:pt x="23" y="48"/>
                        <a:pt x="23" y="48"/>
                        <a:pt x="23" y="48"/>
                      </a:cubicBezTo>
                      <a:cubicBezTo>
                        <a:pt x="24" y="49"/>
                        <a:pt x="25" y="49"/>
                        <a:pt x="26" y="50"/>
                      </a:cubicBezTo>
                      <a:cubicBezTo>
                        <a:pt x="29" y="51"/>
                        <a:pt x="31" y="52"/>
                        <a:pt x="32" y="54"/>
                      </a:cubicBezTo>
                      <a:cubicBezTo>
                        <a:pt x="33" y="55"/>
                        <a:pt x="34" y="57"/>
                        <a:pt x="34" y="58"/>
                      </a:cubicBezTo>
                      <a:cubicBezTo>
                        <a:pt x="34" y="60"/>
                        <a:pt x="33" y="62"/>
                        <a:pt x="32" y="63"/>
                      </a:cubicBezTo>
                      <a:close/>
                      <a:moveTo>
                        <a:pt x="56" y="41"/>
                      </a:moveTo>
                      <a:cubicBezTo>
                        <a:pt x="58" y="42"/>
                        <a:pt x="60" y="44"/>
                        <a:pt x="61" y="46"/>
                      </a:cubicBezTo>
                      <a:cubicBezTo>
                        <a:pt x="62" y="48"/>
                        <a:pt x="63" y="50"/>
                        <a:pt x="63" y="53"/>
                      </a:cubicBezTo>
                      <a:cubicBezTo>
                        <a:pt x="63" y="56"/>
                        <a:pt x="62" y="59"/>
                        <a:pt x="61" y="61"/>
                      </a:cubicBezTo>
                      <a:cubicBezTo>
                        <a:pt x="59" y="63"/>
                        <a:pt x="58" y="65"/>
                        <a:pt x="55" y="66"/>
                      </a:cubicBezTo>
                      <a:cubicBezTo>
                        <a:pt x="64" y="74"/>
                        <a:pt x="64" y="74"/>
                        <a:pt x="64" y="74"/>
                      </a:cubicBezTo>
                      <a:cubicBezTo>
                        <a:pt x="54" y="74"/>
                        <a:pt x="54" y="74"/>
                        <a:pt x="54" y="74"/>
                      </a:cubicBezTo>
                      <a:cubicBezTo>
                        <a:pt x="48" y="67"/>
                        <a:pt x="48" y="67"/>
                        <a:pt x="48" y="67"/>
                      </a:cubicBezTo>
                      <a:cubicBezTo>
                        <a:pt x="46" y="67"/>
                        <a:pt x="43" y="66"/>
                        <a:pt x="42" y="65"/>
                      </a:cubicBezTo>
                      <a:cubicBezTo>
                        <a:pt x="40" y="64"/>
                        <a:pt x="38" y="62"/>
                        <a:pt x="37" y="60"/>
                      </a:cubicBezTo>
                      <a:cubicBezTo>
                        <a:pt x="36" y="58"/>
                        <a:pt x="35" y="56"/>
                        <a:pt x="35" y="53"/>
                      </a:cubicBezTo>
                      <a:cubicBezTo>
                        <a:pt x="35" y="51"/>
                        <a:pt x="36" y="48"/>
                        <a:pt x="37" y="46"/>
                      </a:cubicBezTo>
                      <a:cubicBezTo>
                        <a:pt x="38" y="44"/>
                        <a:pt x="40" y="42"/>
                        <a:pt x="42" y="41"/>
                      </a:cubicBezTo>
                      <a:cubicBezTo>
                        <a:pt x="44" y="40"/>
                        <a:pt x="47" y="39"/>
                        <a:pt x="49" y="39"/>
                      </a:cubicBezTo>
                      <a:cubicBezTo>
                        <a:pt x="52" y="39"/>
                        <a:pt x="54" y="40"/>
                        <a:pt x="56" y="4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ysClr val="windowText" lastClr="000000"/>
                    </a:solidFill>
                  </a:endParaRPr>
                </a:p>
              </p:txBody>
            </p:sp>
            <p:sp>
              <p:nvSpPr>
                <p:cNvPr id="44" name="Freeform 8">
                  <a:extLst>
                    <a:ext uri="{FF2B5EF4-FFF2-40B4-BE49-F238E27FC236}">
                      <a16:creationId xmlns:a16="http://schemas.microsoft.com/office/drawing/2014/main" id="{7D9B6B0F-E15C-4951-8796-61048C20BA17}"/>
                    </a:ext>
                  </a:extLst>
                </p:cNvPr>
                <p:cNvSpPr>
                  <a:spLocks/>
                </p:cNvSpPr>
                <p:nvPr/>
              </p:nvSpPr>
              <p:spPr bwMode="auto">
                <a:xfrm>
                  <a:off x="723" y="2366"/>
                  <a:ext cx="233" cy="86"/>
                </a:xfrm>
                <a:custGeom>
                  <a:avLst/>
                  <a:gdLst>
                    <a:gd name="T0" fmla="*/ 88 w 97"/>
                    <a:gd name="T1" fmla="*/ 8 h 36"/>
                    <a:gd name="T2" fmla="*/ 81 w 97"/>
                    <a:gd name="T3" fmla="*/ 6 h 36"/>
                    <a:gd name="T4" fmla="*/ 23 w 97"/>
                    <a:gd name="T5" fmla="*/ 4 h 36"/>
                    <a:gd name="T6" fmla="*/ 6 w 97"/>
                    <a:gd name="T7" fmla="*/ 11 h 36"/>
                    <a:gd name="T8" fmla="*/ 6 w 97"/>
                    <a:gd name="T9" fmla="*/ 25 h 36"/>
                    <a:gd name="T10" fmla="*/ 27 w 97"/>
                    <a:gd name="T11" fmla="*/ 33 h 36"/>
                    <a:gd name="T12" fmla="*/ 64 w 97"/>
                    <a:gd name="T13" fmla="*/ 34 h 36"/>
                    <a:gd name="T14" fmla="*/ 87 w 97"/>
                    <a:gd name="T15" fmla="*/ 28 h 36"/>
                    <a:gd name="T16" fmla="*/ 97 w 97"/>
                    <a:gd name="T17" fmla="*/ 18 h 36"/>
                    <a:gd name="T18" fmla="*/ 97 w 97"/>
                    <a:gd name="T19" fmla="*/ 17 h 36"/>
                    <a:gd name="T20" fmla="*/ 88 w 97"/>
                    <a:gd name="T21"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36">
                      <a:moveTo>
                        <a:pt x="88" y="8"/>
                      </a:moveTo>
                      <a:cubicBezTo>
                        <a:pt x="86" y="7"/>
                        <a:pt x="83" y="6"/>
                        <a:pt x="81" y="6"/>
                      </a:cubicBezTo>
                      <a:cubicBezTo>
                        <a:pt x="62" y="0"/>
                        <a:pt x="42" y="0"/>
                        <a:pt x="23" y="4"/>
                      </a:cubicBezTo>
                      <a:cubicBezTo>
                        <a:pt x="17" y="5"/>
                        <a:pt x="11" y="7"/>
                        <a:pt x="6" y="11"/>
                      </a:cubicBezTo>
                      <a:cubicBezTo>
                        <a:pt x="0" y="16"/>
                        <a:pt x="0" y="21"/>
                        <a:pt x="6" y="25"/>
                      </a:cubicBezTo>
                      <a:cubicBezTo>
                        <a:pt x="12" y="30"/>
                        <a:pt x="20" y="32"/>
                        <a:pt x="27" y="33"/>
                      </a:cubicBezTo>
                      <a:cubicBezTo>
                        <a:pt x="40" y="35"/>
                        <a:pt x="52" y="36"/>
                        <a:pt x="64" y="34"/>
                      </a:cubicBezTo>
                      <a:cubicBezTo>
                        <a:pt x="72" y="33"/>
                        <a:pt x="80" y="31"/>
                        <a:pt x="87" y="28"/>
                      </a:cubicBezTo>
                      <a:cubicBezTo>
                        <a:pt x="92" y="26"/>
                        <a:pt x="95" y="23"/>
                        <a:pt x="97" y="18"/>
                      </a:cubicBezTo>
                      <a:cubicBezTo>
                        <a:pt x="97" y="18"/>
                        <a:pt x="97" y="18"/>
                        <a:pt x="97" y="17"/>
                      </a:cubicBezTo>
                      <a:cubicBezTo>
                        <a:pt x="95" y="13"/>
                        <a:pt x="92" y="10"/>
                        <a:pt x="88"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ysClr val="windowText" lastClr="000000"/>
                    </a:solidFill>
                  </a:endParaRPr>
                </a:p>
              </p:txBody>
            </p:sp>
            <p:sp>
              <p:nvSpPr>
                <p:cNvPr id="45" name="Freeform 9">
                  <a:extLst>
                    <a:ext uri="{FF2B5EF4-FFF2-40B4-BE49-F238E27FC236}">
                      <a16:creationId xmlns:a16="http://schemas.microsoft.com/office/drawing/2014/main" id="{C3532D52-3B8C-4BBE-8235-03AFB4809BF9}"/>
                    </a:ext>
                  </a:extLst>
                </p:cNvPr>
                <p:cNvSpPr>
                  <a:spLocks noEditPoints="1"/>
                </p:cNvSpPr>
                <p:nvPr/>
              </p:nvSpPr>
              <p:spPr bwMode="auto">
                <a:xfrm>
                  <a:off x="509" y="2136"/>
                  <a:ext cx="289" cy="584"/>
                </a:xfrm>
                <a:custGeom>
                  <a:avLst/>
                  <a:gdLst>
                    <a:gd name="T0" fmla="*/ 82 w 120"/>
                    <a:gd name="T1" fmla="*/ 235 h 244"/>
                    <a:gd name="T2" fmla="*/ 78 w 120"/>
                    <a:gd name="T3" fmla="*/ 221 h 244"/>
                    <a:gd name="T4" fmla="*/ 18 w 120"/>
                    <a:gd name="T5" fmla="*/ 221 h 244"/>
                    <a:gd name="T6" fmla="*/ 18 w 120"/>
                    <a:gd name="T7" fmla="*/ 210 h 244"/>
                    <a:gd name="T8" fmla="*/ 19 w 120"/>
                    <a:gd name="T9" fmla="*/ 209 h 244"/>
                    <a:gd name="T10" fmla="*/ 22 w 120"/>
                    <a:gd name="T11" fmla="*/ 208 h 244"/>
                    <a:gd name="T12" fmla="*/ 75 w 120"/>
                    <a:gd name="T13" fmla="*/ 208 h 244"/>
                    <a:gd name="T14" fmla="*/ 78 w 120"/>
                    <a:gd name="T15" fmla="*/ 208 h 244"/>
                    <a:gd name="T16" fmla="*/ 78 w 120"/>
                    <a:gd name="T17" fmla="*/ 197 h 244"/>
                    <a:gd name="T18" fmla="*/ 75 w 120"/>
                    <a:gd name="T19" fmla="*/ 197 h 244"/>
                    <a:gd name="T20" fmla="*/ 22 w 120"/>
                    <a:gd name="T21" fmla="*/ 197 h 244"/>
                    <a:gd name="T22" fmla="*/ 18 w 120"/>
                    <a:gd name="T23" fmla="*/ 193 h 244"/>
                    <a:gd name="T24" fmla="*/ 18 w 120"/>
                    <a:gd name="T25" fmla="*/ 187 h 244"/>
                    <a:gd name="T26" fmla="*/ 21 w 120"/>
                    <a:gd name="T27" fmla="*/ 185 h 244"/>
                    <a:gd name="T28" fmla="*/ 75 w 120"/>
                    <a:gd name="T29" fmla="*/ 185 h 244"/>
                    <a:gd name="T30" fmla="*/ 78 w 120"/>
                    <a:gd name="T31" fmla="*/ 185 h 244"/>
                    <a:gd name="T32" fmla="*/ 78 w 120"/>
                    <a:gd name="T33" fmla="*/ 182 h 244"/>
                    <a:gd name="T34" fmla="*/ 78 w 120"/>
                    <a:gd name="T35" fmla="*/ 117 h 244"/>
                    <a:gd name="T36" fmla="*/ 91 w 120"/>
                    <a:gd name="T37" fmla="*/ 95 h 244"/>
                    <a:gd name="T38" fmla="*/ 116 w 120"/>
                    <a:gd name="T39" fmla="*/ 86 h 244"/>
                    <a:gd name="T40" fmla="*/ 120 w 120"/>
                    <a:gd name="T41" fmla="*/ 86 h 244"/>
                    <a:gd name="T42" fmla="*/ 120 w 120"/>
                    <a:gd name="T43" fmla="*/ 83 h 244"/>
                    <a:gd name="T44" fmla="*/ 120 w 120"/>
                    <a:gd name="T45" fmla="*/ 13 h 244"/>
                    <a:gd name="T46" fmla="*/ 109 w 120"/>
                    <a:gd name="T47" fmla="*/ 0 h 244"/>
                    <a:gd name="T48" fmla="*/ 109 w 120"/>
                    <a:gd name="T49" fmla="*/ 0 h 244"/>
                    <a:gd name="T50" fmla="*/ 11 w 120"/>
                    <a:gd name="T51" fmla="*/ 0 h 244"/>
                    <a:gd name="T52" fmla="*/ 3 w 120"/>
                    <a:gd name="T53" fmla="*/ 5 h 244"/>
                    <a:gd name="T54" fmla="*/ 0 w 120"/>
                    <a:gd name="T55" fmla="*/ 12 h 244"/>
                    <a:gd name="T56" fmla="*/ 0 w 120"/>
                    <a:gd name="T57" fmla="*/ 244 h 244"/>
                    <a:gd name="T58" fmla="*/ 91 w 120"/>
                    <a:gd name="T59" fmla="*/ 244 h 244"/>
                    <a:gd name="T60" fmla="*/ 82 w 120"/>
                    <a:gd name="T61" fmla="*/ 235 h 244"/>
                    <a:gd name="T62" fmla="*/ 18 w 120"/>
                    <a:gd name="T63" fmla="*/ 37 h 244"/>
                    <a:gd name="T64" fmla="*/ 19 w 120"/>
                    <a:gd name="T65" fmla="*/ 36 h 244"/>
                    <a:gd name="T66" fmla="*/ 21 w 120"/>
                    <a:gd name="T67" fmla="*/ 35 h 244"/>
                    <a:gd name="T68" fmla="*/ 99 w 120"/>
                    <a:gd name="T69" fmla="*/ 35 h 244"/>
                    <a:gd name="T70" fmla="*/ 102 w 120"/>
                    <a:gd name="T71" fmla="*/ 35 h 244"/>
                    <a:gd name="T72" fmla="*/ 102 w 120"/>
                    <a:gd name="T73" fmla="*/ 48 h 244"/>
                    <a:gd name="T74" fmla="*/ 18 w 120"/>
                    <a:gd name="T75" fmla="*/ 48 h 244"/>
                    <a:gd name="T76" fmla="*/ 18 w 120"/>
                    <a:gd name="T77" fmla="*/ 37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0" h="244">
                      <a:moveTo>
                        <a:pt x="82" y="235"/>
                      </a:moveTo>
                      <a:cubicBezTo>
                        <a:pt x="79" y="231"/>
                        <a:pt x="78" y="226"/>
                        <a:pt x="78" y="221"/>
                      </a:cubicBezTo>
                      <a:cubicBezTo>
                        <a:pt x="58" y="221"/>
                        <a:pt x="38" y="221"/>
                        <a:pt x="18" y="221"/>
                      </a:cubicBezTo>
                      <a:cubicBezTo>
                        <a:pt x="18" y="217"/>
                        <a:pt x="18" y="213"/>
                        <a:pt x="18" y="210"/>
                      </a:cubicBezTo>
                      <a:cubicBezTo>
                        <a:pt x="18" y="209"/>
                        <a:pt x="19" y="209"/>
                        <a:pt x="19" y="209"/>
                      </a:cubicBezTo>
                      <a:cubicBezTo>
                        <a:pt x="20" y="208"/>
                        <a:pt x="21" y="208"/>
                        <a:pt x="22" y="208"/>
                      </a:cubicBezTo>
                      <a:cubicBezTo>
                        <a:pt x="39" y="208"/>
                        <a:pt x="57" y="208"/>
                        <a:pt x="75" y="208"/>
                      </a:cubicBezTo>
                      <a:cubicBezTo>
                        <a:pt x="76" y="208"/>
                        <a:pt x="77" y="208"/>
                        <a:pt x="78" y="208"/>
                      </a:cubicBezTo>
                      <a:cubicBezTo>
                        <a:pt x="78" y="205"/>
                        <a:pt x="78" y="201"/>
                        <a:pt x="78" y="197"/>
                      </a:cubicBezTo>
                      <a:cubicBezTo>
                        <a:pt x="77" y="197"/>
                        <a:pt x="76" y="197"/>
                        <a:pt x="75" y="197"/>
                      </a:cubicBezTo>
                      <a:cubicBezTo>
                        <a:pt x="57" y="197"/>
                        <a:pt x="39" y="197"/>
                        <a:pt x="22" y="197"/>
                      </a:cubicBezTo>
                      <a:cubicBezTo>
                        <a:pt x="18" y="197"/>
                        <a:pt x="18" y="197"/>
                        <a:pt x="18" y="193"/>
                      </a:cubicBezTo>
                      <a:cubicBezTo>
                        <a:pt x="18" y="191"/>
                        <a:pt x="18" y="189"/>
                        <a:pt x="18" y="187"/>
                      </a:cubicBezTo>
                      <a:cubicBezTo>
                        <a:pt x="18" y="185"/>
                        <a:pt x="19" y="185"/>
                        <a:pt x="21" y="185"/>
                      </a:cubicBezTo>
                      <a:cubicBezTo>
                        <a:pt x="39" y="185"/>
                        <a:pt x="57" y="185"/>
                        <a:pt x="75" y="185"/>
                      </a:cubicBezTo>
                      <a:cubicBezTo>
                        <a:pt x="76" y="185"/>
                        <a:pt x="77" y="185"/>
                        <a:pt x="78" y="185"/>
                      </a:cubicBezTo>
                      <a:cubicBezTo>
                        <a:pt x="78" y="183"/>
                        <a:pt x="78" y="183"/>
                        <a:pt x="78" y="182"/>
                      </a:cubicBezTo>
                      <a:cubicBezTo>
                        <a:pt x="78" y="160"/>
                        <a:pt x="78" y="139"/>
                        <a:pt x="78" y="117"/>
                      </a:cubicBezTo>
                      <a:cubicBezTo>
                        <a:pt x="78" y="107"/>
                        <a:pt x="82" y="100"/>
                        <a:pt x="91" y="95"/>
                      </a:cubicBezTo>
                      <a:cubicBezTo>
                        <a:pt x="99" y="90"/>
                        <a:pt x="108" y="88"/>
                        <a:pt x="116" y="86"/>
                      </a:cubicBezTo>
                      <a:cubicBezTo>
                        <a:pt x="117" y="86"/>
                        <a:pt x="118" y="86"/>
                        <a:pt x="120" y="86"/>
                      </a:cubicBezTo>
                      <a:cubicBezTo>
                        <a:pt x="120" y="85"/>
                        <a:pt x="120" y="84"/>
                        <a:pt x="120" y="83"/>
                      </a:cubicBezTo>
                      <a:cubicBezTo>
                        <a:pt x="120" y="60"/>
                        <a:pt x="120" y="36"/>
                        <a:pt x="120" y="13"/>
                      </a:cubicBezTo>
                      <a:cubicBezTo>
                        <a:pt x="120" y="6"/>
                        <a:pt x="115" y="1"/>
                        <a:pt x="109" y="0"/>
                      </a:cubicBezTo>
                      <a:cubicBezTo>
                        <a:pt x="109" y="0"/>
                        <a:pt x="109" y="0"/>
                        <a:pt x="109" y="0"/>
                      </a:cubicBezTo>
                      <a:cubicBezTo>
                        <a:pt x="76" y="0"/>
                        <a:pt x="44" y="0"/>
                        <a:pt x="11" y="0"/>
                      </a:cubicBezTo>
                      <a:cubicBezTo>
                        <a:pt x="8" y="1"/>
                        <a:pt x="5" y="2"/>
                        <a:pt x="3" y="5"/>
                      </a:cubicBezTo>
                      <a:cubicBezTo>
                        <a:pt x="2" y="7"/>
                        <a:pt x="1" y="9"/>
                        <a:pt x="0" y="12"/>
                      </a:cubicBezTo>
                      <a:cubicBezTo>
                        <a:pt x="0" y="89"/>
                        <a:pt x="0" y="167"/>
                        <a:pt x="0" y="244"/>
                      </a:cubicBezTo>
                      <a:cubicBezTo>
                        <a:pt x="30" y="244"/>
                        <a:pt x="60" y="244"/>
                        <a:pt x="91" y="244"/>
                      </a:cubicBezTo>
                      <a:cubicBezTo>
                        <a:pt x="88" y="241"/>
                        <a:pt x="84" y="238"/>
                        <a:pt x="82" y="235"/>
                      </a:cubicBezTo>
                      <a:close/>
                      <a:moveTo>
                        <a:pt x="18" y="37"/>
                      </a:moveTo>
                      <a:cubicBezTo>
                        <a:pt x="18" y="36"/>
                        <a:pt x="19" y="36"/>
                        <a:pt x="19" y="36"/>
                      </a:cubicBezTo>
                      <a:cubicBezTo>
                        <a:pt x="20" y="35"/>
                        <a:pt x="21" y="35"/>
                        <a:pt x="21" y="35"/>
                      </a:cubicBezTo>
                      <a:cubicBezTo>
                        <a:pt x="47" y="35"/>
                        <a:pt x="73" y="35"/>
                        <a:pt x="99" y="35"/>
                      </a:cubicBezTo>
                      <a:cubicBezTo>
                        <a:pt x="100" y="35"/>
                        <a:pt x="101" y="35"/>
                        <a:pt x="102" y="35"/>
                      </a:cubicBezTo>
                      <a:cubicBezTo>
                        <a:pt x="102" y="40"/>
                        <a:pt x="102" y="43"/>
                        <a:pt x="102" y="48"/>
                      </a:cubicBezTo>
                      <a:cubicBezTo>
                        <a:pt x="74" y="48"/>
                        <a:pt x="46" y="48"/>
                        <a:pt x="18" y="48"/>
                      </a:cubicBezTo>
                      <a:cubicBezTo>
                        <a:pt x="18" y="44"/>
                        <a:pt x="18" y="40"/>
                        <a:pt x="18" y="3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ysClr val="windowText" lastClr="000000"/>
                    </a:solidFill>
                  </a:endParaRPr>
                </a:p>
              </p:txBody>
            </p:sp>
            <p:sp>
              <p:nvSpPr>
                <p:cNvPr id="46" name="Freeform 10">
                  <a:extLst>
                    <a:ext uri="{FF2B5EF4-FFF2-40B4-BE49-F238E27FC236}">
                      <a16:creationId xmlns:a16="http://schemas.microsoft.com/office/drawing/2014/main" id="{EC2B4CB1-3764-434F-A60E-2778FFFD3775}"/>
                    </a:ext>
                  </a:extLst>
                </p:cNvPr>
                <p:cNvSpPr>
                  <a:spLocks/>
                </p:cNvSpPr>
                <p:nvPr/>
              </p:nvSpPr>
              <p:spPr bwMode="auto">
                <a:xfrm>
                  <a:off x="831" y="2550"/>
                  <a:ext cx="24" cy="34"/>
                </a:xfrm>
                <a:custGeom>
                  <a:avLst/>
                  <a:gdLst>
                    <a:gd name="T0" fmla="*/ 5 w 10"/>
                    <a:gd name="T1" fmla="*/ 14 h 14"/>
                    <a:gd name="T2" fmla="*/ 8 w 10"/>
                    <a:gd name="T3" fmla="*/ 13 h 14"/>
                    <a:gd name="T4" fmla="*/ 9 w 10"/>
                    <a:gd name="T5" fmla="*/ 11 h 14"/>
                    <a:gd name="T6" fmla="*/ 10 w 10"/>
                    <a:gd name="T7" fmla="*/ 7 h 14"/>
                    <a:gd name="T8" fmla="*/ 9 w 10"/>
                    <a:gd name="T9" fmla="*/ 2 h 14"/>
                    <a:gd name="T10" fmla="*/ 5 w 10"/>
                    <a:gd name="T11" fmla="*/ 0 h 14"/>
                    <a:gd name="T12" fmla="*/ 2 w 10"/>
                    <a:gd name="T13" fmla="*/ 2 h 14"/>
                    <a:gd name="T14" fmla="*/ 0 w 10"/>
                    <a:gd name="T15" fmla="*/ 7 h 14"/>
                    <a:gd name="T16" fmla="*/ 1 w 10"/>
                    <a:gd name="T17" fmla="*/ 12 h 14"/>
                    <a:gd name="T18" fmla="*/ 5 w 10"/>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4">
                      <a:moveTo>
                        <a:pt x="5" y="14"/>
                      </a:moveTo>
                      <a:cubicBezTo>
                        <a:pt x="6" y="14"/>
                        <a:pt x="7" y="14"/>
                        <a:pt x="8" y="13"/>
                      </a:cubicBezTo>
                      <a:cubicBezTo>
                        <a:pt x="8" y="13"/>
                        <a:pt x="9" y="12"/>
                        <a:pt x="9" y="11"/>
                      </a:cubicBezTo>
                      <a:cubicBezTo>
                        <a:pt x="10" y="10"/>
                        <a:pt x="10" y="9"/>
                        <a:pt x="10" y="7"/>
                      </a:cubicBezTo>
                      <a:cubicBezTo>
                        <a:pt x="10" y="5"/>
                        <a:pt x="10" y="3"/>
                        <a:pt x="9" y="2"/>
                      </a:cubicBezTo>
                      <a:cubicBezTo>
                        <a:pt x="8" y="1"/>
                        <a:pt x="7" y="0"/>
                        <a:pt x="5" y="0"/>
                      </a:cubicBezTo>
                      <a:cubicBezTo>
                        <a:pt x="4" y="0"/>
                        <a:pt x="2" y="1"/>
                        <a:pt x="2" y="2"/>
                      </a:cubicBezTo>
                      <a:cubicBezTo>
                        <a:pt x="1" y="3"/>
                        <a:pt x="0" y="5"/>
                        <a:pt x="0" y="7"/>
                      </a:cubicBezTo>
                      <a:cubicBezTo>
                        <a:pt x="0" y="9"/>
                        <a:pt x="1" y="11"/>
                        <a:pt x="1" y="12"/>
                      </a:cubicBezTo>
                      <a:cubicBezTo>
                        <a:pt x="2" y="14"/>
                        <a:pt x="4" y="14"/>
                        <a:pt x="5" y="14"/>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ysClr val="windowText" lastClr="000000"/>
                    </a:solidFill>
                  </a:endParaRPr>
                </a:p>
              </p:txBody>
            </p:sp>
            <p:sp>
              <p:nvSpPr>
                <p:cNvPr id="47" name="Freeform 11">
                  <a:extLst>
                    <a:ext uri="{FF2B5EF4-FFF2-40B4-BE49-F238E27FC236}">
                      <a16:creationId xmlns:a16="http://schemas.microsoft.com/office/drawing/2014/main" id="{A97454BB-1A25-44E7-B7BF-69BCECA12077}"/>
                    </a:ext>
                  </a:extLst>
                </p:cNvPr>
                <p:cNvSpPr>
                  <a:spLocks noEditPoints="1"/>
                </p:cNvSpPr>
                <p:nvPr/>
              </p:nvSpPr>
              <p:spPr bwMode="auto">
                <a:xfrm>
                  <a:off x="726" y="2440"/>
                  <a:ext cx="230" cy="280"/>
                </a:xfrm>
                <a:custGeom>
                  <a:avLst/>
                  <a:gdLst>
                    <a:gd name="T0" fmla="*/ 0 w 96"/>
                    <a:gd name="T1" fmla="*/ 0 h 117"/>
                    <a:gd name="T2" fmla="*/ 0 w 96"/>
                    <a:gd name="T3" fmla="*/ 3 h 117"/>
                    <a:gd name="T4" fmla="*/ 0 w 96"/>
                    <a:gd name="T5" fmla="*/ 93 h 117"/>
                    <a:gd name="T6" fmla="*/ 7 w 96"/>
                    <a:gd name="T7" fmla="*/ 107 h 117"/>
                    <a:gd name="T8" fmla="*/ 31 w 96"/>
                    <a:gd name="T9" fmla="*/ 116 h 117"/>
                    <a:gd name="T10" fmla="*/ 41 w 96"/>
                    <a:gd name="T11" fmla="*/ 117 h 117"/>
                    <a:gd name="T12" fmla="*/ 54 w 96"/>
                    <a:gd name="T13" fmla="*/ 117 h 117"/>
                    <a:gd name="T14" fmla="*/ 65 w 96"/>
                    <a:gd name="T15" fmla="*/ 116 h 117"/>
                    <a:gd name="T16" fmla="*/ 85 w 96"/>
                    <a:gd name="T17" fmla="*/ 109 h 117"/>
                    <a:gd name="T18" fmla="*/ 96 w 96"/>
                    <a:gd name="T19" fmla="*/ 97 h 117"/>
                    <a:gd name="T20" fmla="*/ 96 w 96"/>
                    <a:gd name="T21" fmla="*/ 0 h 117"/>
                    <a:gd name="T22" fmla="*/ 48 w 96"/>
                    <a:gd name="T23" fmla="*/ 11 h 117"/>
                    <a:gd name="T24" fmla="*/ 0 w 96"/>
                    <a:gd name="T25" fmla="*/ 0 h 117"/>
                    <a:gd name="T26" fmla="*/ 67 w 96"/>
                    <a:gd name="T27" fmla="*/ 40 h 117"/>
                    <a:gd name="T28" fmla="*/ 75 w 96"/>
                    <a:gd name="T29" fmla="*/ 40 h 117"/>
                    <a:gd name="T30" fmla="*/ 75 w 96"/>
                    <a:gd name="T31" fmla="*/ 60 h 117"/>
                    <a:gd name="T32" fmla="*/ 84 w 96"/>
                    <a:gd name="T33" fmla="*/ 60 h 117"/>
                    <a:gd name="T34" fmla="*/ 84 w 96"/>
                    <a:gd name="T35" fmla="*/ 67 h 117"/>
                    <a:gd name="T36" fmla="*/ 67 w 96"/>
                    <a:gd name="T37" fmla="*/ 67 h 117"/>
                    <a:gd name="T38" fmla="*/ 67 w 96"/>
                    <a:gd name="T39" fmla="*/ 40 h 117"/>
                    <a:gd name="T40" fmla="*/ 32 w 96"/>
                    <a:gd name="T41" fmla="*/ 63 h 117"/>
                    <a:gd name="T42" fmla="*/ 28 w 96"/>
                    <a:gd name="T43" fmla="*/ 66 h 117"/>
                    <a:gd name="T44" fmla="*/ 22 w 96"/>
                    <a:gd name="T45" fmla="*/ 67 h 117"/>
                    <a:gd name="T46" fmla="*/ 14 w 96"/>
                    <a:gd name="T47" fmla="*/ 66 h 117"/>
                    <a:gd name="T48" fmla="*/ 14 w 96"/>
                    <a:gd name="T49" fmla="*/ 58 h 117"/>
                    <a:gd name="T50" fmla="*/ 18 w 96"/>
                    <a:gd name="T51" fmla="*/ 60 h 117"/>
                    <a:gd name="T52" fmla="*/ 22 w 96"/>
                    <a:gd name="T53" fmla="*/ 61 h 117"/>
                    <a:gd name="T54" fmla="*/ 24 w 96"/>
                    <a:gd name="T55" fmla="*/ 61 h 117"/>
                    <a:gd name="T56" fmla="*/ 25 w 96"/>
                    <a:gd name="T57" fmla="*/ 59 h 117"/>
                    <a:gd name="T58" fmla="*/ 24 w 96"/>
                    <a:gd name="T59" fmla="*/ 58 h 117"/>
                    <a:gd name="T60" fmla="*/ 23 w 96"/>
                    <a:gd name="T61" fmla="*/ 57 h 117"/>
                    <a:gd name="T62" fmla="*/ 20 w 96"/>
                    <a:gd name="T63" fmla="*/ 56 h 117"/>
                    <a:gd name="T64" fmla="*/ 14 w 96"/>
                    <a:gd name="T65" fmla="*/ 48 h 117"/>
                    <a:gd name="T66" fmla="*/ 17 w 96"/>
                    <a:gd name="T67" fmla="*/ 41 h 117"/>
                    <a:gd name="T68" fmla="*/ 25 w 96"/>
                    <a:gd name="T69" fmla="*/ 39 h 117"/>
                    <a:gd name="T70" fmla="*/ 27 w 96"/>
                    <a:gd name="T71" fmla="*/ 39 h 117"/>
                    <a:gd name="T72" fmla="*/ 30 w 96"/>
                    <a:gd name="T73" fmla="*/ 39 h 117"/>
                    <a:gd name="T74" fmla="*/ 32 w 96"/>
                    <a:gd name="T75" fmla="*/ 40 h 117"/>
                    <a:gd name="T76" fmla="*/ 32 w 96"/>
                    <a:gd name="T77" fmla="*/ 47 h 117"/>
                    <a:gd name="T78" fmla="*/ 26 w 96"/>
                    <a:gd name="T79" fmla="*/ 45 h 117"/>
                    <a:gd name="T80" fmla="*/ 23 w 96"/>
                    <a:gd name="T81" fmla="*/ 46 h 117"/>
                    <a:gd name="T82" fmla="*/ 23 w 96"/>
                    <a:gd name="T83" fmla="*/ 47 h 117"/>
                    <a:gd name="T84" fmla="*/ 23 w 96"/>
                    <a:gd name="T85" fmla="*/ 48 h 117"/>
                    <a:gd name="T86" fmla="*/ 26 w 96"/>
                    <a:gd name="T87" fmla="*/ 50 h 117"/>
                    <a:gd name="T88" fmla="*/ 32 w 96"/>
                    <a:gd name="T89" fmla="*/ 54 h 117"/>
                    <a:gd name="T90" fmla="*/ 34 w 96"/>
                    <a:gd name="T91" fmla="*/ 58 h 117"/>
                    <a:gd name="T92" fmla="*/ 32 w 96"/>
                    <a:gd name="T93" fmla="*/ 63 h 117"/>
                    <a:gd name="T94" fmla="*/ 56 w 96"/>
                    <a:gd name="T95" fmla="*/ 41 h 117"/>
                    <a:gd name="T96" fmla="*/ 61 w 96"/>
                    <a:gd name="T97" fmla="*/ 46 h 117"/>
                    <a:gd name="T98" fmla="*/ 63 w 96"/>
                    <a:gd name="T99" fmla="*/ 53 h 117"/>
                    <a:gd name="T100" fmla="*/ 61 w 96"/>
                    <a:gd name="T101" fmla="*/ 61 h 117"/>
                    <a:gd name="T102" fmla="*/ 55 w 96"/>
                    <a:gd name="T103" fmla="*/ 66 h 117"/>
                    <a:gd name="T104" fmla="*/ 64 w 96"/>
                    <a:gd name="T105" fmla="*/ 74 h 117"/>
                    <a:gd name="T106" fmla="*/ 54 w 96"/>
                    <a:gd name="T107" fmla="*/ 74 h 117"/>
                    <a:gd name="T108" fmla="*/ 48 w 96"/>
                    <a:gd name="T109" fmla="*/ 67 h 117"/>
                    <a:gd name="T110" fmla="*/ 42 w 96"/>
                    <a:gd name="T111" fmla="*/ 65 h 117"/>
                    <a:gd name="T112" fmla="*/ 37 w 96"/>
                    <a:gd name="T113" fmla="*/ 60 h 117"/>
                    <a:gd name="T114" fmla="*/ 35 w 96"/>
                    <a:gd name="T115" fmla="*/ 53 h 117"/>
                    <a:gd name="T116" fmla="*/ 37 w 96"/>
                    <a:gd name="T117" fmla="*/ 46 h 117"/>
                    <a:gd name="T118" fmla="*/ 42 w 96"/>
                    <a:gd name="T119" fmla="*/ 41 h 117"/>
                    <a:gd name="T120" fmla="*/ 49 w 96"/>
                    <a:gd name="T121" fmla="*/ 39 h 117"/>
                    <a:gd name="T122" fmla="*/ 56 w 96"/>
                    <a:gd name="T123" fmla="*/ 4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117">
                      <a:moveTo>
                        <a:pt x="0" y="0"/>
                      </a:moveTo>
                      <a:cubicBezTo>
                        <a:pt x="0" y="1"/>
                        <a:pt x="0" y="2"/>
                        <a:pt x="0" y="3"/>
                      </a:cubicBezTo>
                      <a:cubicBezTo>
                        <a:pt x="0" y="33"/>
                        <a:pt x="0" y="63"/>
                        <a:pt x="0" y="93"/>
                      </a:cubicBezTo>
                      <a:cubicBezTo>
                        <a:pt x="0" y="99"/>
                        <a:pt x="2" y="103"/>
                        <a:pt x="7" y="107"/>
                      </a:cubicBezTo>
                      <a:cubicBezTo>
                        <a:pt x="14" y="112"/>
                        <a:pt x="22" y="114"/>
                        <a:pt x="31" y="116"/>
                      </a:cubicBezTo>
                      <a:cubicBezTo>
                        <a:pt x="34" y="117"/>
                        <a:pt x="38" y="117"/>
                        <a:pt x="41" y="117"/>
                      </a:cubicBezTo>
                      <a:cubicBezTo>
                        <a:pt x="46" y="117"/>
                        <a:pt x="50" y="117"/>
                        <a:pt x="54" y="117"/>
                      </a:cubicBezTo>
                      <a:cubicBezTo>
                        <a:pt x="58" y="117"/>
                        <a:pt x="61" y="117"/>
                        <a:pt x="65" y="116"/>
                      </a:cubicBezTo>
                      <a:cubicBezTo>
                        <a:pt x="72" y="115"/>
                        <a:pt x="79" y="113"/>
                        <a:pt x="85" y="109"/>
                      </a:cubicBezTo>
                      <a:cubicBezTo>
                        <a:pt x="90" y="106"/>
                        <a:pt x="94" y="103"/>
                        <a:pt x="96" y="97"/>
                      </a:cubicBezTo>
                      <a:cubicBezTo>
                        <a:pt x="96" y="64"/>
                        <a:pt x="96" y="32"/>
                        <a:pt x="96" y="0"/>
                      </a:cubicBezTo>
                      <a:cubicBezTo>
                        <a:pt x="81" y="9"/>
                        <a:pt x="65" y="11"/>
                        <a:pt x="48" y="11"/>
                      </a:cubicBezTo>
                      <a:cubicBezTo>
                        <a:pt x="31" y="11"/>
                        <a:pt x="15" y="9"/>
                        <a:pt x="0" y="0"/>
                      </a:cubicBezTo>
                      <a:close/>
                      <a:moveTo>
                        <a:pt x="67" y="40"/>
                      </a:moveTo>
                      <a:cubicBezTo>
                        <a:pt x="75" y="40"/>
                        <a:pt x="75" y="40"/>
                        <a:pt x="75" y="40"/>
                      </a:cubicBezTo>
                      <a:cubicBezTo>
                        <a:pt x="75" y="60"/>
                        <a:pt x="75" y="60"/>
                        <a:pt x="75" y="60"/>
                      </a:cubicBezTo>
                      <a:cubicBezTo>
                        <a:pt x="84" y="60"/>
                        <a:pt x="84" y="60"/>
                        <a:pt x="84" y="60"/>
                      </a:cubicBezTo>
                      <a:cubicBezTo>
                        <a:pt x="84" y="67"/>
                        <a:pt x="84" y="67"/>
                        <a:pt x="84" y="67"/>
                      </a:cubicBezTo>
                      <a:cubicBezTo>
                        <a:pt x="67" y="67"/>
                        <a:pt x="67" y="67"/>
                        <a:pt x="67" y="67"/>
                      </a:cubicBezTo>
                      <a:lnTo>
                        <a:pt x="67" y="40"/>
                      </a:lnTo>
                      <a:close/>
                      <a:moveTo>
                        <a:pt x="32" y="63"/>
                      </a:moveTo>
                      <a:cubicBezTo>
                        <a:pt x="31" y="64"/>
                        <a:pt x="30" y="65"/>
                        <a:pt x="28" y="66"/>
                      </a:cubicBezTo>
                      <a:cubicBezTo>
                        <a:pt x="26" y="67"/>
                        <a:pt x="24" y="67"/>
                        <a:pt x="22" y="67"/>
                      </a:cubicBezTo>
                      <a:cubicBezTo>
                        <a:pt x="19" y="67"/>
                        <a:pt x="16" y="67"/>
                        <a:pt x="14" y="66"/>
                      </a:cubicBezTo>
                      <a:cubicBezTo>
                        <a:pt x="14" y="58"/>
                        <a:pt x="14" y="58"/>
                        <a:pt x="14" y="58"/>
                      </a:cubicBezTo>
                      <a:cubicBezTo>
                        <a:pt x="15" y="59"/>
                        <a:pt x="17" y="60"/>
                        <a:pt x="18" y="60"/>
                      </a:cubicBezTo>
                      <a:cubicBezTo>
                        <a:pt x="19" y="61"/>
                        <a:pt x="21" y="61"/>
                        <a:pt x="22" y="61"/>
                      </a:cubicBezTo>
                      <a:cubicBezTo>
                        <a:pt x="23" y="61"/>
                        <a:pt x="23" y="61"/>
                        <a:pt x="24" y="61"/>
                      </a:cubicBezTo>
                      <a:cubicBezTo>
                        <a:pt x="24" y="60"/>
                        <a:pt x="25" y="60"/>
                        <a:pt x="25" y="59"/>
                      </a:cubicBezTo>
                      <a:cubicBezTo>
                        <a:pt x="25" y="59"/>
                        <a:pt x="24" y="58"/>
                        <a:pt x="24" y="58"/>
                      </a:cubicBezTo>
                      <a:cubicBezTo>
                        <a:pt x="24" y="58"/>
                        <a:pt x="24" y="57"/>
                        <a:pt x="23" y="57"/>
                      </a:cubicBezTo>
                      <a:cubicBezTo>
                        <a:pt x="23" y="57"/>
                        <a:pt x="22" y="56"/>
                        <a:pt x="20" y="56"/>
                      </a:cubicBezTo>
                      <a:cubicBezTo>
                        <a:pt x="16" y="54"/>
                        <a:pt x="14" y="51"/>
                        <a:pt x="14" y="48"/>
                      </a:cubicBezTo>
                      <a:cubicBezTo>
                        <a:pt x="14" y="45"/>
                        <a:pt x="15" y="43"/>
                        <a:pt x="17" y="41"/>
                      </a:cubicBezTo>
                      <a:cubicBezTo>
                        <a:pt x="19" y="40"/>
                        <a:pt x="21" y="39"/>
                        <a:pt x="25" y="39"/>
                      </a:cubicBezTo>
                      <a:cubicBezTo>
                        <a:pt x="26" y="39"/>
                        <a:pt x="27" y="39"/>
                        <a:pt x="27" y="39"/>
                      </a:cubicBezTo>
                      <a:cubicBezTo>
                        <a:pt x="28" y="39"/>
                        <a:pt x="29" y="39"/>
                        <a:pt x="30" y="39"/>
                      </a:cubicBezTo>
                      <a:cubicBezTo>
                        <a:pt x="30" y="40"/>
                        <a:pt x="31" y="40"/>
                        <a:pt x="32" y="40"/>
                      </a:cubicBezTo>
                      <a:cubicBezTo>
                        <a:pt x="32" y="47"/>
                        <a:pt x="32" y="47"/>
                        <a:pt x="32" y="47"/>
                      </a:cubicBezTo>
                      <a:cubicBezTo>
                        <a:pt x="30" y="46"/>
                        <a:pt x="28" y="45"/>
                        <a:pt x="26" y="45"/>
                      </a:cubicBezTo>
                      <a:cubicBezTo>
                        <a:pt x="25" y="45"/>
                        <a:pt x="24" y="45"/>
                        <a:pt x="23" y="46"/>
                      </a:cubicBezTo>
                      <a:cubicBezTo>
                        <a:pt x="23" y="46"/>
                        <a:pt x="23" y="46"/>
                        <a:pt x="23" y="47"/>
                      </a:cubicBezTo>
                      <a:cubicBezTo>
                        <a:pt x="23" y="48"/>
                        <a:pt x="23" y="48"/>
                        <a:pt x="23" y="48"/>
                      </a:cubicBezTo>
                      <a:cubicBezTo>
                        <a:pt x="24" y="49"/>
                        <a:pt x="25" y="49"/>
                        <a:pt x="26" y="50"/>
                      </a:cubicBezTo>
                      <a:cubicBezTo>
                        <a:pt x="29" y="51"/>
                        <a:pt x="31" y="52"/>
                        <a:pt x="32" y="54"/>
                      </a:cubicBezTo>
                      <a:cubicBezTo>
                        <a:pt x="33" y="55"/>
                        <a:pt x="34" y="57"/>
                        <a:pt x="34" y="58"/>
                      </a:cubicBezTo>
                      <a:cubicBezTo>
                        <a:pt x="34" y="60"/>
                        <a:pt x="33" y="62"/>
                        <a:pt x="32" y="63"/>
                      </a:cubicBezTo>
                      <a:close/>
                      <a:moveTo>
                        <a:pt x="56" y="41"/>
                      </a:moveTo>
                      <a:cubicBezTo>
                        <a:pt x="58" y="42"/>
                        <a:pt x="60" y="44"/>
                        <a:pt x="61" y="46"/>
                      </a:cubicBezTo>
                      <a:cubicBezTo>
                        <a:pt x="62" y="48"/>
                        <a:pt x="63" y="50"/>
                        <a:pt x="63" y="53"/>
                      </a:cubicBezTo>
                      <a:cubicBezTo>
                        <a:pt x="63" y="56"/>
                        <a:pt x="62" y="59"/>
                        <a:pt x="61" y="61"/>
                      </a:cubicBezTo>
                      <a:cubicBezTo>
                        <a:pt x="59" y="63"/>
                        <a:pt x="58" y="65"/>
                        <a:pt x="55" y="66"/>
                      </a:cubicBezTo>
                      <a:cubicBezTo>
                        <a:pt x="64" y="74"/>
                        <a:pt x="64" y="74"/>
                        <a:pt x="64" y="74"/>
                      </a:cubicBezTo>
                      <a:cubicBezTo>
                        <a:pt x="54" y="74"/>
                        <a:pt x="54" y="74"/>
                        <a:pt x="54" y="74"/>
                      </a:cubicBezTo>
                      <a:cubicBezTo>
                        <a:pt x="48" y="67"/>
                        <a:pt x="48" y="67"/>
                        <a:pt x="48" y="67"/>
                      </a:cubicBezTo>
                      <a:cubicBezTo>
                        <a:pt x="46" y="67"/>
                        <a:pt x="43" y="66"/>
                        <a:pt x="42" y="65"/>
                      </a:cubicBezTo>
                      <a:cubicBezTo>
                        <a:pt x="40" y="64"/>
                        <a:pt x="38" y="62"/>
                        <a:pt x="37" y="60"/>
                      </a:cubicBezTo>
                      <a:cubicBezTo>
                        <a:pt x="36" y="58"/>
                        <a:pt x="35" y="56"/>
                        <a:pt x="35" y="53"/>
                      </a:cubicBezTo>
                      <a:cubicBezTo>
                        <a:pt x="35" y="51"/>
                        <a:pt x="36" y="48"/>
                        <a:pt x="37" y="46"/>
                      </a:cubicBezTo>
                      <a:cubicBezTo>
                        <a:pt x="38" y="44"/>
                        <a:pt x="40" y="42"/>
                        <a:pt x="42" y="41"/>
                      </a:cubicBezTo>
                      <a:cubicBezTo>
                        <a:pt x="44" y="40"/>
                        <a:pt x="47" y="39"/>
                        <a:pt x="49" y="39"/>
                      </a:cubicBezTo>
                      <a:cubicBezTo>
                        <a:pt x="52" y="39"/>
                        <a:pt x="54" y="40"/>
                        <a:pt x="56" y="41"/>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ysClr val="windowText" lastClr="000000"/>
                    </a:solidFill>
                  </a:endParaRPr>
                </a:p>
              </p:txBody>
            </p:sp>
            <p:sp>
              <p:nvSpPr>
                <p:cNvPr id="48" name="Freeform 12">
                  <a:extLst>
                    <a:ext uri="{FF2B5EF4-FFF2-40B4-BE49-F238E27FC236}">
                      <a16:creationId xmlns:a16="http://schemas.microsoft.com/office/drawing/2014/main" id="{00901F3B-B5D7-40C0-8C06-0279E108A3BF}"/>
                    </a:ext>
                  </a:extLst>
                </p:cNvPr>
                <p:cNvSpPr>
                  <a:spLocks/>
                </p:cNvSpPr>
                <p:nvPr/>
              </p:nvSpPr>
              <p:spPr bwMode="auto">
                <a:xfrm>
                  <a:off x="723" y="2366"/>
                  <a:ext cx="233" cy="86"/>
                </a:xfrm>
                <a:custGeom>
                  <a:avLst/>
                  <a:gdLst>
                    <a:gd name="T0" fmla="*/ 88 w 97"/>
                    <a:gd name="T1" fmla="*/ 8 h 36"/>
                    <a:gd name="T2" fmla="*/ 81 w 97"/>
                    <a:gd name="T3" fmla="*/ 6 h 36"/>
                    <a:gd name="T4" fmla="*/ 23 w 97"/>
                    <a:gd name="T5" fmla="*/ 4 h 36"/>
                    <a:gd name="T6" fmla="*/ 6 w 97"/>
                    <a:gd name="T7" fmla="*/ 11 h 36"/>
                    <a:gd name="T8" fmla="*/ 6 w 97"/>
                    <a:gd name="T9" fmla="*/ 25 h 36"/>
                    <a:gd name="T10" fmla="*/ 27 w 97"/>
                    <a:gd name="T11" fmla="*/ 33 h 36"/>
                    <a:gd name="T12" fmla="*/ 64 w 97"/>
                    <a:gd name="T13" fmla="*/ 34 h 36"/>
                    <a:gd name="T14" fmla="*/ 87 w 97"/>
                    <a:gd name="T15" fmla="*/ 28 h 36"/>
                    <a:gd name="T16" fmla="*/ 97 w 97"/>
                    <a:gd name="T17" fmla="*/ 18 h 36"/>
                    <a:gd name="T18" fmla="*/ 97 w 97"/>
                    <a:gd name="T19" fmla="*/ 17 h 36"/>
                    <a:gd name="T20" fmla="*/ 88 w 97"/>
                    <a:gd name="T21"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36">
                      <a:moveTo>
                        <a:pt x="88" y="8"/>
                      </a:moveTo>
                      <a:cubicBezTo>
                        <a:pt x="86" y="7"/>
                        <a:pt x="83" y="6"/>
                        <a:pt x="81" y="6"/>
                      </a:cubicBezTo>
                      <a:cubicBezTo>
                        <a:pt x="62" y="0"/>
                        <a:pt x="42" y="0"/>
                        <a:pt x="23" y="4"/>
                      </a:cubicBezTo>
                      <a:cubicBezTo>
                        <a:pt x="17" y="5"/>
                        <a:pt x="11" y="7"/>
                        <a:pt x="6" y="11"/>
                      </a:cubicBezTo>
                      <a:cubicBezTo>
                        <a:pt x="0" y="16"/>
                        <a:pt x="0" y="21"/>
                        <a:pt x="6" y="25"/>
                      </a:cubicBezTo>
                      <a:cubicBezTo>
                        <a:pt x="12" y="30"/>
                        <a:pt x="20" y="32"/>
                        <a:pt x="27" y="33"/>
                      </a:cubicBezTo>
                      <a:cubicBezTo>
                        <a:pt x="40" y="35"/>
                        <a:pt x="52" y="36"/>
                        <a:pt x="64" y="34"/>
                      </a:cubicBezTo>
                      <a:cubicBezTo>
                        <a:pt x="72" y="33"/>
                        <a:pt x="80" y="31"/>
                        <a:pt x="87" y="28"/>
                      </a:cubicBezTo>
                      <a:cubicBezTo>
                        <a:pt x="92" y="26"/>
                        <a:pt x="95" y="23"/>
                        <a:pt x="97" y="18"/>
                      </a:cubicBezTo>
                      <a:cubicBezTo>
                        <a:pt x="97" y="18"/>
                        <a:pt x="97" y="18"/>
                        <a:pt x="97" y="17"/>
                      </a:cubicBezTo>
                      <a:cubicBezTo>
                        <a:pt x="95" y="13"/>
                        <a:pt x="92" y="10"/>
                        <a:pt x="88" y="8"/>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ysClr val="windowText" lastClr="000000"/>
                    </a:solidFill>
                  </a:endParaRPr>
                </a:p>
              </p:txBody>
            </p:sp>
          </p:grpSp>
        </p:grpSp>
      </p:grpSp>
      <p:sp>
        <p:nvSpPr>
          <p:cNvPr id="49" name="Left Brace 48">
            <a:extLst>
              <a:ext uri="{FF2B5EF4-FFF2-40B4-BE49-F238E27FC236}">
                <a16:creationId xmlns:a16="http://schemas.microsoft.com/office/drawing/2014/main" id="{AC810E9D-BB08-4B05-AC15-85AC841EB104}"/>
              </a:ext>
            </a:extLst>
          </p:cNvPr>
          <p:cNvSpPr/>
          <p:nvPr/>
        </p:nvSpPr>
        <p:spPr>
          <a:xfrm rot="5400000" flipV="1">
            <a:off x="4429517" y="-773223"/>
            <a:ext cx="331232" cy="5578364"/>
          </a:xfrm>
          <a:prstGeom prst="leftBrace">
            <a:avLst>
              <a:gd name="adj1" fmla="val 3791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endParaRPr lang="en-US" sz="1350" kern="0" dirty="0">
              <a:solidFill>
                <a:sysClr val="windowText" lastClr="000000"/>
              </a:solidFill>
            </a:endParaRPr>
          </a:p>
        </p:txBody>
      </p:sp>
      <p:sp>
        <p:nvSpPr>
          <p:cNvPr id="50" name="TextBox 49">
            <a:extLst>
              <a:ext uri="{FF2B5EF4-FFF2-40B4-BE49-F238E27FC236}">
                <a16:creationId xmlns:a16="http://schemas.microsoft.com/office/drawing/2014/main" id="{60518014-3FF4-4AE5-BDDF-AFB2C2812C33}"/>
              </a:ext>
            </a:extLst>
          </p:cNvPr>
          <p:cNvSpPr txBox="1"/>
          <p:nvPr/>
        </p:nvSpPr>
        <p:spPr>
          <a:xfrm>
            <a:off x="3697564" y="1675768"/>
            <a:ext cx="1747625" cy="253916"/>
          </a:xfrm>
          <a:prstGeom prst="rect">
            <a:avLst/>
          </a:prstGeom>
          <a:noFill/>
        </p:spPr>
        <p:txBody>
          <a:bodyPr wrap="square" rtlCol="0">
            <a:spAutoFit/>
          </a:bodyPr>
          <a:lstStyle/>
          <a:p>
            <a:pPr algn="ctr" defTabSz="685800">
              <a:defRPr/>
            </a:pPr>
            <a:r>
              <a:rPr lang="en-US" sz="1050" kern="0" dirty="0">
                <a:solidFill>
                  <a:srgbClr val="0072C6"/>
                </a:solidFill>
              </a:rPr>
              <a:t>Hybrid cloud</a:t>
            </a:r>
          </a:p>
        </p:txBody>
      </p:sp>
      <p:sp>
        <p:nvSpPr>
          <p:cNvPr id="51" name="TextBox 50">
            <a:extLst>
              <a:ext uri="{FF2B5EF4-FFF2-40B4-BE49-F238E27FC236}">
                <a16:creationId xmlns:a16="http://schemas.microsoft.com/office/drawing/2014/main" id="{650CB4A4-EBD6-47F5-9341-5D2FE11A5DF4}"/>
              </a:ext>
            </a:extLst>
          </p:cNvPr>
          <p:cNvSpPr txBox="1"/>
          <p:nvPr/>
        </p:nvSpPr>
        <p:spPr>
          <a:xfrm>
            <a:off x="1461777" y="1754519"/>
            <a:ext cx="1402465" cy="253916"/>
          </a:xfrm>
          <a:prstGeom prst="rect">
            <a:avLst/>
          </a:prstGeom>
          <a:noFill/>
        </p:spPr>
        <p:txBody>
          <a:bodyPr wrap="square" rtlCol="0">
            <a:spAutoFit/>
          </a:bodyPr>
          <a:lstStyle/>
          <a:p>
            <a:pPr algn="ctr" defTabSz="685800">
              <a:defRPr/>
            </a:pPr>
            <a:r>
              <a:rPr lang="en-US" sz="1050" kern="0" dirty="0">
                <a:solidFill>
                  <a:sysClr val="windowText" lastClr="000000"/>
                </a:solidFill>
              </a:rPr>
              <a:t>On-premises</a:t>
            </a:r>
          </a:p>
        </p:txBody>
      </p:sp>
      <p:sp>
        <p:nvSpPr>
          <p:cNvPr id="52" name="TextBox 51">
            <a:extLst>
              <a:ext uri="{FF2B5EF4-FFF2-40B4-BE49-F238E27FC236}">
                <a16:creationId xmlns:a16="http://schemas.microsoft.com/office/drawing/2014/main" id="{7CE898F6-B2B1-4D1B-A09D-E2E013032EE5}"/>
              </a:ext>
            </a:extLst>
          </p:cNvPr>
          <p:cNvSpPr txBox="1"/>
          <p:nvPr/>
        </p:nvSpPr>
        <p:spPr>
          <a:xfrm>
            <a:off x="814694" y="1988956"/>
            <a:ext cx="926449" cy="415498"/>
          </a:xfrm>
          <a:prstGeom prst="rect">
            <a:avLst/>
          </a:prstGeom>
          <a:noFill/>
        </p:spPr>
        <p:txBody>
          <a:bodyPr wrap="square" rtlCol="0">
            <a:spAutoFit/>
          </a:bodyPr>
          <a:lstStyle/>
          <a:p>
            <a:pPr algn="ctr" defTabSz="685800">
              <a:defRPr/>
            </a:pPr>
            <a:r>
              <a:rPr lang="en-US" sz="1050" kern="0" dirty="0">
                <a:solidFill>
                  <a:sysClr val="windowText" lastClr="000000"/>
                </a:solidFill>
              </a:rPr>
              <a:t>Shared</a:t>
            </a:r>
            <a:br>
              <a:rPr lang="en-US" sz="1050" kern="0" dirty="0">
                <a:solidFill>
                  <a:sysClr val="windowText" lastClr="000000"/>
                </a:solidFill>
              </a:rPr>
            </a:br>
            <a:r>
              <a:rPr lang="en-US" sz="1050" kern="0" dirty="0">
                <a:solidFill>
                  <a:sysClr val="windowText" lastClr="000000"/>
                </a:solidFill>
              </a:rPr>
              <a:t>lower cost</a:t>
            </a:r>
          </a:p>
        </p:txBody>
      </p:sp>
      <p:sp>
        <p:nvSpPr>
          <p:cNvPr id="53" name="TextBox 52">
            <a:extLst>
              <a:ext uri="{FF2B5EF4-FFF2-40B4-BE49-F238E27FC236}">
                <a16:creationId xmlns:a16="http://schemas.microsoft.com/office/drawing/2014/main" id="{E803FC32-7DF5-4F91-A564-D6DDFF0EA6E2}"/>
              </a:ext>
            </a:extLst>
          </p:cNvPr>
          <p:cNvSpPr txBox="1"/>
          <p:nvPr/>
        </p:nvSpPr>
        <p:spPr>
          <a:xfrm>
            <a:off x="814694" y="5135923"/>
            <a:ext cx="926449" cy="415498"/>
          </a:xfrm>
          <a:prstGeom prst="rect">
            <a:avLst/>
          </a:prstGeom>
          <a:noFill/>
        </p:spPr>
        <p:txBody>
          <a:bodyPr wrap="square" rtlCol="0">
            <a:spAutoFit/>
          </a:bodyPr>
          <a:lstStyle/>
          <a:p>
            <a:pPr algn="ctr" defTabSz="685800">
              <a:defRPr/>
            </a:pPr>
            <a:r>
              <a:rPr lang="en-US" sz="1050" kern="0" dirty="0">
                <a:solidFill>
                  <a:sysClr val="windowText" lastClr="000000"/>
                </a:solidFill>
              </a:rPr>
              <a:t>Dedicated higher cost</a:t>
            </a:r>
          </a:p>
        </p:txBody>
      </p:sp>
      <p:sp>
        <p:nvSpPr>
          <p:cNvPr id="54" name="TextBox 53">
            <a:extLst>
              <a:ext uri="{FF2B5EF4-FFF2-40B4-BE49-F238E27FC236}">
                <a16:creationId xmlns:a16="http://schemas.microsoft.com/office/drawing/2014/main" id="{9516B6BF-6DF9-4610-8B57-916C98F6E0E0}"/>
              </a:ext>
            </a:extLst>
          </p:cNvPr>
          <p:cNvSpPr txBox="1"/>
          <p:nvPr/>
        </p:nvSpPr>
        <p:spPr>
          <a:xfrm>
            <a:off x="1548010" y="5489291"/>
            <a:ext cx="1649804" cy="253916"/>
          </a:xfrm>
          <a:prstGeom prst="rect">
            <a:avLst/>
          </a:prstGeom>
          <a:noFill/>
        </p:spPr>
        <p:txBody>
          <a:bodyPr wrap="square" rtlCol="0">
            <a:spAutoFit/>
          </a:bodyPr>
          <a:lstStyle/>
          <a:p>
            <a:pPr algn="ctr" defTabSz="685800">
              <a:defRPr/>
            </a:pPr>
            <a:r>
              <a:rPr lang="en-US" sz="1050" kern="0" dirty="0">
                <a:solidFill>
                  <a:sysClr val="windowText" lastClr="000000"/>
                </a:solidFill>
              </a:rPr>
              <a:t>Higher administration</a:t>
            </a:r>
          </a:p>
        </p:txBody>
      </p:sp>
      <p:sp>
        <p:nvSpPr>
          <p:cNvPr id="55" name="TextBox 54">
            <a:extLst>
              <a:ext uri="{FF2B5EF4-FFF2-40B4-BE49-F238E27FC236}">
                <a16:creationId xmlns:a16="http://schemas.microsoft.com/office/drawing/2014/main" id="{F7C7BF86-4550-4D7E-A32F-93386154A60C}"/>
              </a:ext>
            </a:extLst>
          </p:cNvPr>
          <p:cNvSpPr txBox="1"/>
          <p:nvPr/>
        </p:nvSpPr>
        <p:spPr>
          <a:xfrm>
            <a:off x="5840979" y="5489291"/>
            <a:ext cx="1611524" cy="253916"/>
          </a:xfrm>
          <a:prstGeom prst="rect">
            <a:avLst/>
          </a:prstGeom>
          <a:noFill/>
        </p:spPr>
        <p:txBody>
          <a:bodyPr wrap="square" rtlCol="0">
            <a:spAutoFit/>
          </a:bodyPr>
          <a:lstStyle/>
          <a:p>
            <a:pPr algn="r" defTabSz="685800">
              <a:defRPr/>
            </a:pPr>
            <a:r>
              <a:rPr lang="en-US" sz="1050" kern="0" dirty="0">
                <a:solidFill>
                  <a:sysClr val="windowText" lastClr="000000"/>
                </a:solidFill>
              </a:rPr>
              <a:t>Lower administration</a:t>
            </a:r>
          </a:p>
        </p:txBody>
      </p:sp>
      <p:sp>
        <p:nvSpPr>
          <p:cNvPr id="56" name="TextBox 55">
            <a:extLst>
              <a:ext uri="{FF2B5EF4-FFF2-40B4-BE49-F238E27FC236}">
                <a16:creationId xmlns:a16="http://schemas.microsoft.com/office/drawing/2014/main" id="{915866B5-991C-48BA-A5C6-E23AC965B4A6}"/>
              </a:ext>
            </a:extLst>
          </p:cNvPr>
          <p:cNvSpPr txBox="1"/>
          <p:nvPr/>
        </p:nvSpPr>
        <p:spPr>
          <a:xfrm>
            <a:off x="6199835" y="1739475"/>
            <a:ext cx="1252668" cy="253916"/>
          </a:xfrm>
          <a:prstGeom prst="rect">
            <a:avLst/>
          </a:prstGeom>
          <a:noFill/>
        </p:spPr>
        <p:txBody>
          <a:bodyPr wrap="square" rtlCol="0">
            <a:spAutoFit/>
          </a:bodyPr>
          <a:lstStyle/>
          <a:p>
            <a:pPr algn="r" defTabSz="685800">
              <a:defRPr/>
            </a:pPr>
            <a:r>
              <a:rPr lang="en-US" sz="1050" kern="0" dirty="0">
                <a:solidFill>
                  <a:sysClr val="windowText" lastClr="000000"/>
                </a:solidFill>
              </a:rPr>
              <a:t>Off-premises</a:t>
            </a:r>
          </a:p>
        </p:txBody>
      </p:sp>
      <p:cxnSp>
        <p:nvCxnSpPr>
          <p:cNvPr id="57" name="Straight Connector 56">
            <a:extLst>
              <a:ext uri="{FF2B5EF4-FFF2-40B4-BE49-F238E27FC236}">
                <a16:creationId xmlns:a16="http://schemas.microsoft.com/office/drawing/2014/main" id="{1B49B251-D4F8-4A38-9BFF-0AE476DDD1B6}"/>
              </a:ext>
            </a:extLst>
          </p:cNvPr>
          <p:cNvCxnSpPr/>
          <p:nvPr/>
        </p:nvCxnSpPr>
        <p:spPr>
          <a:xfrm>
            <a:off x="1745985" y="1988391"/>
            <a:ext cx="0" cy="3492515"/>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5FB95CD-FA2F-494E-AA64-C3E1B737795A}"/>
              </a:ext>
            </a:extLst>
          </p:cNvPr>
          <p:cNvCxnSpPr/>
          <p:nvPr/>
        </p:nvCxnSpPr>
        <p:spPr>
          <a:xfrm flipH="1">
            <a:off x="1739646" y="5473560"/>
            <a:ext cx="5720831" cy="1"/>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Slide Number Placeholder 58">
            <a:extLst>
              <a:ext uri="{FF2B5EF4-FFF2-40B4-BE49-F238E27FC236}">
                <a16:creationId xmlns:a16="http://schemas.microsoft.com/office/drawing/2014/main" id="{B2855EBD-8BFA-42DD-B354-CB6614293FF6}"/>
              </a:ext>
            </a:extLst>
          </p:cNvPr>
          <p:cNvSpPr>
            <a:spLocks noGrp="1"/>
          </p:cNvSpPr>
          <p:nvPr>
            <p:ph type="sldNum" sz="quarter" idx="10"/>
          </p:nvPr>
        </p:nvSpPr>
        <p:spPr/>
        <p:txBody>
          <a:bodyPr/>
          <a:lstStyle/>
          <a:p>
            <a:fld id="{4490B2FD-60A7-44BF-8130-23BE2AB42F4B}" type="slidenum">
              <a:rPr lang="en-IE" smtClean="0"/>
              <a:t>8</a:t>
            </a:fld>
            <a:endParaRPr lang="en-IE" dirty="0"/>
          </a:p>
        </p:txBody>
      </p:sp>
    </p:spTree>
    <p:extLst>
      <p:ext uri="{BB962C8B-B14F-4D97-AF65-F5344CB8AC3E}">
        <p14:creationId xmlns:p14="http://schemas.microsoft.com/office/powerpoint/2010/main" val="29921794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D20C7-14A8-4B93-9578-3B4FBEF4724E}"/>
              </a:ext>
            </a:extLst>
          </p:cNvPr>
          <p:cNvSpPr>
            <a:spLocks noGrp="1"/>
          </p:cNvSpPr>
          <p:nvPr>
            <p:ph type="title"/>
          </p:nvPr>
        </p:nvSpPr>
        <p:spPr/>
        <p:txBody>
          <a:bodyPr/>
          <a:lstStyle/>
          <a:p>
            <a:r>
              <a:rPr lang="en-IE" dirty="0"/>
              <a:t>Azure SQL Database</a:t>
            </a:r>
          </a:p>
        </p:txBody>
      </p:sp>
      <p:sp>
        <p:nvSpPr>
          <p:cNvPr id="3" name="Rectangle 2">
            <a:hlinkClick r:id="" action="ppaction://noaction"/>
            <a:extLst>
              <a:ext uri="{FF2B5EF4-FFF2-40B4-BE49-F238E27FC236}">
                <a16:creationId xmlns:a16="http://schemas.microsoft.com/office/drawing/2014/main" id="{F8FBEEB5-6088-444B-B851-F28690532461}"/>
              </a:ext>
            </a:extLst>
          </p:cNvPr>
          <p:cNvSpPr/>
          <p:nvPr/>
        </p:nvSpPr>
        <p:spPr bwMode="auto">
          <a:xfrm>
            <a:off x="762001" y="4777030"/>
            <a:ext cx="7798593" cy="814939"/>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0" tIns="0" rIns="0" bIns="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defRPr/>
            </a:pPr>
            <a:r>
              <a:rPr lang="en-US" b="1" kern="0" dirty="0">
                <a:gradFill>
                  <a:gsLst>
                    <a:gs pos="0">
                      <a:srgbClr val="FFFFFF"/>
                    </a:gs>
                    <a:gs pos="100000">
                      <a:srgbClr val="FFFFFF"/>
                    </a:gs>
                  </a:gsLst>
                  <a:lin ang="5400000" scaled="0"/>
                </a:gradFill>
                <a:latin typeface="Segoe UI Light"/>
                <a:ea typeface="Segoe UI" pitchFamily="34" charset="0"/>
                <a:cs typeface="Segoe UI" pitchFamily="34" charset="0"/>
              </a:rPr>
              <a:t>Protects and secures</a:t>
            </a:r>
          </a:p>
          <a:p>
            <a:pPr defTabSz="699354" fontAlgn="base">
              <a:lnSpc>
                <a:spcPct val="90000"/>
              </a:lnSpc>
              <a:spcBef>
                <a:spcPct val="0"/>
              </a:spcBef>
              <a:spcAft>
                <a:spcPct val="0"/>
              </a:spcAft>
              <a:defRPr/>
            </a:pPr>
            <a:r>
              <a:rPr lang="en-US" sz="1200" b="1" kern="0" dirty="0">
                <a:gradFill>
                  <a:gsLst>
                    <a:gs pos="0">
                      <a:srgbClr val="FFFFFF"/>
                    </a:gs>
                    <a:gs pos="100000">
                      <a:srgbClr val="FFFFFF"/>
                    </a:gs>
                  </a:gsLst>
                  <a:lin ang="5400000" scaled="0"/>
                </a:gradFill>
                <a:latin typeface="Segoe UI"/>
                <a:ea typeface="Segoe UI" pitchFamily="34" charset="0"/>
                <a:cs typeface="Segoe UI" pitchFamily="34" charset="0"/>
              </a:rPr>
              <a:t>your app data!</a:t>
            </a:r>
          </a:p>
        </p:txBody>
      </p:sp>
      <p:pic>
        <p:nvPicPr>
          <p:cNvPr id="4" name="Picture 3">
            <a:extLst>
              <a:ext uri="{FF2B5EF4-FFF2-40B4-BE49-F238E27FC236}">
                <a16:creationId xmlns:a16="http://schemas.microsoft.com/office/drawing/2014/main" id="{1E7AFD36-2221-460F-9E38-6F978FF7B085}"/>
              </a:ext>
            </a:extLst>
          </p:cNvPr>
          <p:cNvPicPr>
            <a:picLocks noChangeAspect="1"/>
          </p:cNvPicPr>
          <p:nvPr/>
        </p:nvPicPr>
        <p:blipFill>
          <a:blip r:embed="rId2">
            <a:alphaModFix amt="50000"/>
          </a:blip>
          <a:stretch>
            <a:fillRect/>
          </a:stretch>
        </p:blipFill>
        <p:spPr>
          <a:xfrm>
            <a:off x="910008" y="4873185"/>
            <a:ext cx="447305" cy="628296"/>
          </a:xfrm>
          <a:prstGeom prst="rect">
            <a:avLst/>
          </a:prstGeom>
        </p:spPr>
      </p:pic>
      <p:sp>
        <p:nvSpPr>
          <p:cNvPr id="5" name="Rectangle 4">
            <a:extLst>
              <a:ext uri="{FF2B5EF4-FFF2-40B4-BE49-F238E27FC236}">
                <a16:creationId xmlns:a16="http://schemas.microsoft.com/office/drawing/2014/main" id="{35C6992F-0CD4-49C4-B856-B506C826D388}"/>
              </a:ext>
            </a:extLst>
          </p:cNvPr>
          <p:cNvSpPr/>
          <p:nvPr/>
        </p:nvSpPr>
        <p:spPr>
          <a:xfrm>
            <a:off x="278382" y="1645623"/>
            <a:ext cx="8207418" cy="738664"/>
          </a:xfrm>
          <a:prstGeom prst="rect">
            <a:avLst/>
          </a:prstGeom>
        </p:spPr>
        <p:txBody>
          <a:bodyPr wrap="square">
            <a:spAutoFit/>
          </a:bodyPr>
          <a:lstStyle/>
          <a:p>
            <a:pPr defTabSz="685800">
              <a:defRPr/>
            </a:pPr>
            <a:r>
              <a:rPr lang="en-US" sz="2100" kern="0" dirty="0">
                <a:solidFill>
                  <a:sysClr val="windowText" lastClr="000000"/>
                </a:solidFill>
                <a:latin typeface="Segoe UI Light"/>
              </a:rPr>
              <a:t>The developer’s intelligent cloud database service </a:t>
            </a:r>
          </a:p>
          <a:p>
            <a:pPr defTabSz="685800">
              <a:spcAft>
                <a:spcPts val="450"/>
              </a:spcAft>
              <a:defRPr/>
            </a:pPr>
            <a:endParaRPr lang="en-US" sz="2100" kern="0" dirty="0">
              <a:solidFill>
                <a:srgbClr val="000000"/>
              </a:solidFill>
              <a:latin typeface="Segoe UI Light"/>
            </a:endParaRPr>
          </a:p>
        </p:txBody>
      </p:sp>
      <p:sp>
        <p:nvSpPr>
          <p:cNvPr id="6" name="Rectangle 5">
            <a:hlinkClick r:id="" action="ppaction://noaction"/>
            <a:extLst>
              <a:ext uri="{FF2B5EF4-FFF2-40B4-BE49-F238E27FC236}">
                <a16:creationId xmlns:a16="http://schemas.microsoft.com/office/drawing/2014/main" id="{41948ED9-52FC-47E6-A24A-CA5FC3D25CB8}"/>
              </a:ext>
            </a:extLst>
          </p:cNvPr>
          <p:cNvSpPr/>
          <p:nvPr/>
        </p:nvSpPr>
        <p:spPr bwMode="auto">
          <a:xfrm>
            <a:off x="6670900" y="2455312"/>
            <a:ext cx="1884362" cy="2050013"/>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44018" rIns="137160" bIns="109728"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defRPr/>
            </a:pPr>
            <a:r>
              <a:rPr lang="en-US" sz="1500" b="1" kern="0" dirty="0">
                <a:gradFill>
                  <a:gsLst>
                    <a:gs pos="0">
                      <a:srgbClr val="FFFFFF"/>
                    </a:gs>
                    <a:gs pos="100000">
                      <a:srgbClr val="FFFFFF"/>
                    </a:gs>
                  </a:gsLst>
                  <a:lin ang="5400000" scaled="0"/>
                </a:gradFill>
                <a:latin typeface="Segoe UI Light"/>
                <a:ea typeface="Segoe UI" pitchFamily="34" charset="0"/>
                <a:cs typeface="Segoe UI" pitchFamily="34" charset="0"/>
              </a:rPr>
              <a:t>Work within your environment</a:t>
            </a:r>
          </a:p>
          <a:p>
            <a:pPr defTabSz="699354" fontAlgn="base">
              <a:lnSpc>
                <a:spcPct val="90000"/>
              </a:lnSpc>
              <a:spcBef>
                <a:spcPct val="0"/>
              </a:spcBef>
              <a:spcAft>
                <a:spcPct val="0"/>
              </a:spcAft>
              <a:defRPr/>
            </a:pPr>
            <a:r>
              <a:rPr lang="en-US" sz="1200" b="1" kern="0" dirty="0">
                <a:gradFill>
                  <a:gsLst>
                    <a:gs pos="0">
                      <a:srgbClr val="FFFFFF"/>
                    </a:gs>
                    <a:gs pos="100000">
                      <a:srgbClr val="FFFFFF"/>
                    </a:gs>
                  </a:gsLst>
                  <a:lin ang="5400000" scaled="0"/>
                </a:gradFill>
                <a:latin typeface="Segoe UI"/>
                <a:ea typeface="Segoe UI" pitchFamily="34" charset="0"/>
                <a:cs typeface="Segoe UI" pitchFamily="34" charset="0"/>
              </a:rPr>
              <a:t>so you can focus on building great apps!</a:t>
            </a:r>
          </a:p>
        </p:txBody>
      </p:sp>
      <p:sp>
        <p:nvSpPr>
          <p:cNvPr id="7" name="Rectangle 6">
            <a:extLst>
              <a:ext uri="{FF2B5EF4-FFF2-40B4-BE49-F238E27FC236}">
                <a16:creationId xmlns:a16="http://schemas.microsoft.com/office/drawing/2014/main" id="{4CCC5EB4-0E4E-44F9-83CF-CBC3D54F6D12}"/>
              </a:ext>
            </a:extLst>
          </p:cNvPr>
          <p:cNvSpPr/>
          <p:nvPr/>
        </p:nvSpPr>
        <p:spPr bwMode="auto">
          <a:xfrm>
            <a:off x="6670900" y="2270584"/>
            <a:ext cx="1884362" cy="185711"/>
          </a:xfrm>
          <a:prstGeom prst="rect">
            <a:avLst/>
          </a:prstGeom>
          <a:solidFill>
            <a:srgbClr val="8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135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05618D14-0EF9-4862-8568-87DD39BEA6BF}"/>
              </a:ext>
            </a:extLst>
          </p:cNvPr>
          <p:cNvSpPr/>
          <p:nvPr/>
        </p:nvSpPr>
        <p:spPr bwMode="auto">
          <a:xfrm>
            <a:off x="762001" y="4592303"/>
            <a:ext cx="7798593" cy="185711"/>
          </a:xfrm>
          <a:prstGeom prst="rect">
            <a:avLst/>
          </a:prstGeom>
          <a:solidFill>
            <a:srgbClr val="16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r>
              <a:rPr lang="en-US" sz="1350" kern="0" dirty="0">
                <a:gradFill>
                  <a:gsLst>
                    <a:gs pos="0">
                      <a:srgbClr val="FFFFFF"/>
                    </a:gs>
                    <a:gs pos="100000">
                      <a:srgbClr val="FFFFFF"/>
                    </a:gs>
                  </a:gsLst>
                  <a:lin ang="5400000" scaled="0"/>
                </a:gradFill>
                <a:latin typeface="Segoe UI"/>
                <a:ea typeface="Segoe UI" pitchFamily="34" charset="0"/>
                <a:cs typeface="Segoe UI" pitchFamily="34" charset="0"/>
              </a:rPr>
              <a:t> </a:t>
            </a:r>
          </a:p>
        </p:txBody>
      </p:sp>
      <p:grpSp>
        <p:nvGrpSpPr>
          <p:cNvPr id="9" name="Group 8">
            <a:extLst>
              <a:ext uri="{FF2B5EF4-FFF2-40B4-BE49-F238E27FC236}">
                <a16:creationId xmlns:a16="http://schemas.microsoft.com/office/drawing/2014/main" id="{D568A489-B32D-45C3-9A69-9A88B5DC0FB4}"/>
              </a:ext>
            </a:extLst>
          </p:cNvPr>
          <p:cNvGrpSpPr/>
          <p:nvPr/>
        </p:nvGrpSpPr>
        <p:grpSpPr>
          <a:xfrm>
            <a:off x="2771546" y="2262391"/>
            <a:ext cx="1884362" cy="2234741"/>
            <a:chOff x="1009543" y="1884445"/>
            <a:chExt cx="2512483" cy="2979655"/>
          </a:xfrm>
        </p:grpSpPr>
        <p:sp>
          <p:nvSpPr>
            <p:cNvPr id="10" name="Rectangle 9">
              <a:hlinkClick r:id="rId3" action="ppaction://hlinksldjump"/>
              <a:extLst>
                <a:ext uri="{FF2B5EF4-FFF2-40B4-BE49-F238E27FC236}">
                  <a16:creationId xmlns:a16="http://schemas.microsoft.com/office/drawing/2014/main" id="{2723FB74-311B-4165-9FF8-397862FF41DF}"/>
                </a:ext>
              </a:extLst>
            </p:cNvPr>
            <p:cNvSpPr/>
            <p:nvPr/>
          </p:nvSpPr>
          <p:spPr bwMode="auto">
            <a:xfrm>
              <a:off x="1009543" y="2130749"/>
              <a:ext cx="2512483" cy="273335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44018" rIns="137160" bIns="109728"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defRPr/>
              </a:pPr>
              <a:r>
                <a:rPr lang="en-US" sz="1500" b="1" kern="0" dirty="0">
                  <a:gradFill>
                    <a:gsLst>
                      <a:gs pos="0">
                        <a:srgbClr val="FFFFFF"/>
                      </a:gs>
                      <a:gs pos="100000">
                        <a:srgbClr val="FFFFFF"/>
                      </a:gs>
                    </a:gsLst>
                    <a:lin ang="5400000" scaled="0"/>
                  </a:gradFill>
                  <a:latin typeface="Segoe UI Light"/>
                  <a:ea typeface="Segoe UI" pitchFamily="34" charset="0"/>
                  <a:cs typeface="Segoe UI" pitchFamily="34" charset="0"/>
                </a:rPr>
                <a:t>Scales on the fly</a:t>
              </a:r>
              <a:br>
                <a:rPr lang="en-US" sz="12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200" b="1" kern="0" dirty="0">
                  <a:gradFill>
                    <a:gsLst>
                      <a:gs pos="0">
                        <a:srgbClr val="FFFFFF"/>
                      </a:gs>
                      <a:gs pos="100000">
                        <a:srgbClr val="FFFFFF"/>
                      </a:gs>
                    </a:gsLst>
                    <a:lin ang="5400000" scaled="0"/>
                  </a:gradFill>
                  <a:latin typeface="Segoe UI"/>
                  <a:ea typeface="Segoe UI" pitchFamily="34" charset="0"/>
                  <a:cs typeface="Segoe UI" pitchFamily="34" charset="0"/>
                </a:rPr>
                <a:t>without app downtime!</a:t>
              </a:r>
            </a:p>
          </p:txBody>
        </p:sp>
        <p:sp>
          <p:nvSpPr>
            <p:cNvPr id="11" name="Rectangle 10">
              <a:extLst>
                <a:ext uri="{FF2B5EF4-FFF2-40B4-BE49-F238E27FC236}">
                  <a16:creationId xmlns:a16="http://schemas.microsoft.com/office/drawing/2014/main" id="{7D9BBE5B-AE6E-42EA-A3F6-BC14ABE9820D}"/>
                </a:ext>
              </a:extLst>
            </p:cNvPr>
            <p:cNvSpPr/>
            <p:nvPr/>
          </p:nvSpPr>
          <p:spPr bwMode="auto">
            <a:xfrm>
              <a:off x="1009543" y="1884445"/>
              <a:ext cx="2512483" cy="247615"/>
            </a:xfrm>
            <a:prstGeom prst="rect">
              <a:avLst/>
            </a:prstGeom>
            <a:solidFill>
              <a:srgbClr val="118A0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135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CF3C2334-33C6-48FC-BA3D-AD2D3C59BF25}"/>
                </a:ext>
              </a:extLst>
            </p:cNvPr>
            <p:cNvPicPr>
              <a:picLocks noChangeAspect="1"/>
            </p:cNvPicPr>
            <p:nvPr/>
          </p:nvPicPr>
          <p:blipFill>
            <a:blip r:embed="rId4">
              <a:alphaModFix amt="50000"/>
            </a:blip>
            <a:stretch>
              <a:fillRect/>
            </a:stretch>
          </p:blipFill>
          <p:spPr>
            <a:xfrm>
              <a:off x="1186684" y="3906264"/>
              <a:ext cx="796290" cy="796290"/>
            </a:xfrm>
            <a:prstGeom prst="rect">
              <a:avLst/>
            </a:prstGeom>
          </p:spPr>
        </p:pic>
      </p:grpSp>
      <p:pic>
        <p:nvPicPr>
          <p:cNvPr id="13" name="Picture 12">
            <a:extLst>
              <a:ext uri="{FF2B5EF4-FFF2-40B4-BE49-F238E27FC236}">
                <a16:creationId xmlns:a16="http://schemas.microsoft.com/office/drawing/2014/main" id="{CC50BEFF-0F21-43A7-B2F6-965537CC444C}"/>
              </a:ext>
            </a:extLst>
          </p:cNvPr>
          <p:cNvPicPr>
            <a:picLocks noChangeAspect="1"/>
          </p:cNvPicPr>
          <p:nvPr/>
        </p:nvPicPr>
        <p:blipFill>
          <a:blip r:embed="rId5">
            <a:alphaModFix amt="50000"/>
          </a:blip>
          <a:stretch>
            <a:fillRect/>
          </a:stretch>
        </p:blipFill>
        <p:spPr>
          <a:xfrm>
            <a:off x="6807419" y="3786947"/>
            <a:ext cx="597218" cy="597218"/>
          </a:xfrm>
          <a:prstGeom prst="rect">
            <a:avLst/>
          </a:prstGeom>
        </p:spPr>
      </p:pic>
      <p:grpSp>
        <p:nvGrpSpPr>
          <p:cNvPr id="14" name="Group 13">
            <a:extLst>
              <a:ext uri="{FF2B5EF4-FFF2-40B4-BE49-F238E27FC236}">
                <a16:creationId xmlns:a16="http://schemas.microsoft.com/office/drawing/2014/main" id="{0919644F-A689-4873-98E0-4A5838AC09BE}"/>
              </a:ext>
            </a:extLst>
          </p:cNvPr>
          <p:cNvGrpSpPr/>
          <p:nvPr/>
        </p:nvGrpSpPr>
        <p:grpSpPr>
          <a:xfrm>
            <a:off x="773575" y="2262391"/>
            <a:ext cx="1884362" cy="2234741"/>
            <a:chOff x="6271494" y="1884445"/>
            <a:chExt cx="2512483" cy="2979655"/>
          </a:xfrm>
        </p:grpSpPr>
        <p:sp>
          <p:nvSpPr>
            <p:cNvPr id="15" name="Rectangle 14">
              <a:hlinkClick r:id="rId6" action="ppaction://hlinksldjump"/>
              <a:extLst>
                <a:ext uri="{FF2B5EF4-FFF2-40B4-BE49-F238E27FC236}">
                  <a16:creationId xmlns:a16="http://schemas.microsoft.com/office/drawing/2014/main" id="{4215F1EC-3FFB-4D6D-813E-D2CC0A39AA0E}"/>
                </a:ext>
              </a:extLst>
            </p:cNvPr>
            <p:cNvSpPr/>
            <p:nvPr/>
          </p:nvSpPr>
          <p:spPr bwMode="auto">
            <a:xfrm>
              <a:off x="6271494" y="2130749"/>
              <a:ext cx="2512483" cy="273335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44018" rIns="137160" bIns="109728"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defRPr/>
              </a:pPr>
              <a:r>
                <a:rPr lang="en-US" sz="1500" b="1" kern="0" dirty="0">
                  <a:gradFill>
                    <a:gsLst>
                      <a:gs pos="0">
                        <a:srgbClr val="FFFFFF"/>
                      </a:gs>
                      <a:gs pos="100000">
                        <a:srgbClr val="FFFFFF"/>
                      </a:gs>
                    </a:gsLst>
                    <a:lin ang="5400000" scaled="0"/>
                  </a:gradFill>
                  <a:latin typeface="Segoe UI Light"/>
                  <a:ea typeface="Segoe UI" pitchFamily="34" charset="0"/>
                  <a:cs typeface="Segoe UI" pitchFamily="34" charset="0"/>
                </a:rPr>
                <a:t>Learn and adapt</a:t>
              </a:r>
              <a:br>
                <a:rPr lang="en-US" sz="12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200" b="1" kern="0" dirty="0">
                  <a:gradFill>
                    <a:gsLst>
                      <a:gs pos="0">
                        <a:srgbClr val="FFFFFF"/>
                      </a:gs>
                      <a:gs pos="100000">
                        <a:srgbClr val="FFFFFF"/>
                      </a:gs>
                    </a:gsLst>
                    <a:lin ang="5400000" scaled="0"/>
                  </a:gradFill>
                  <a:latin typeface="Segoe UI"/>
                  <a:ea typeface="Segoe UI" pitchFamily="34" charset="0"/>
                  <a:cs typeface="Segoe UI" pitchFamily="34" charset="0"/>
                </a:rPr>
                <a:t>with your app!</a:t>
              </a:r>
            </a:p>
          </p:txBody>
        </p:sp>
        <p:sp>
          <p:nvSpPr>
            <p:cNvPr id="16" name="Rectangle 15">
              <a:extLst>
                <a:ext uri="{FF2B5EF4-FFF2-40B4-BE49-F238E27FC236}">
                  <a16:creationId xmlns:a16="http://schemas.microsoft.com/office/drawing/2014/main" id="{6BC8D6FF-4CA2-4BF7-BAE0-BA822CE32FAD}"/>
                </a:ext>
              </a:extLst>
            </p:cNvPr>
            <p:cNvSpPr/>
            <p:nvPr/>
          </p:nvSpPr>
          <p:spPr bwMode="auto">
            <a:xfrm>
              <a:off x="6271494" y="1884445"/>
              <a:ext cx="2512483" cy="24761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135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C4B492DC-60C3-4469-B51A-1A7970B5747E}"/>
                </a:ext>
              </a:extLst>
            </p:cNvPr>
            <p:cNvPicPr>
              <a:picLocks noChangeAspect="1"/>
            </p:cNvPicPr>
            <p:nvPr/>
          </p:nvPicPr>
          <p:blipFill>
            <a:blip r:embed="rId7">
              <a:alphaModFix amt="50000"/>
            </a:blip>
            <a:stretch>
              <a:fillRect/>
            </a:stretch>
          </p:blipFill>
          <p:spPr>
            <a:xfrm>
              <a:off x="6368064" y="3911977"/>
              <a:ext cx="847365" cy="790304"/>
            </a:xfrm>
            <a:prstGeom prst="rect">
              <a:avLst/>
            </a:prstGeom>
          </p:spPr>
        </p:pic>
      </p:grpSp>
      <p:grpSp>
        <p:nvGrpSpPr>
          <p:cNvPr id="18" name="Group 17">
            <a:extLst>
              <a:ext uri="{FF2B5EF4-FFF2-40B4-BE49-F238E27FC236}">
                <a16:creationId xmlns:a16="http://schemas.microsoft.com/office/drawing/2014/main" id="{9AB689FC-B5E7-4FED-A847-963B7B3EA7D7}"/>
              </a:ext>
            </a:extLst>
          </p:cNvPr>
          <p:cNvGrpSpPr/>
          <p:nvPr/>
        </p:nvGrpSpPr>
        <p:grpSpPr>
          <a:xfrm>
            <a:off x="4726382" y="2265198"/>
            <a:ext cx="1884362" cy="2234741"/>
            <a:chOff x="3648456" y="1884445"/>
            <a:chExt cx="2512483" cy="2979655"/>
          </a:xfrm>
        </p:grpSpPr>
        <p:sp>
          <p:nvSpPr>
            <p:cNvPr id="19" name="Rectangle 18">
              <a:hlinkClick r:id="" action="ppaction://noaction"/>
              <a:extLst>
                <a:ext uri="{FF2B5EF4-FFF2-40B4-BE49-F238E27FC236}">
                  <a16:creationId xmlns:a16="http://schemas.microsoft.com/office/drawing/2014/main" id="{A349E615-9683-48FD-AB05-B4AEA2EFF537}"/>
                </a:ext>
              </a:extLst>
            </p:cNvPr>
            <p:cNvSpPr/>
            <p:nvPr/>
          </p:nvSpPr>
          <p:spPr bwMode="auto">
            <a:xfrm>
              <a:off x="3648456" y="2130749"/>
              <a:ext cx="2512483" cy="273335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44018" rIns="137160" bIns="109728"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defRPr/>
              </a:pPr>
              <a:r>
                <a:rPr lang="en-US" sz="1500" b="1" kern="0" dirty="0">
                  <a:gradFill>
                    <a:gsLst>
                      <a:gs pos="0">
                        <a:srgbClr val="FFFFFF"/>
                      </a:gs>
                      <a:gs pos="100000">
                        <a:srgbClr val="FFFFFF"/>
                      </a:gs>
                    </a:gsLst>
                    <a:lin ang="5400000" scaled="0"/>
                  </a:gradFill>
                  <a:latin typeface="Segoe UI Light"/>
                  <a:ea typeface="Segoe UI" pitchFamily="34" charset="0"/>
                  <a:cs typeface="Segoe UI" pitchFamily="34" charset="0"/>
                </a:rPr>
                <a:t>Build multitenant apps</a:t>
              </a:r>
              <a:br>
                <a:rPr lang="en-US" sz="105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200" b="1" kern="0" dirty="0">
                  <a:gradFill>
                    <a:gsLst>
                      <a:gs pos="0">
                        <a:srgbClr val="FFFFFF"/>
                      </a:gs>
                      <a:gs pos="100000">
                        <a:srgbClr val="FFFFFF"/>
                      </a:gs>
                    </a:gsLst>
                    <a:lin ang="5400000" scaled="0"/>
                  </a:gradFill>
                  <a:latin typeface="Segoe UI"/>
                  <a:ea typeface="Segoe UI" pitchFamily="34" charset="0"/>
                  <a:cs typeface="Segoe UI" pitchFamily="34" charset="0"/>
                </a:rPr>
                <a:t>with customer isolation and efficiency!</a:t>
              </a:r>
            </a:p>
          </p:txBody>
        </p:sp>
        <p:sp>
          <p:nvSpPr>
            <p:cNvPr id="20" name="Rectangle 19">
              <a:extLst>
                <a:ext uri="{FF2B5EF4-FFF2-40B4-BE49-F238E27FC236}">
                  <a16:creationId xmlns:a16="http://schemas.microsoft.com/office/drawing/2014/main" id="{60C62447-492E-4DF3-A625-D430059C84D5}"/>
                </a:ext>
              </a:extLst>
            </p:cNvPr>
            <p:cNvSpPr/>
            <p:nvPr/>
          </p:nvSpPr>
          <p:spPr bwMode="auto">
            <a:xfrm>
              <a:off x="3648456" y="1884445"/>
              <a:ext cx="2512483" cy="247615"/>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135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Freeform 6">
              <a:extLst>
                <a:ext uri="{FF2B5EF4-FFF2-40B4-BE49-F238E27FC236}">
                  <a16:creationId xmlns:a16="http://schemas.microsoft.com/office/drawing/2014/main" id="{E1BB4376-1B00-478E-8F5E-EE668B28A15C}"/>
                </a:ext>
              </a:extLst>
            </p:cNvPr>
            <p:cNvSpPr>
              <a:spLocks noChangeAspect="1" noEditPoints="1"/>
            </p:cNvSpPr>
            <p:nvPr/>
          </p:nvSpPr>
          <p:spPr bwMode="auto">
            <a:xfrm>
              <a:off x="3821841" y="3886674"/>
              <a:ext cx="834124" cy="834122"/>
            </a:xfrm>
            <a:custGeom>
              <a:avLst/>
              <a:gdLst>
                <a:gd name="T0" fmla="*/ 2511 w 2613"/>
                <a:gd name="T1" fmla="*/ 797 h 2613"/>
                <a:gd name="T2" fmla="*/ 2231 w 2613"/>
                <a:gd name="T3" fmla="*/ 382 h 2613"/>
                <a:gd name="T4" fmla="*/ 1815 w 2613"/>
                <a:gd name="T5" fmla="*/ 102 h 2613"/>
                <a:gd name="T6" fmla="*/ 1307 w 2613"/>
                <a:gd name="T7" fmla="*/ 0 h 2613"/>
                <a:gd name="T8" fmla="*/ 798 w 2613"/>
                <a:gd name="T9" fmla="*/ 102 h 2613"/>
                <a:gd name="T10" fmla="*/ 383 w 2613"/>
                <a:gd name="T11" fmla="*/ 382 h 2613"/>
                <a:gd name="T12" fmla="*/ 103 w 2613"/>
                <a:gd name="T13" fmla="*/ 797 h 2613"/>
                <a:gd name="T14" fmla="*/ 0 w 2613"/>
                <a:gd name="T15" fmla="*/ 1306 h 2613"/>
                <a:gd name="T16" fmla="*/ 103 w 2613"/>
                <a:gd name="T17" fmla="*/ 1815 h 2613"/>
                <a:gd name="T18" fmla="*/ 383 w 2613"/>
                <a:gd name="T19" fmla="*/ 2230 h 2613"/>
                <a:gd name="T20" fmla="*/ 798 w 2613"/>
                <a:gd name="T21" fmla="*/ 2510 h 2613"/>
                <a:gd name="T22" fmla="*/ 1307 w 2613"/>
                <a:gd name="T23" fmla="*/ 2613 h 2613"/>
                <a:gd name="T24" fmla="*/ 1815 w 2613"/>
                <a:gd name="T25" fmla="*/ 2510 h 2613"/>
                <a:gd name="T26" fmla="*/ 2231 w 2613"/>
                <a:gd name="T27" fmla="*/ 2230 h 2613"/>
                <a:gd name="T28" fmla="*/ 2511 w 2613"/>
                <a:gd name="T29" fmla="*/ 1815 h 2613"/>
                <a:gd name="T30" fmla="*/ 2613 w 2613"/>
                <a:gd name="T31" fmla="*/ 1306 h 2613"/>
                <a:gd name="T32" fmla="*/ 2511 w 2613"/>
                <a:gd name="T33" fmla="*/ 797 h 2613"/>
                <a:gd name="T34" fmla="*/ 1307 w 2613"/>
                <a:gd name="T35" fmla="*/ 2385 h 2613"/>
                <a:gd name="T36" fmla="*/ 648 w 2613"/>
                <a:gd name="T37" fmla="*/ 2160 h 2613"/>
                <a:gd name="T38" fmla="*/ 1153 w 2613"/>
                <a:gd name="T39" fmla="*/ 1921 h 2613"/>
                <a:gd name="T40" fmla="*/ 1443 w 2613"/>
                <a:gd name="T41" fmla="*/ 1864 h 2613"/>
                <a:gd name="T42" fmla="*/ 1457 w 2613"/>
                <a:gd name="T43" fmla="*/ 2000 h 2613"/>
                <a:gd name="T44" fmla="*/ 1672 w 2613"/>
                <a:gd name="T45" fmla="*/ 1735 h 2613"/>
                <a:gd name="T46" fmla="*/ 1407 w 2613"/>
                <a:gd name="T47" fmla="*/ 1520 h 2613"/>
                <a:gd name="T48" fmla="*/ 1421 w 2613"/>
                <a:gd name="T49" fmla="*/ 1656 h 2613"/>
                <a:gd name="T50" fmla="*/ 395 w 2613"/>
                <a:gd name="T51" fmla="*/ 1882 h 2613"/>
                <a:gd name="T52" fmla="*/ 257 w 2613"/>
                <a:gd name="T53" fmla="*/ 1554 h 2613"/>
                <a:gd name="T54" fmla="*/ 1837 w 2613"/>
                <a:gd name="T55" fmla="*/ 1370 h 2613"/>
                <a:gd name="T56" fmla="*/ 1837 w 2613"/>
                <a:gd name="T57" fmla="*/ 1631 h 2613"/>
                <a:gd name="T58" fmla="*/ 2162 w 2613"/>
                <a:gd name="T59" fmla="*/ 1306 h 2613"/>
                <a:gd name="T60" fmla="*/ 1837 w 2613"/>
                <a:gd name="T61" fmla="*/ 981 h 2613"/>
                <a:gd name="T62" fmla="*/ 1837 w 2613"/>
                <a:gd name="T63" fmla="*/ 1242 h 2613"/>
                <a:gd name="T64" fmla="*/ 257 w 2613"/>
                <a:gd name="T65" fmla="*/ 1058 h 2613"/>
                <a:gd name="T66" fmla="*/ 395 w 2613"/>
                <a:gd name="T67" fmla="*/ 731 h 2613"/>
                <a:gd name="T68" fmla="*/ 1421 w 2613"/>
                <a:gd name="T69" fmla="*/ 957 h 2613"/>
                <a:gd name="T70" fmla="*/ 1407 w 2613"/>
                <a:gd name="T71" fmla="*/ 1093 h 2613"/>
                <a:gd name="T72" fmla="*/ 1672 w 2613"/>
                <a:gd name="T73" fmla="*/ 877 h 2613"/>
                <a:gd name="T74" fmla="*/ 1457 w 2613"/>
                <a:gd name="T75" fmla="*/ 612 h 2613"/>
                <a:gd name="T76" fmla="*/ 1443 w 2613"/>
                <a:gd name="T77" fmla="*/ 749 h 2613"/>
                <a:gd name="T78" fmla="*/ 1153 w 2613"/>
                <a:gd name="T79" fmla="*/ 692 h 2613"/>
                <a:gd name="T80" fmla="*/ 648 w 2613"/>
                <a:gd name="T81" fmla="*/ 453 h 2613"/>
                <a:gd name="T82" fmla="*/ 1307 w 2613"/>
                <a:gd name="T83" fmla="*/ 228 h 2613"/>
                <a:gd name="T84" fmla="*/ 2385 w 2613"/>
                <a:gd name="T85" fmla="*/ 1306 h 2613"/>
                <a:gd name="T86" fmla="*/ 1307 w 2613"/>
                <a:gd name="T87" fmla="*/ 2385 h 2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13" h="2613">
                  <a:moveTo>
                    <a:pt x="2511" y="797"/>
                  </a:moveTo>
                  <a:cubicBezTo>
                    <a:pt x="2445" y="642"/>
                    <a:pt x="2351" y="502"/>
                    <a:pt x="2231" y="382"/>
                  </a:cubicBezTo>
                  <a:cubicBezTo>
                    <a:pt x="2111" y="262"/>
                    <a:pt x="1971" y="168"/>
                    <a:pt x="1815" y="102"/>
                  </a:cubicBezTo>
                  <a:cubicBezTo>
                    <a:pt x="1654" y="34"/>
                    <a:pt x="1483" y="0"/>
                    <a:pt x="1307" y="0"/>
                  </a:cubicBezTo>
                  <a:cubicBezTo>
                    <a:pt x="1130" y="0"/>
                    <a:pt x="959" y="34"/>
                    <a:pt x="798" y="102"/>
                  </a:cubicBezTo>
                  <a:cubicBezTo>
                    <a:pt x="642" y="168"/>
                    <a:pt x="503" y="262"/>
                    <a:pt x="383" y="382"/>
                  </a:cubicBezTo>
                  <a:cubicBezTo>
                    <a:pt x="263" y="502"/>
                    <a:pt x="169" y="642"/>
                    <a:pt x="103" y="797"/>
                  </a:cubicBezTo>
                  <a:cubicBezTo>
                    <a:pt x="35" y="959"/>
                    <a:pt x="0" y="1130"/>
                    <a:pt x="0" y="1306"/>
                  </a:cubicBezTo>
                  <a:cubicBezTo>
                    <a:pt x="0" y="1482"/>
                    <a:pt x="35" y="1654"/>
                    <a:pt x="103" y="1815"/>
                  </a:cubicBezTo>
                  <a:cubicBezTo>
                    <a:pt x="169" y="1970"/>
                    <a:pt x="263" y="2110"/>
                    <a:pt x="383" y="2230"/>
                  </a:cubicBezTo>
                  <a:cubicBezTo>
                    <a:pt x="503" y="2350"/>
                    <a:pt x="642" y="2444"/>
                    <a:pt x="798" y="2510"/>
                  </a:cubicBezTo>
                  <a:cubicBezTo>
                    <a:pt x="959" y="2578"/>
                    <a:pt x="1130" y="2613"/>
                    <a:pt x="1307" y="2613"/>
                  </a:cubicBezTo>
                  <a:cubicBezTo>
                    <a:pt x="1483" y="2613"/>
                    <a:pt x="1654" y="2578"/>
                    <a:pt x="1815" y="2510"/>
                  </a:cubicBezTo>
                  <a:cubicBezTo>
                    <a:pt x="1971" y="2444"/>
                    <a:pt x="2111" y="2350"/>
                    <a:pt x="2231" y="2230"/>
                  </a:cubicBezTo>
                  <a:cubicBezTo>
                    <a:pt x="2351" y="2110"/>
                    <a:pt x="2445" y="1970"/>
                    <a:pt x="2511" y="1815"/>
                  </a:cubicBezTo>
                  <a:cubicBezTo>
                    <a:pt x="2579" y="1654"/>
                    <a:pt x="2613" y="1482"/>
                    <a:pt x="2613" y="1306"/>
                  </a:cubicBezTo>
                  <a:cubicBezTo>
                    <a:pt x="2613" y="1130"/>
                    <a:pt x="2579" y="959"/>
                    <a:pt x="2511" y="797"/>
                  </a:cubicBezTo>
                  <a:close/>
                  <a:moveTo>
                    <a:pt x="1307" y="2385"/>
                  </a:moveTo>
                  <a:cubicBezTo>
                    <a:pt x="1059" y="2385"/>
                    <a:pt x="831" y="2301"/>
                    <a:pt x="648" y="2160"/>
                  </a:cubicBezTo>
                  <a:cubicBezTo>
                    <a:pt x="816" y="2033"/>
                    <a:pt x="1008" y="1961"/>
                    <a:pt x="1153" y="1921"/>
                  </a:cubicBezTo>
                  <a:cubicBezTo>
                    <a:pt x="1273" y="1888"/>
                    <a:pt x="1378" y="1871"/>
                    <a:pt x="1443" y="1864"/>
                  </a:cubicBezTo>
                  <a:cubicBezTo>
                    <a:pt x="1457" y="2000"/>
                    <a:pt x="1457" y="2000"/>
                    <a:pt x="1457" y="2000"/>
                  </a:cubicBezTo>
                  <a:cubicBezTo>
                    <a:pt x="1672" y="1735"/>
                    <a:pt x="1672" y="1735"/>
                    <a:pt x="1672" y="1735"/>
                  </a:cubicBezTo>
                  <a:cubicBezTo>
                    <a:pt x="1407" y="1520"/>
                    <a:pt x="1407" y="1520"/>
                    <a:pt x="1407" y="1520"/>
                  </a:cubicBezTo>
                  <a:cubicBezTo>
                    <a:pt x="1421" y="1656"/>
                    <a:pt x="1421" y="1656"/>
                    <a:pt x="1421" y="1656"/>
                  </a:cubicBezTo>
                  <a:cubicBezTo>
                    <a:pt x="1239" y="1677"/>
                    <a:pt x="781" y="1742"/>
                    <a:pt x="395" y="1882"/>
                  </a:cubicBezTo>
                  <a:cubicBezTo>
                    <a:pt x="332" y="1782"/>
                    <a:pt x="285" y="1672"/>
                    <a:pt x="257" y="1554"/>
                  </a:cubicBezTo>
                  <a:cubicBezTo>
                    <a:pt x="936" y="1408"/>
                    <a:pt x="1591" y="1376"/>
                    <a:pt x="1837" y="1370"/>
                  </a:cubicBezTo>
                  <a:cubicBezTo>
                    <a:pt x="1837" y="1631"/>
                    <a:pt x="1837" y="1631"/>
                    <a:pt x="1837" y="1631"/>
                  </a:cubicBezTo>
                  <a:cubicBezTo>
                    <a:pt x="2162" y="1306"/>
                    <a:pt x="2162" y="1306"/>
                    <a:pt x="2162" y="1306"/>
                  </a:cubicBezTo>
                  <a:cubicBezTo>
                    <a:pt x="1837" y="981"/>
                    <a:pt x="1837" y="981"/>
                    <a:pt x="1837" y="981"/>
                  </a:cubicBezTo>
                  <a:cubicBezTo>
                    <a:pt x="1837" y="1242"/>
                    <a:pt x="1837" y="1242"/>
                    <a:pt x="1837" y="1242"/>
                  </a:cubicBezTo>
                  <a:cubicBezTo>
                    <a:pt x="1591" y="1236"/>
                    <a:pt x="936" y="1204"/>
                    <a:pt x="257" y="1058"/>
                  </a:cubicBezTo>
                  <a:cubicBezTo>
                    <a:pt x="285" y="941"/>
                    <a:pt x="332" y="830"/>
                    <a:pt x="395" y="731"/>
                  </a:cubicBezTo>
                  <a:cubicBezTo>
                    <a:pt x="781" y="871"/>
                    <a:pt x="1239" y="935"/>
                    <a:pt x="1421" y="957"/>
                  </a:cubicBezTo>
                  <a:cubicBezTo>
                    <a:pt x="1407" y="1093"/>
                    <a:pt x="1407" y="1093"/>
                    <a:pt x="1407" y="1093"/>
                  </a:cubicBezTo>
                  <a:cubicBezTo>
                    <a:pt x="1672" y="877"/>
                    <a:pt x="1672" y="877"/>
                    <a:pt x="1672" y="877"/>
                  </a:cubicBezTo>
                  <a:cubicBezTo>
                    <a:pt x="1457" y="612"/>
                    <a:pt x="1457" y="612"/>
                    <a:pt x="1457" y="612"/>
                  </a:cubicBezTo>
                  <a:cubicBezTo>
                    <a:pt x="1443" y="749"/>
                    <a:pt x="1443" y="749"/>
                    <a:pt x="1443" y="749"/>
                  </a:cubicBezTo>
                  <a:cubicBezTo>
                    <a:pt x="1378" y="741"/>
                    <a:pt x="1273" y="725"/>
                    <a:pt x="1153" y="692"/>
                  </a:cubicBezTo>
                  <a:cubicBezTo>
                    <a:pt x="1008" y="652"/>
                    <a:pt x="816" y="579"/>
                    <a:pt x="648" y="453"/>
                  </a:cubicBezTo>
                  <a:cubicBezTo>
                    <a:pt x="830" y="312"/>
                    <a:pt x="1059" y="228"/>
                    <a:pt x="1307" y="228"/>
                  </a:cubicBezTo>
                  <a:cubicBezTo>
                    <a:pt x="1901" y="228"/>
                    <a:pt x="2385" y="711"/>
                    <a:pt x="2385" y="1306"/>
                  </a:cubicBezTo>
                  <a:cubicBezTo>
                    <a:pt x="2385" y="1901"/>
                    <a:pt x="1901" y="2385"/>
                    <a:pt x="1307" y="2385"/>
                  </a:cubicBezTo>
                  <a:close/>
                </a:path>
              </a:pathLst>
            </a:custGeom>
            <a:solidFill>
              <a:srgbClr val="FFFFFF">
                <a:alpha val="50000"/>
              </a:srgbClr>
            </a:solidFill>
            <a:ln>
              <a:noFill/>
            </a:ln>
          </p:spPr>
          <p:txBody>
            <a:bodyPr vert="horz" wrap="square" lIns="67232" tIns="33616" rIns="67232" bIns="33616" numCol="1" anchor="t" anchorCtr="0" compatLnSpc="1">
              <a:prstTxWarp prst="textNoShape">
                <a:avLst/>
              </a:prstTxWarp>
            </a:bodyPr>
            <a:lstStyle/>
            <a:p>
              <a:pPr defTabSz="672186">
                <a:lnSpc>
                  <a:spcPct val="90000"/>
                </a:lnSpc>
                <a:defRPr/>
              </a:pPr>
              <a:endParaRPr lang="en-US" sz="1324" kern="0" dirty="0">
                <a:solidFill>
                  <a:srgbClr val="FFFFFF"/>
                </a:solidFill>
                <a:latin typeface="Segoe UI"/>
              </a:endParaRPr>
            </a:p>
          </p:txBody>
        </p:sp>
      </p:grpSp>
      <p:sp>
        <p:nvSpPr>
          <p:cNvPr id="22" name="Slide Number Placeholder 21">
            <a:extLst>
              <a:ext uri="{FF2B5EF4-FFF2-40B4-BE49-F238E27FC236}">
                <a16:creationId xmlns:a16="http://schemas.microsoft.com/office/drawing/2014/main" id="{C4942DAF-5E58-47EC-8176-5517B4FAC200}"/>
              </a:ext>
            </a:extLst>
          </p:cNvPr>
          <p:cNvSpPr>
            <a:spLocks noGrp="1"/>
          </p:cNvSpPr>
          <p:nvPr>
            <p:ph type="sldNum" sz="quarter" idx="10"/>
          </p:nvPr>
        </p:nvSpPr>
        <p:spPr/>
        <p:txBody>
          <a:bodyPr/>
          <a:lstStyle/>
          <a:p>
            <a:fld id="{4490B2FD-60A7-44BF-8130-23BE2AB42F4B}" type="slidenum">
              <a:rPr lang="en-IE" smtClean="0"/>
              <a:t>9</a:t>
            </a:fld>
            <a:endParaRPr lang="en-IE" dirty="0"/>
          </a:p>
        </p:txBody>
      </p:sp>
    </p:spTree>
    <p:extLst>
      <p:ext uri="{BB962C8B-B14F-4D97-AF65-F5344CB8AC3E}">
        <p14:creationId xmlns:p14="http://schemas.microsoft.com/office/powerpoint/2010/main" val="615547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6"/>
                                        </p:tgtEl>
                                        <p:attrNameLst>
                                          <p:attrName>fillcolor</p:attrName>
                                        </p:attrNameLst>
                                      </p:cBhvr>
                                      <p:to>
                                        <a:srgbClr val="800000"/>
                                      </p:to>
                                    </p:animClr>
                                    <p:set>
                                      <p:cBhvr>
                                        <p:cTn id="7" dur="2000" fill="hold"/>
                                        <p:tgtEl>
                                          <p:spTgt spid="6"/>
                                        </p:tgtEl>
                                        <p:attrNameLst>
                                          <p:attrName>fill.type</p:attrName>
                                        </p:attrNameLst>
                                      </p:cBhvr>
                                      <p:to>
                                        <p:strVal val="solid"/>
                                      </p:to>
                                    </p:set>
                                    <p:set>
                                      <p:cBhvr>
                                        <p:cTn id="8" dur="2000" fill="hold"/>
                                        <p:tgtEl>
                                          <p:spTgt spid="6"/>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3"/>
                                        </p:tgtEl>
                                        <p:attrNameLst>
                                          <p:attrName>fillcolor</p:attrName>
                                        </p:attrNameLst>
                                      </p:cBhvr>
                                      <p:to>
                                        <a:srgbClr val="16BCF2"/>
                                      </p:to>
                                    </p:animClr>
                                    <p:set>
                                      <p:cBhvr>
                                        <p:cTn id="13" dur="2000" fill="hold"/>
                                        <p:tgtEl>
                                          <p:spTgt spid="3"/>
                                        </p:tgtEl>
                                        <p:attrNameLst>
                                          <p:attrName>fill.type</p:attrName>
                                        </p:attrNameLst>
                                      </p:cBhvr>
                                      <p:to>
                                        <p:strVal val="solid"/>
                                      </p:to>
                                    </p:set>
                                    <p:set>
                                      <p:cBhvr>
                                        <p:cTn id="14" dur="2000" fill="hold"/>
                                        <p:tgtEl>
                                          <p:spTgt spid="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otyw2">
  <a:themeElements>
    <a:clrScheme name="Pakiet 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Motyw2" id="{3E448EB5-774B-461A-8124-EA406C713B1A}" vid="{5CF9D57A-5E5F-4F1B-94EE-8D3CA1AFF22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11C96A798680742B33A0ADD32F14451" ma:contentTypeVersion="8" ma:contentTypeDescription="Create a new document." ma:contentTypeScope="" ma:versionID="fd99cba440b4434c804831024b4190c5">
  <xsd:schema xmlns:xsd="http://www.w3.org/2001/XMLSchema" xmlns:xs="http://www.w3.org/2001/XMLSchema" xmlns:p="http://schemas.microsoft.com/office/2006/metadata/properties" xmlns:ns2="1e38a84a-0a9d-4fd2-8f3e-b3572424a079" xmlns:ns3="1f0a140a-8aea-4c2f-8328-a34ab5a9c708" targetNamespace="http://schemas.microsoft.com/office/2006/metadata/properties" ma:root="true" ma:fieldsID="5854e30a67b484665d9f319270189fcd" ns2:_="" ns3:_="">
    <xsd:import namespace="1e38a84a-0a9d-4fd2-8f3e-b3572424a079"/>
    <xsd:import namespace="1f0a140a-8aea-4c2f-8328-a34ab5a9c70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38a84a-0a9d-4fd2-8f3e-b3572424a0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3" nillable="true" ma:displayName="MediaServic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f0a140a-8aea-4c2f-8328-a34ab5a9c708"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1D0823F-3ECC-4954-9A18-B2F28F81A436}"/>
</file>

<file path=customXml/itemProps2.xml><?xml version="1.0" encoding="utf-8"?>
<ds:datastoreItem xmlns:ds="http://schemas.openxmlformats.org/officeDocument/2006/customXml" ds:itemID="{FBB4F9D3-1F4B-423E-8794-BA045D5C580F}"/>
</file>

<file path=customXml/itemProps3.xml><?xml version="1.0" encoding="utf-8"?>
<ds:datastoreItem xmlns:ds="http://schemas.openxmlformats.org/officeDocument/2006/customXml" ds:itemID="{67CB5040-B340-4598-AECF-994F20DA0163}"/>
</file>

<file path=docProps/app.xml><?xml version="1.0" encoding="utf-8"?>
<Properties xmlns="http://schemas.openxmlformats.org/officeDocument/2006/extended-properties" xmlns:vt="http://schemas.openxmlformats.org/officeDocument/2006/docPropsVTypes">
  <Template>Prezentacja4_3</Template>
  <TotalTime>4058</TotalTime>
  <Words>3079</Words>
  <Application>Microsoft Office PowerPoint</Application>
  <PresentationFormat>On-screen Show (4:3)</PresentationFormat>
  <Paragraphs>877</Paragraphs>
  <Slides>54</Slides>
  <Notes>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54</vt:i4>
      </vt:variant>
    </vt:vector>
  </HeadingPairs>
  <TitlesOfParts>
    <vt:vector size="70" baseType="lpstr">
      <vt:lpstr>MS PGothic</vt:lpstr>
      <vt:lpstr>Arial</vt:lpstr>
      <vt:lpstr>Calibri</vt:lpstr>
      <vt:lpstr>Calibri Light</vt:lpstr>
      <vt:lpstr>Consolas</vt:lpstr>
      <vt:lpstr>Courier New</vt:lpstr>
      <vt:lpstr>Franklin Gothic Demi Cond</vt:lpstr>
      <vt:lpstr>Segoe Pro Display Semibold</vt:lpstr>
      <vt:lpstr>Segoe Pro Semibold</vt:lpstr>
      <vt:lpstr>Segoe UI</vt:lpstr>
      <vt:lpstr>Segoe UI Light</vt:lpstr>
      <vt:lpstr>Segoe UI Semibold</vt:lpstr>
      <vt:lpstr>Segoe UI Semilight</vt:lpstr>
      <vt:lpstr>Times New Roman</vt:lpstr>
      <vt:lpstr>Wingdings</vt:lpstr>
      <vt:lpstr>Motyw2</vt:lpstr>
      <vt:lpstr>PowerPoint Presentation</vt:lpstr>
      <vt:lpstr>Azure SQL Database  yesterday, today and tomorrow</vt:lpstr>
      <vt:lpstr>Marcin Szeliga</vt:lpstr>
      <vt:lpstr>Hubert K. Kobierzewski</vt:lpstr>
      <vt:lpstr>Agenda</vt:lpstr>
      <vt:lpstr>The Azure Data Platform – Operational data </vt:lpstr>
      <vt:lpstr>SQL Database - A relational data service</vt:lpstr>
      <vt:lpstr>Data platform continuum</vt:lpstr>
      <vt:lpstr>Azure SQL Database</vt:lpstr>
      <vt:lpstr>DEMO</vt:lpstr>
      <vt:lpstr>Intelligent capabilities</vt:lpstr>
      <vt:lpstr>Query Performance Insight</vt:lpstr>
      <vt:lpstr>Query Performance Insight</vt:lpstr>
      <vt:lpstr>SQL Database Advisor</vt:lpstr>
      <vt:lpstr>Cardinality Estimation and Plan Quality</vt:lpstr>
      <vt:lpstr>Potential impact of misestimation…</vt:lpstr>
      <vt:lpstr>Adaptive Query Processing Feature Family</vt:lpstr>
      <vt:lpstr>Determine your service tier </vt:lpstr>
      <vt:lpstr>Determine your service tier </vt:lpstr>
      <vt:lpstr>Database Transaction Unit – DTU</vt:lpstr>
      <vt:lpstr>Upgrade to new service tier/performance level</vt:lpstr>
      <vt:lpstr>DEMO</vt:lpstr>
      <vt:lpstr>Resource monitoring</vt:lpstr>
      <vt:lpstr>What is difficult about building SaaS?</vt:lpstr>
      <vt:lpstr>Software as a service (SaaS)</vt:lpstr>
      <vt:lpstr>Database workload patterns</vt:lpstr>
      <vt:lpstr>Cost-effective resource pooling for SaaS workloads</vt:lpstr>
      <vt:lpstr>Elastic database model</vt:lpstr>
      <vt:lpstr>Elastic database pools and tools</vt:lpstr>
      <vt:lpstr>Monitor and Manage Elastic Pools</vt:lpstr>
      <vt:lpstr>Querying across many databases</vt:lpstr>
      <vt:lpstr>Azure SQL DB Elastic Database service tiers</vt:lpstr>
      <vt:lpstr>DEMO</vt:lpstr>
      <vt:lpstr>Point-in-time restore</vt:lpstr>
      <vt:lpstr>Long-term data retention</vt:lpstr>
      <vt:lpstr>Geo-restore protects from disaster </vt:lpstr>
      <vt:lpstr>BCDR scenarios in service tiers</vt:lpstr>
      <vt:lpstr>DEMO</vt:lpstr>
      <vt:lpstr>Near-complete SQL compat; more performance</vt:lpstr>
      <vt:lpstr>Flexibility to work your way</vt:lpstr>
      <vt:lpstr>Layers of protection</vt:lpstr>
      <vt:lpstr>Azure Active Directory authentication</vt:lpstr>
      <vt:lpstr>Azure SQL Database encryption: overview</vt:lpstr>
      <vt:lpstr>Transparent Data Encryption</vt:lpstr>
      <vt:lpstr>Always Encrypted</vt:lpstr>
      <vt:lpstr>Row Level Security</vt:lpstr>
      <vt:lpstr>Dynamic data masking</vt:lpstr>
      <vt:lpstr>Auditing</vt:lpstr>
      <vt:lpstr>Threat detection</vt:lpstr>
      <vt:lpstr>DEMO</vt:lpstr>
      <vt:lpstr>Migration tools</vt:lpstr>
      <vt:lpstr>Migration methodologies</vt:lpstr>
      <vt:lpstr>Why use SQL Database?</vt:lpstr>
      <vt:lpstr>PowerPoint Presentation</vt:lpstr>
    </vt:vector>
  </TitlesOfParts>
  <Company>PLSSUG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Hubert Kobierzewski</dc:creator>
  <cp:lastModifiedBy>Hubert Kobierzewski</cp:lastModifiedBy>
  <cp:revision>230</cp:revision>
  <dcterms:created xsi:type="dcterms:W3CDTF">2011-11-24T02:19:03Z</dcterms:created>
  <dcterms:modified xsi:type="dcterms:W3CDTF">2018-05-16T06:44:38Z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0x010100F11C96A798680742B33A0ADD32F14451</vt:lpwstr>
  </property>
</Properties>
</file>